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5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6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7.xml" ContentType="application/vnd.openxmlformats-officedocument.them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8.xml" ContentType="application/vnd.openxmlformats-officedocument.theme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9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theme/theme10.xml" ContentType="application/vnd.openxmlformats-officedocument.theme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theme/theme11.xml" ContentType="application/vnd.openxmlformats-officedocument.theme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12.xml" ContentType="application/vnd.openxmlformats-officedocument.theme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9" r:id="rId1"/>
    <p:sldMasterId id="2147483650" r:id="rId2"/>
    <p:sldMasterId id="2147483673" r:id="rId3"/>
    <p:sldMasterId id="2147483689" r:id="rId4"/>
    <p:sldMasterId id="2147483705" r:id="rId5"/>
    <p:sldMasterId id="2147483774" r:id="rId6"/>
    <p:sldMasterId id="2147483786" r:id="rId7"/>
    <p:sldMasterId id="2147483798" r:id="rId8"/>
    <p:sldMasterId id="2147483810" r:id="rId9"/>
    <p:sldMasterId id="2147483822" r:id="rId10"/>
    <p:sldMasterId id="2147483834" r:id="rId11"/>
    <p:sldMasterId id="2147483846" r:id="rId12"/>
    <p:sldMasterId id="2147483858" r:id="rId13"/>
  </p:sldMasterIdLst>
  <p:notesMasterIdLst>
    <p:notesMasterId r:id="rId38"/>
  </p:notesMasterIdLst>
  <p:handoutMasterIdLst>
    <p:handoutMasterId r:id="rId39"/>
  </p:handoutMasterIdLst>
  <p:sldIdLst>
    <p:sldId id="1092" r:id="rId14"/>
    <p:sldId id="1236" r:id="rId15"/>
    <p:sldId id="1258" r:id="rId16"/>
    <p:sldId id="1276" r:id="rId17"/>
    <p:sldId id="1277" r:id="rId18"/>
    <p:sldId id="1279" r:id="rId19"/>
    <p:sldId id="1278" r:id="rId20"/>
    <p:sldId id="1281" r:id="rId21"/>
    <p:sldId id="1280" r:id="rId22"/>
    <p:sldId id="1283" r:id="rId23"/>
    <p:sldId id="1290" r:id="rId24"/>
    <p:sldId id="1291" r:id="rId25"/>
    <p:sldId id="1266" r:id="rId26"/>
    <p:sldId id="1288" r:id="rId27"/>
    <p:sldId id="1282" r:id="rId28"/>
    <p:sldId id="1289" r:id="rId29"/>
    <p:sldId id="1287" r:id="rId30"/>
    <p:sldId id="1286" r:id="rId31"/>
    <p:sldId id="1292" r:id="rId32"/>
    <p:sldId id="1285" r:id="rId33"/>
    <p:sldId id="1284" r:id="rId34"/>
    <p:sldId id="1295" r:id="rId35"/>
    <p:sldId id="1296" r:id="rId36"/>
    <p:sldId id="1080" r:id="rId37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orient="horz" pos="4319">
          <p15:clr>
            <a:srgbClr val="A4A3A4"/>
          </p15:clr>
        </p15:guide>
        <p15:guide id="4" pos="444">
          <p15:clr>
            <a:srgbClr val="A4A3A4"/>
          </p15:clr>
        </p15:guide>
        <p15:guide id="5" pos="57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a Pedroni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66"/>
    <a:srgbClr val="C0C0C0"/>
    <a:srgbClr val="CCFF99"/>
    <a:srgbClr val="CCCCFF"/>
    <a:srgbClr val="FF0000"/>
    <a:srgbClr val="3333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22" autoAdjust="0"/>
    <p:restoredTop sz="96937" autoAdjust="0"/>
  </p:normalViewPr>
  <p:slideViewPr>
    <p:cSldViewPr>
      <p:cViewPr varScale="1">
        <p:scale>
          <a:sx n="98" d="100"/>
          <a:sy n="98" d="100"/>
        </p:scale>
        <p:origin x="78" y="150"/>
      </p:cViewPr>
      <p:guideLst>
        <p:guide orient="horz" pos="709"/>
        <p:guide orient="horz" pos="3974"/>
        <p:guide orient="horz" pos="4319"/>
        <p:guide pos="444"/>
        <p:guide pos="57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2106" y="-78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9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8.xml"/><Relationship Id="rId34" Type="http://schemas.openxmlformats.org/officeDocument/2006/relationships/slide" Target="slides/slide21.xml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slide" Target="slides/slide16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40" Type="http://schemas.openxmlformats.org/officeDocument/2006/relationships/commentAuthors" Target="commentAuthor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1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9751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B738A7B3-2997-40D8-9046-D105E685CF8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823164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1AC12C9-3458-4DA1-8B2B-8A69777FE3F0}" emma:medium="tactile" emma:mode="ink">
          <msink:context xmlns:msink="http://schemas.microsoft.com/ink/2010/main" type="inkDrawing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1:02.799"/>
    </inkml:context>
    <inkml:brush xml:id="br0">
      <inkml:brushProperty name="width" value="0.02646" units="cm"/>
      <inkml:brushProperty name="height" value="0.05292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3547 223 17,'1'-18'48,"-1"0"3,0 1-3,-3-2-30,-1 1 0,-3 4-7,-4 1-3,-2 2-5,-11-3-2,2 5-1,-8-1 0,-3 1 0,-9 4 0,-2-1 0,-3 2 0,-9 2 0,4-1 0,-12 3 0,-6 2 0,-3 3 0,-4 1 0,-6 1 0,-4 3 0,-2 2 0,-4 3 0,-5 1 0,5 1 0,-9 5-1,1-1 0,-1 7 0,0-1 0,-4 5 1,1-2-3,2 11 1,-2 2 2,5 3 1,2 1-1,0 6 1,0 4 2,7 0-2,2 5 1,-1 2 0,6-8 1,4 13-2,4 3-1,2 2 1,4 6 0,6-1 0,5 4-1,7 2 0,1 12-1,6-8 2,4 3 1,5 0 0,9-2-1,2 1 3,4 1-1,3 3-1,6 2 3,4 0-2,5-2 1,3 1-1,8 0 2,9 3-1,5 9-1,8-8 2,3-6-2,13 5 0,3-4-3,13 5 0,9 2 1,3-7-3,5-5 1,7 0-2,4-3 0,9 2 0,7 2 0,4-10 1,-3-1-1,8-7 2,11 0 1,2-4-1,10-2 1,-3-8 0,-6-5 0,16 3 0,7-2 0,1-1 1,1-3-1,7-4 0,-2 3 1,7-6 0,15 2-1,-16-8 1,-1-3 0,3-1-1,1-4 1,0 0-1,-6-5 0,1-2 0,-1-6 1,0 1-1,-3-4 1,1-1-1,-2-4 0,1-4 1,-4-2-1,2-3 1,2 0-1,-7-8 1,3-5-1,-6-5 2,1-3 1,-6-7 0,3-1 1,-13-4-1,4-4 1,-6-6 0,-1 0 0,-6-5-1,-6-7-2,-4 1-1,5-4-1,-11-1-2,-7-2 0,-1-1-1,-1-4 1,-7 0 0,-4 1 2,-6-6 1,-4-2 3,-6-5 3,-2 0 1,-3-2 2,-9-4-1,6-1 2,-2-4-10,-2 5 9,-2-2-2,-5 2 0,1-2-3,-10 3 0,-2 0-2,-14 0 1,-8 2-3,-6-3 0,-5 2 0,-8-3 0,-2 0 0,-7-2 0,-4-1 1,-4 2-1,-1 3 2,-6 0-1,-5-5-1,-4 7 1,-5-3-1,-4 3-1,-4 2-2,-4 1 0,-5 1-2,-3-3 0,-8 5-1,1 1-1,-6 2 1,-7 0-2,-4 1 1,-2 3 1,-7 0 0,-3 8 0,-8 0 1,-2 0-1,-6 2 2,-5 3 0,1 4 3,-7 2 4,-11 2 1,0 1 4,-2-2-8,-3 8 7,-3-3 1,-2 7 0,-8 3 1,1 1-1,-1 0-2,-7 5 0,-2 4-1,-5 2-1,-3 3 0,-3 0 1,-2 4 0,-3 2-2,-4 3-4,-5 2-7,-5 6-16,-7 1-37,-3 2-4,-6 2-3,-1 4-4,-10 0 1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6:44.31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5160224-1C73-45CC-BA68-07C3EC2AAFDF}" emma:medium="tactile" emma:mode="ink">
          <msink:context xmlns:msink="http://schemas.microsoft.com/ink/2010/main" type="inkDrawing" rotatedBoundingBox="9222,6479 9252,3610 9855,3616 9825,6486" semanticType="verticalRange" shapeName="Other">
            <msink:sourceLink direction="with" ref="{4D88A3C3-9688-43C5-96A7-75EACF84EEFC}"/>
          </msink:context>
        </emma:interpretation>
      </emma:emma>
    </inkml:annotationXML>
    <inkml:trace contextRef="#ctx0" brushRef="#br0">416 96 14,'14'-13'62,"-3"-2"2,2 4-2,-2-2-2,-40 2-30,34 7-6,-5 4-3,7-11-6,-7 11-2,0 0 0,0-10 0,0 10-3,-15-6-2,3 5-3,1-1-2,-7 2-1,-2 4-2,-3 2 0,0 3 1,-2-2-1,1 0 0,-1 0 1,5-1-1,1-3 1,2-1-1,6-1 0,1 1 0,10-2 0,-9 1-1,9-1 1,0 0-2,0 0 0,0 0 0,0 0 1,0 0-1,-6 11 1,6-11-1,-1 18 1,-1-1 0,2 3 0,0 11 0,0 12 0,3 8 1,-3 12 2,0 11 1,0 14 2,-3 13 3,-2 19 1,-6 6 1,4 7 1,-3 11-11,1 5 13,0 5-2,-2-1-1,2-4-2,-1-8-2,2-6-1,-5-11-1,4-11-2,-2-15-2,1-10 0,5-11 0,0-10 0,4-11 0,1-9 0,0-9 0,6-6 0,3-6 0,5-6 0,-2-6 0,4-4 0,1-4 0,7 1 0,3-4 0,4 1 0,2-2 0,7 1 0,1 2 0,3-1 0,0 3 0,2 1 0,-5 1 0,-4-1 0,-2 0 0,-5 0 0,-9-4-28,-7-4-50,-1-3-1,-10-9-4,0-11-5,-10-10-4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6:55.7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E8BB96C-38C6-424D-B073-9594B83D9891}" emma:medium="tactile" emma:mode="ink">
          <msink:context xmlns:msink="http://schemas.microsoft.com/ink/2010/main" type="inkDrawing" rotatedBoundingBox="13264,3355 13408,6577 12976,6596 12832,3375" semanticType="verticalRange" shapeName="Other">
            <msink:sourceLink direction="with" ref="{3DD0DC90-0B22-4BE7-A9A6-04F6D3B8099F}"/>
          </msink:context>
        </emma:interpretation>
      </emma:emma>
    </inkml:annotationXML>
    <inkml:trace contextRef="#ctx0" brushRef="#br0">90 51 51,'-15'-4'69,"0"-3"-1,-2 0 2,5-1-27,1 0-5,1 2-5,10 6-8,-11-8-7,11 8-4,0 0-5,0 0-2,0 0-2,4-7-2,10 7-2,3 3-1,6-2-1,2 3 1,4 1 1,0 0-1,5 1 1,1 3-1,-4-3 0,-5 3 0,-1 4 0,-1-3 0,-9 1-1,3 3 1,-6 2-1,-2 0 0,-2 8 1,-2 3-1,-2 9 3,3 11 2,-5 16 1,0 13 1,-2 21 2,-2 18 1,-2 18 1,1 19 0,1 11-4,-2 9-6,2 1 0,1-4 0,1-4 0,4-13 0,3-11 0,-2-14 0,1-12 0,-1-8 0,1-13 0,-1-6 0,4-8 0,-4-7 0,1-2 0,-1-8 0,1-3 0,-3-10 0,-3-4 0,0-9 0,-7-1 0,-7-10 0,-4-4 0,-3-3 0,-6-7 0,1 2 0,-2-10 0,-2 4 0,-1-1 0,1 0 0,2 3 0,-2-5 0,5-2-83,7 0-5,2 0-1,16-3-6,-10-9-3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7:08.1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2A1EF25-0438-42E5-A862-FDD10FE6F9B4}" emma:medium="tactile" emma:mode="ink">
          <msink:context xmlns:msink="http://schemas.microsoft.com/ink/2010/main" type="inkDrawing" rotatedBoundingBox="10524,11711 10625,8556 11129,8572 11029,11728" semanticType="verticalRange" shapeName="Other">
            <msink:sourceLink direction="with" ref="{5CDCB748-2B74-4156-8117-DF396272E5BA}"/>
            <msink:destinationLink direction="with" ref="{B92FE4F0-8E6F-4F09-BF6F-8C14BFD4AF2B}"/>
          </msink:context>
        </emma:interpretation>
      </emma:emma>
    </inkml:annotationXML>
    <inkml:trace contextRef="#ctx0" brushRef="#br0">486 77 17,'15'-10'56,"-4"-3"8,-2 2 3,-3-2-26,-6 13 1,0 0-3,0-10-4,0 10-4,-6-8-8,-3 4-6,-2 1-6,-1 1-3,-5-1-3,-5 3-2,-3 3-1,-1 2-1,-3 4-1,-1 0 0,-2 2-1,-2 4 0,4-5 1,2 1 0,6-2-1,3 0 0,5-3 0,1 0 0,13-6 0,0 0 0,-6 10 1,6-10-1,0 0 0,0 10 1,0-10 0,0 11 0,0-11 0,-5 17 0,3-6 0,-4 3 0,2 3 0,0 4-1,-3 5 1,3 4 0,0 7 1,2 7-1,1 12 2,1 7 0,0 18 0,0 14 1,0 8 1,0 14 2,1 7-1,2 12 2,-2 2-1,2 7 1,-1-5-7,-1-6 9,3 0-3,-4-6-6,0-4 0,-3-6 0,-2-7 0,-3-12 0,-1-8 0,0-7 0,-4-11 0,1-6 0,-1-7 0,2-10 0,2-7 0,1-3 0,1-4 0,2-6 0,3-2 0,2-6 0,2-2 0,8-5 0,3-2 0,4-1 0,7-5 0,6-1 0,6-4 0,3 1 0,2-1 0,3 2 0,2-1 0,-5 2 0,-1 2 0,-4 2 0,-7 1 0,-9-1 0,-3-3-8,-2 0-75,-15-6-4,0-6-2,-12-16-4,-1-4-3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8:29.66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C0662C4-7A1B-4A04-BB03-9212F45CF04C}" emma:medium="tactile" emma:mode="ink">
          <msink:context xmlns:msink="http://schemas.microsoft.com/ink/2010/main" type="writingRegion" rotatedBoundingBox="26288,2548 26116,5418 24649,5330 24821,2460">
            <msink:destinationLink direction="with" ref="{27380766-2EEE-46FA-899F-ADFEA862FF02}"/>
            <msink:destinationLink direction="with" ref="{267B8280-52D7-4159-B9D7-FD8F3801BF3F}"/>
          </msink:context>
        </emma:interpretation>
      </emma:emma>
    </inkml:annotationXML>
    <inkml:traceGroup>
      <inkml:annotationXML>
        <emma:emma xmlns:emma="http://www.w3.org/2003/04/emma" version="1.0">
          <emma:interpretation id="{5018A2D4-DEDB-4617-8919-994312439F4A}" emma:medium="tactile" emma:mode="ink">
            <msink:context xmlns:msink="http://schemas.microsoft.com/ink/2010/main" type="paragraph" rotatedBoundingBox="26288,2548 26122,5326 25399,5283 25566,25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171F39-ED22-4D5E-B4A8-48FE97FC484E}" emma:medium="tactile" emma:mode="ink">
              <msink:context xmlns:msink="http://schemas.microsoft.com/ink/2010/main" type="line" rotatedBoundingBox="26288,2548 26122,5326 25399,5283 25566,2505"/>
            </emma:interpretation>
          </emma:emma>
        </inkml:annotationXML>
        <inkml:traceGroup>
          <inkml:annotationXML>
            <emma:emma xmlns:emma="http://www.w3.org/2003/04/emma" version="1.0">
              <emma:interpretation id="{F3093C5E-53D3-4C15-AC26-6A3C84C6691C}" emma:medium="tactile" emma:mode="ink">
                <msink:context xmlns:msink="http://schemas.microsoft.com/ink/2010/main" type="inkWord" rotatedBoundingBox="26288,2548 26250,3195 25531,3152 25570,2505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『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M</emma:literal>
                </emma:interpretation>
              </emma:one-of>
            </emma:emma>
          </inkml:annotationXML>
          <inkml:trace contextRef="#ctx0" brushRef="#br0">112 17 6,'-10'3'26,"-1"1"-26,11-4 3,-15 4 3,15-4 2,-11 0 5,11 0 5,0 0 8,-11 0 4,11 0 5,-11-4 4,11 4 1,-10-4-2,10 4 1,-15-3-3,15 3-1,-11-1-7,11 1-3,-8 0-4,8 0-5,0 0-4,0 0-3,0 0-7,0 0-2,8-5 0,9 4 0,5-3 0,4 4 0,6 0 0,1 0 0,3-1 0,-6-3 0,-5 4 0,-3-1 0,-4 6 0,-5-5 0,-4 6 0,-9-6 0,8 9-8,-8-9-34,1 13-38,2-1-1,-3-19-5,0 7-5,0 0 0</inkml:trace>
          <inkml:trace contextRef="#ctx0" brushRef="#br0" timeOffset="468.0008">378-69 12,'-4'-9'63,"2"-1"4,1-8 2,1-28-5,6 32-27,-1 4-2,3-2-7,3 6-6,2 1-6,2-3-2,3 4-2,2 0-4,4 0-1,3-1-3,0 2-2,-1 3-1,-4 2 0,-1 10-2,-6 7-1,-7 9 1,-8 11 1,-14 8 0,-6 8 1,-11 1 2,-2 6 0,-5-7 1,-2 0 0,1-8 0,10-11-1,4-3 0,9-8 0,6-4 1,9-5 1,5-5 0,11 0-1,8-6 0,9 0-1,5-5-3,7-4 0,-1-3 0,-4 1 0,-2-1 0,-7-4 0,-4 8-26,-5 3-52,-21 0-3,6 6-4,-15-3-5,0 2-5</inkml:trace>
        </inkml:traceGroup>
        <inkml:traceGroup>
          <inkml:annotationXML>
            <emma:emma xmlns:emma="http://www.w3.org/2003/04/emma" version="1.0">
              <emma:interpretation id="{B86305FE-7F31-4F39-85E8-CADEEFE8585A}" emma:medium="tactile" emma:mode="ink">
                <msink:context xmlns:msink="http://schemas.microsoft.com/ink/2010/main" type="inkWord" rotatedBoundingBox="26088,3842 26058,4354 25457,4318 25488,3806"/>
              </emma:interpretation>
              <emma:one-of disjunction-type="recognition" id="oneOf1">
                <emma:interpretation id="interp5" emma:lang="ko-KR" emma:confidence="0">
                  <emma:literal>7</emma:literal>
                </emma:interpretation>
                <emma:interpretation id="interp6" emma:lang="ko-KR" emma:confidence="0">
                  <emma:literal>「</emma:literal>
                </emma:interpretation>
                <emma:interpretation id="interp7" emma:lang="ko-KR" emma:confidence="0">
                  <emma:literal>『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575.6027">417 1127 13,'11'-10'71,"0"-3"0,-11 13-3,13-5 1,-9-22-9,-2 37-24,1 18-11,-3 10-6,2 6 1,0 5 0,0 1 0,-2 6-5,7-7-11,-2-2-4,0-8 0,1-6 0,-1-7 0,-1-9-7,-2 2-72,0-7-2,-2-12-4,0 0-7,0 0-4</inkml:trace>
          <inkml:trace contextRef="#ctx0" brushRef="#br0" timeOffset="1326.0021">-62 1355 67,'0'0'82,"-15"7"-1,15-7-4,-9 0-1,9 0-38,0 0-12,0 0-10,0 0-4,9 0-2,2-1-2,8-3 0,6-2-1,7 1-4,1 0-3,3 2 0,0-1 0,-5 2 0,0 0 0,-5 2 0,-8 0 0,-6 0 0,-12 0 0,13 0-11,-13 0-20,0 0-48,0 0-3,4-12-4,-4 12-3,9-19-2</inkml:trace>
        </inkml:traceGroup>
        <inkml:traceGroup>
          <inkml:annotationXML>
            <emma:emma xmlns:emma="http://www.w3.org/2003/04/emma" version="1.0">
              <emma:interpretation id="{E89186AC-2788-43AE-BE6E-4F0ED2111C96}" emma:medium="tactile" emma:mode="ink">
                <msink:context xmlns:msink="http://schemas.microsoft.com/ink/2010/main" type="inkWord" rotatedBoundingBox="26029,4939 26006,5319 25589,5294 25612,4914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아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2620.8046">54 2210 39,'0'0'56,"7"-21"1,1 16-2,2-2-32,2 1-7,1 0-2,0 2-3,0 1-1,-2 3-1,0 0 3,0-2 0,1 2 2,-1 2-2,2 3 0,1-1-1,-2 4 0,3 3-4,0 2 0,-2 5-1,-5 4-6,-5 0 8,-3 6 1,-7-4 1,-6 6 1,-6-4 2,-4 1 2,-1-5-1,1-4-1,-1 0-2,9-4-3,3-2-3,1-3-5,11-9 0,-7 13 0,7-13 0,1 9 0,9-5 0,2 2 0,5-1 0,5-1 0,6 1 0,2-2 0,2 0 0,2-1 0,2 1 0,-6-3 0,0 0 0,-6 0 0,-3 0 0,-8 0 0,-2 0-45,-11 0-40,0 0-1,0 0-5,0-10-7,-8 0-2</inkml:trace>
        </inkml:traceGroup>
      </inkml:traceGroup>
    </inkml:traceGroup>
    <inkml:traceGroup>
      <inkml:annotationXML>
        <emma:emma xmlns:emma="http://www.w3.org/2003/04/emma" version="1.0">
          <emma:interpretation id="{AA053EA8-13FC-4516-9144-6FC50BF8E5E1}" emma:medium="tactile" emma:mode="ink">
            <msink:context xmlns:msink="http://schemas.microsoft.com/ink/2010/main" type="paragraph" rotatedBoundingBox="25155,2759 25113,5357 24694,5350 24736,27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FDA44E-2CE4-44D8-B410-6A96593978B2}" emma:medium="tactile" emma:mode="ink">
              <msink:context xmlns:msink="http://schemas.microsoft.com/ink/2010/main" type="line" rotatedBoundingBox="25155,2759 25113,5357 24694,5350 24736,2752"/>
            </emma:interpretation>
          </emma:emma>
        </inkml:annotationXML>
        <inkml:traceGroup>
          <inkml:annotationXML>
            <emma:emma xmlns:emma="http://www.w3.org/2003/04/emma" version="1.0">
              <emma:interpretation id="{CB5C2428-235B-43F7-BB29-33E990FA2348}" emma:medium="tactile" emma:mode="ink">
                <msink:context xmlns:msink="http://schemas.microsoft.com/ink/2010/main" type="inkWord" rotatedBoundingBox="24958,2755 24952,3144 24898,3143 24905,2755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_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4134.0072">-650 27 50,'0'-9'66,"0"-3"2,0 4-2,0 8-33,0-9-4,0 9-6,0 0-5,0 7-2,0 7-1,0 4-3,0 9 1,1 4 1,-1 2 4,0 1 0,0 3-3,0-6-5,0 0-1,0-8-1,0 2-3,0-6 0,2-5-5,-2-4-8,5 2-29,13-2-38,-18-10-5,8 11-2,-8-11-7,13 2-5</inkml:trace>
        </inkml:traceGroup>
        <inkml:traceGroup>
          <inkml:annotationXML>
            <emma:emma xmlns:emma="http://www.w3.org/2003/04/emma" version="1.0">
              <emma:interpretation id="{85C92F0A-825C-455E-8041-87E15BBE076B}" emma:medium="tactile" emma:mode="ink">
                <msink:context xmlns:msink="http://schemas.microsoft.com/ink/2010/main" type="inkWord" rotatedBoundingBox="25137,3882 25130,4298 24711,4291 24718,3876"/>
              </emma:interpretation>
              <emma:one-of disjunction-type="recognition" id="oneOf4">
                <emma:interpretation id="interp20" emma:lang="ko-KR" emma:confidence="0">
                  <emma:literal>~</emma:literal>
                </emma:interpretation>
                <emma:interpretation id="interp21" emma:lang="ko-KR" emma:confidence="0">
                  <emma:literal>시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」</emma:literal>
                </emma:interpretation>
                <emma:interpretation id="interp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3432.006">-815 1157 54,'0'0'57,"0"0"3,0 0 0,0 0-33,0 0-4,-2-8-4,2 8-4,0 0-2,8-10-2,1 6-2,2-1 0,4 1-3,3-3 1,2 2-2,4 4-1,-2 1 0,4 0-2,-4 8-2,-1 5 1,-5 6 0,-5 7 1,-5 6 0,-6 5 1,-11 2 0,-8 3 3,-3-2 0,-7-2 1,-4-4 0,2-3 0,-1-11 1,5-3 0,5-7-1,7-6-1,1-1-2,14-3-2,0 0-1,0-8-1,16 2 0,9 0 0,8 2 0,5-2 2,4 4-1,5 1 2,-1 1-6,0 0-27,-4 9-43,-9-5-1,-4 2-6,-15-4-5,-6 1-3</inkml:trace>
        </inkml:traceGroup>
        <inkml:traceGroup>
          <inkml:annotationXML>
            <emma:emma xmlns:emma="http://www.w3.org/2003/04/emma" version="1.0">
              <emma:interpretation id="{5430735B-8BB1-4800-A01C-10875461CDDD}" emma:medium="tactile" emma:mode="ink">
                <msink:context xmlns:msink="http://schemas.microsoft.com/ink/2010/main" type="inkWord" rotatedBoundingBox="25098,4865 25090,5357 24722,5351 24730,4859"/>
              </emma:interpretation>
              <emma:one-of disjunction-type="recognition" id="oneOf5">
                <emma:interpretation id="interp25" emma:lang="ko-KR" emma:confidence="0">
                  <emma:literal>~</emma:literal>
                </emma:interpretation>
                <emma:interpretation id="interp26" emma:lang="ko-KR" emma:confidence="0">
                  <emma:literal>N</emma:literal>
                </emma:interpretation>
                <emma:interpretation id="interp27" emma:lang="ko-KR" emma:confidence="0">
                  <emma:literal>」</emma:literal>
                </emma:interpretation>
                <emma:interpretation id="interp28" emma:lang="ko-KR" emma:confidence="0">
                  <emma:literal>W</emma:literal>
                </emma:interpretation>
                <emma:interpretation id="interp2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-2137.2037">-807 2130 29,'0'0'60,"-8"2"12,8-2-23,0 0 0,0 0 0,0 0-3,0 0-2,-10 0-10,10 0-8,0 0-9,0 0-5,0 0-4,0 0-4,0 0-1,0-8-1,11 4-1,3-2-1,1 0-1,5 1 0,3 1 1,1 1-1,1 3 0,-1 4 0,-4 10-1,1 6 1,-9 4 0,-2 7 0,-10 5 1,-4 3 1,-10 2 2,-5 2-1,-5-2 2,-2-3 0,0-6-2,1-2-2,4-8 0,5-6 0,5-2 0,4-4 0,7-10 0,1 11 0,12-7 0,7-3 0,4 3 0,5-2 0,5 0 0,4 1 0,1-1 0,-5 2-30,-1-4-50,-2 2-3,-10-1-2,-3 3-6,-18-4-5</inkml:trace>
        </inkml:traceGroup>
      </inkml:traceGroup>
    </inkml:traceGroup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8:33.70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7380766-2EEE-46FA-899F-ADFEA862FF02}" emma:medium="tactile" emma:mode="ink">
          <msink:context xmlns:msink="http://schemas.microsoft.com/ink/2010/main" type="inkDrawing" rotatedBoundingBox="26666,2408 26690,5285 26331,5288 26307,2411" semanticType="verticalRange" shapeName="Other">
            <msink:sourceLink direction="with" ref="{BC0662C4-7A1B-4A04-BB03-9212F45CF04C}"/>
          </msink:context>
        </emma:interpretation>
      </emma:emma>
    </inkml:annotationXML>
    <inkml:trace contextRef="#ctx0" brushRef="#br0">20 67 4,'-11'-13'61,"11"13"8,-7-11-1,7 11-3,-3-10-30,3 10-4,0 0-8,0 0-7,4-11-5,-4 11-5,17-3-2,-3 2 0,-3-2-1,6-1 0,4 2 0,0-1 0,4 3 0,-5-1-1,5 1 1,-3 0-2,4-3 1,-5 3-1,-3 0 1,-2 0-1,-3 0 1,-4-1-1,0 0 1,-9 1 0,8 0 0,-8 0 0,0 0-2,0 0 1,0 0 1,7 13-2,-7-4 0,3 5 0,-3 3 0,2 9 2,3 7 3,-1 15 1,-3 10 1,2 12 2,-3 12 0,0 14 0,0 12 0,0 6-2,-3 10 0,-1-4-4,-2 4-3,2-1 0,3-1 0,-2-10 0,3-6 0,0-5 0,6-9 0,-2-7 0,0-9 0,3-5 0,-3-10 0,-1-3 0,-3-6 0,0-7 0,-3-2 0,-1-4 0,0-2 0,-2-3 0,3-1 0,2-5 0,-2 0 0,2-1 0,1-1 0,0-1 0,0-2 0,-4-4 0,1 5 0,-1 0 0,1-3 0,-1 0 0,-2-3 0,2 1 0,2-5 0,-3 2 0,1-4 0,2-1 0,-4 0 0,-1 0 0,-1 1 0,-3 4 0,-3 2 0,-4 0 0,-1-2 0,0 0 0,-3-4 0,1-2 0,3-2 0,-1 2 0,2-10 0,9 3 0,-7-3 0,2 3-65,13-3-23,-16 8 0,6-3-9,-8-6-2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8:43.29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67B8280-52D7-4159-B9D7-FD8F3801BF3F}" emma:medium="tactile" emma:mode="ink">
          <msink:context xmlns:msink="http://schemas.microsoft.com/ink/2010/main" type="inkDrawing" rotatedBoundingBox="24298,5788 24386,2508 24745,2518 24657,5798" semanticType="verticalRange" shapeName="Other">
            <msink:sourceLink direction="with" ref="{BC0662C4-7A1B-4A04-BB03-9212F45CF04C}"/>
          </msink:context>
        </emma:interpretation>
      </emma:emma>
    </inkml:annotationXML>
    <inkml:trace contextRef="#ctx0" brushRef="#br0">362 28 32,'0'0'46,"0"-9"6,0 9-23,0 0 4,0-13-2,0 13 1,0-8-3,0 8-4,0 0-2,0 0-4,0 0-4,0 0-3,0 0-2,0 0-4,-10 0-1,-2 0-1,-1 6-1,-3-4-1,-2 3 0,-4-1-1,0-1 1,-3-1-1,3 3 1,4-2-1,-1-2 1,3 2 0,1-2 0,6-1 0,-1 1 0,10-1-1,-10 0 0,10 0-1,0 0 0,0 0-2,0 0 1,0 0 0,0 0 0,0 0 0,0 9 2,0-9-2,-1 15 0,0-2 0,-2-3 0,1 7 1,-2-3 0,0 7-1,-1 1 1,1 1 1,-1 3-1,0 5 2,-1 1 0,1 6 0,1 4 0,0 1 1,-1 6 1,3-2-1,0 7 1,0 1 0,0 3 0,1 1 0,-1 1 0,1 7 0,1 1 0,0 2-1,-4 1 0,4 0 0,-1-2-1,-1-1 1,-1-1-2,-2 0 1,2-4 1,2-1-1,-2-2 0,3-2 0,0 0 1,0 4-1,0-6 0,0 0 1,3 1-2,-2 0 1,-1-3 0,0 0 0,0-3 0,0-3-2,0-1 0,0-3 0,-3 0 0,2-6 0,-2 1 0,3-1 0,0-1 0,0-3 0,0 2 0,2-4 0,-1 4 0,0-3 0,5-1 0,-6-3 0,0-1 0,0-1 0,-3-1 0,2 0 0,-2-2 0,-1 0 0,0 0 0,2 0 0,1-3 0,-2 0 0,2-1 0,1-2 0,0-3 0,0 1 0,0-2 0,1-1 0,1-1 0,-1 0 0,0-1 0,-1 4 0,2-2 0,-2 0 0,2-4 0,-2-1 0,0 2 0,0-1 0,0-9 0,0 0 0,0 0 0,0 0 0,0 9 0,0-9 0,0 0 0,0 0 0,0 0 0,0 0 0,10 6 0,-10-6 0,14 2 0,-2 0 0,6 1 0,3 0 0,4 2 0,1 1 0,6 3 0,-3-2 0,2 2 0,-2 2 0,-4-4 0,-4 0 0,-2 6 0,-11-4-39,-8-9-43,0 13-4,-16-13-3,-9-1-6,-16-14-3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8:15.45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888CD3A-C32F-4182-AD6D-85F732518AA8}" emma:medium="tactile" emma:mode="ink">
          <msink:context xmlns:msink="http://schemas.microsoft.com/ink/2010/main" type="writingRegion" rotatedBoundingBox="20878,2838 23106,2811 23128,4594 20899,4621">
            <msink:destinationLink direction="with" ref="{D8FDB77C-63FC-4E3E-9D7F-0E421A982424}"/>
            <msink:destinationLink direction="with" ref="{F3F6F26B-E467-4A11-87C5-417266004FD9}"/>
          </msink:context>
        </emma:interpretation>
      </emma:emma>
    </inkml:annotationXML>
    <inkml:traceGroup>
      <inkml:annotationXML>
        <emma:emma xmlns:emma="http://www.w3.org/2003/04/emma" version="1.0">
          <emma:interpretation id="{B052A16C-884A-4FD3-84B0-680D16C24E4B}" emma:medium="tactile" emma:mode="ink">
            <msink:context xmlns:msink="http://schemas.microsoft.com/ink/2010/main" type="paragraph" rotatedBoundingBox="21326,2833 23059,2788 23072,3310 21339,33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5FC6C8C-6D88-4341-8A12-439F7EBD7C63}" emma:medium="tactile" emma:mode="ink">
              <msink:context xmlns:msink="http://schemas.microsoft.com/ink/2010/main" type="line" rotatedBoundingBox="21326,2833 23059,2788 23072,3310 21339,3354"/>
            </emma:interpretation>
          </emma:emma>
        </inkml:annotationXML>
        <inkml:traceGroup>
          <inkml:annotationXML>
            <emma:emma xmlns:emma="http://www.w3.org/2003/04/emma" version="1.0">
              <emma:interpretation id="{78479420-3BF2-46DD-8542-FB6CA1601333}" emma:medium="tactile" emma:mode="ink">
                <msink:context xmlns:msink="http://schemas.microsoft.com/ink/2010/main" type="inkWord" rotatedBoundingBox="21326,2833 21347,2832 21360,3353 21339,3354"/>
              </emma:interpretation>
              <emma:one-of disjunction-type="recognition" id="oneOf0">
                <emma:interpretation id="interp0" emma:lang="ko-KR" emma:confidence="0">
                  <emma:literal>!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-4208 178 3,'0'-15'38,"0"-1"4,-4 1-18,4 2 4,-3 1 8,1-2 3,0 4 3,-1 1-4,3 9-6,-3-12-6,3 12-3,-1 13-2,1 9-4,0 10-4,0 10-3,4 11-1,-1 2 3,1 5 1,-1-3 0,-1-8-4,1-5-1,0-11-2,-2-7 0,-1-10-3,0-5-3,0-3 0,0-8 0,0 0 0,0 0-48,-4-6-29,4-6-5,0-10-3,6 0-8,-2-10-3</inkml:trace>
        </inkml:traceGroup>
        <inkml:traceGroup>
          <inkml:annotationXML>
            <emma:emma xmlns:emma="http://www.w3.org/2003/04/emma" version="1.0">
              <emma:interpretation id="{BAA6EAD8-74B4-494E-A31D-F03879075708}" emma:medium="tactile" emma:mode="ink">
                <msink:context xmlns:msink="http://schemas.microsoft.com/ink/2010/main" type="inkWord" rotatedBoundingBox="21856,2839 23059,2808 23070,3223 21867,3254"/>
              </emma:interpretation>
              <emma:one-of disjunction-type="recognition" id="oneOf1">
                <emma:interpretation id="interp5" emma:lang="ko-KR" emma:confidence="0">
                  <emma:literal>』</emma:literal>
                </emma:interpretation>
                <emma:interpretation id="interp6" emma:lang="ko-KR" emma:confidence="0">
                  <emma:literal>」</emma:literal>
                </emma:interpretation>
                <emma:interpretation id="interp7" emma:lang="ko-KR" emma:confidence="0">
                  <emma:literal>간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608.401">-3696 162 1,'0'0'48,"0"0"7,6-9 5,-6 9-23,3-12 1,-3 12-5,12-13-1,-2 4-6,3 1-4,5-1-4,3-2-5,8 3-6,0-1-2,4 4-1,-7-1-1,6 6-1,-7 0-2,-3 10-1,-6 4 1,-5 7 2,-8 3 2,-4 8 1,-8 1 2,-10 5 1,0-1 2,-9 0 2,-1-3 0,2-2-2,-1-7-1,5-6-1,5-5-3,5-1 1,8-4 1,5-9-4,12 7-3,9-7 0,5 0 0,4 0 0,2-3 0,3-4 0,-1 1 0,-6-2 0,-4 4 0,-10 1 0,0-1 0,-6 1 0,-8 3-21,0 0-59,0 0-2,0-14-3,3 4-6,1-4-3</inkml:trace>
          <inkml:trace contextRef="#ctx0" brushRef="#br0" timeOffset="1185.6018">-2942 146 0,'0'0'73,"0"-12"3,0 12-2,0-9-2,0 9-5,8-15-38,-1 6-10,2 0-8,4 1-4,4 0-1,4-1-1,-1 2-1,6 2 0,2 0 0,0 4-1,-1 1-1,-1 1 0,-2 6-1,-5 0-2,2 4 1,-12 4 0,-6 5 1,-3 2 0,-10 3-1,-7 1 2,-10-1 0,-2 6 0,-4-3 2,2-3 0,0-2-1,8-2 1,1-7 0,8 0 0,7-2 1,7-3-1,0-9 1,15 15 0,3-9-2,7-4-3,7 1 0,4-3 0,4 0 0,2 0 0,2 0 0,-5-4 0,-2 1 0,-8 3 0,-8-1 0,-5 1 0,-16 0 0,0 0-41,0 13-40,-16-2-3,-1-2-2,-8 0-6,3 1-2</inkml:trace>
        </inkml:traceGroup>
      </inkml:traceGroup>
    </inkml:traceGroup>
    <inkml:traceGroup>
      <inkml:annotationXML>
        <emma:emma xmlns:emma="http://www.w3.org/2003/04/emma" version="1.0">
          <emma:interpretation id="{28745465-D420-469A-86AD-02058913BE24}" emma:medium="tactile" emma:mode="ink">
            <msink:context xmlns:msink="http://schemas.microsoft.com/ink/2010/main" type="paragraph" rotatedBoundingBox="20893,4092 23121,4065 23128,4594 20899,4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D82BEB-4B85-4ABB-8E8D-BFA5076071E5}" emma:medium="tactile" emma:mode="ink">
              <msink:context xmlns:msink="http://schemas.microsoft.com/ink/2010/main" type="inkBullet" rotatedBoundingBox="20895,4288 21171,4285 21172,4321 20896,4325"/>
            </emma:interpretation>
            <emma:one-of disjunction-type="recognition" id="oneOf2">
              <emma:interpretation id="interp10" emma:lang="ko-KR" emma:confidence="0">
                <emma:literal>ㅡ</emma:literal>
              </emma:interpretation>
              <emma:interpretation id="interp11" emma:lang="ko-KR" emma:confidence="0">
                <emma:literal>一</emma:literal>
              </emma:interpretation>
              <emma:interpretation id="interp12" emma:lang="ko-KR" emma:confidence="0">
                <emma:literal>-</emma:literal>
              </emma:interpretation>
              <emma:interpretation id="interp13" emma:lang="ko-KR" emma:confidence="0">
                <emma:literal>_</emma:literal>
              </emma:interpretation>
              <emma:interpretation id="interp14" emma:lang="ko-KR" emma:confidence="0">
                <emma:literal>…</emma:literal>
              </emma:interpretation>
            </emma:one-of>
          </emma:emma>
        </inkml:annotationXML>
        <inkml:trace contextRef="#ctx0" brushRef="#br0" timeOffset="3946.807">-4622 1517 37,'-12'2'80,"12"-2"0,-15 2-2,15-2-3,-10 33-23,10-33-24,0 0-9,0 0-6,14 0-3,2-1-3,5-1-1,2 1-1,6-1-1,2 0 1,2 2-2,-4 0-2,-4 0-3,-3 0-2,-9 0-7,-2 2-15,-2 0-26,-9-2-27,0 0-1,0 0-6,0 0-3</inkml:trace>
      </inkml:traceGroup>
      <inkml:traceGroup>
        <inkml:annotationXML>
          <emma:emma xmlns:emma="http://www.w3.org/2003/04/emma" version="1.0">
            <emma:interpretation id="{F6D8EC03-43A3-4A99-AAF5-142F90874F35}" emma:medium="tactile" emma:mode="ink">
              <msink:context xmlns:msink="http://schemas.microsoft.com/ink/2010/main" type="line" rotatedBoundingBox="21313,4087 23121,4065 23128,4594 21319,4616"/>
            </emma:interpretation>
          </emma:emma>
        </inkml:annotationXML>
        <inkml:traceGroup>
          <inkml:annotationXML>
            <emma:emma xmlns:emma="http://www.w3.org/2003/04/emma" version="1.0">
              <emma:interpretation id="{6E236897-3E66-4EDD-8ED4-9A70EBB7D00B}" emma:medium="tactile" emma:mode="ink">
                <msink:context xmlns:msink="http://schemas.microsoft.com/ink/2010/main" type="inkWord" rotatedBoundingBox="21313,4087 23121,4065 23128,4594 21319,4616"/>
              </emma:interpretation>
              <emma:one-of disjunction-type="recognition" id="oneOf3">
                <emma:interpretation id="interp15" emma:lang="ko-KR" emma:confidence="0">
                  <emma:literal>댜</emma:literal>
                </emma:interpretation>
                <emma:interpretation id="interp16" emma:lang="ko-KR" emma:confidence="0">
                  <emma:literal>야</emma:literal>
                </emma:interpretation>
                <emma:interpretation id="interp17" emma:lang="ko-KR" emma:confidence="0">
                  <emma:literal>山</emma:literal>
                </emma:interpretation>
                <emma:interpretation id="interp18" emma:lang="ko-KR" emma:confidence="0">
                  <emma:literal>卬</emma:literal>
                </emma:interpretation>
                <emma:interpretation id="interp19" emma:lang="ko-KR" emma:confidence="0">
                  <emma:literal>巾</emma:literal>
                </emma:interpretation>
              </emma:one-of>
            </emma:emma>
          </inkml:annotationXML>
          <inkml:trace contextRef="#ctx0" brushRef="#br0" timeOffset="4851.6086">-3621 1523 10,'-10'5'72,"2"-5"4,-2 3-3,10-3-3,-11 0-5,11 0-46,0 0-9,0 0-1,0 0-2,7 4 0,5-2 0,2 0 0,4 1 1,0 1-1,3-1 0,-2-1-3,2 1-1,-6-2-3,-1 2-7,-6-3-14,-8 0-26,16 8-27,-16-8-2,11 1-5,-11-1-4</inkml:trace>
          <inkml:trace contextRef="#ctx0" brushRef="#br0" timeOffset="4430.4074">-4241 1373 24,'0'0'45,"11"0"2,-11 0-1,0 0-31,16-7-4,-3 2-1,3 0-1,1-1 3,3 2-4,-2 1 0,4 3 0,-4-1-1,3 1-4,-7 4-2,2 3-1,-5 3 0,0 4 0,-7 3 3,-4 5 4,0 2 2,-12 7 4,0-1 2,-5 9 2,2 5 1,-7-9 0,7 5-2,-5-8-3,8-1-3,2-7-2,6 2 0,1-10 0,3-3-1,10-3 1,5-1 1,7-2 0,2-2 0,3-2 0,1-3-3,-1 0-1,1 0-2,-5 0-10,-5 0-28,-8 0-40,0 0-2,-10 0-4,0 0-4,1-11-4</inkml:trace>
          <inkml:trace contextRef="#ctx0" brushRef="#br0" timeOffset="5148.0091">-3284 1312 1,'0'0'54,"9"10"8,-9 4 8,1 7 2,-1 5-31,0 7-8,1 7 4,4 5 3,-3 5-7,2-1-7,3-2-7,-3-3-6,3-5-3,-3-6-10,2-7 0,-2-6 0,-1-10 0,-3-10 0,4 14 0,-4-14-72,0 0-9,0 0-2,-1-15-5,1 2-8,-5-8 5</inkml:trace>
          <inkml:trace contextRef="#ctx0" brushRef="#br0" timeOffset="5974.8105">-2873 1381 48,'0'-9'69,"0"9"-1,0-12-3,6 2-5,0 1-37,5 1-8,5 0-7,2-1-3,8 1 0,0 1 0,6 5-1,-5 1-1,5 1-1,-5 6-1,0 3 1,-14 7-2,-4 3 2,-9 5 2,-3 2 0,-11 2 3,-8 2 2,-5 1 1,-7-1 1,4 1 0,-3-5-2,8 0 0,2-7-2,8 0-1,4-3-1,8-5 1,3 1-1,11-5-1,4 0 2,6-1-1,6 1 0,5-2-2,4-2-3,1 1 0,3 1 0,-4-4 0,-2 2 0,-2-1 0,-4-2 0,-6 2 0,-5-1-3,-5 2-77,-3 0-2,-9-3-2,0 0-6,0 0-5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8:14.54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8FDB77C-63FC-4E3E-9D7F-0E421A982424}" emma:medium="tactile" emma:mode="ink">
          <msink:context xmlns:msink="http://schemas.microsoft.com/ink/2010/main" type="inkDrawing" rotatedBoundingBox="20469,4952 20512,2679 20945,2687 20902,4961" semanticType="verticalRange" shapeName="Other">
            <msink:sourceLink direction="with" ref="{E888CD3A-C32F-4182-AD6D-85F732518AA8}"/>
          </msink:context>
        </emma:interpretation>
      </emma:emma>
    </inkml:annotationXML>
    <inkml:trace contextRef="#ctx0" brushRef="#br0">-4662-69 27,'0'0'51,"9"-2"8,-9 2-1,0 0-33,0 0-1,-10-5 0,10 5-2,-17-2 0,6 1-5,-5 0-6,-1 1-2,-5 0-1,0 1-2,-4 2-3,0 0 0,-2 4-3,2-2 0,1 0 1,3 0-2,6 0 1,2-2-1,4 0-1,10-3 1,-11 3 1,11-3-2,0 0 0,0 0 1,0 0 0,-1 12 1,1-12-1,0 14 1,0-5 0,-3 4 0,2 4 0,-2 10 1,0 4 0,-1 5 2,0 13 0,-2 7 2,1 17 0,-2 15-1,0 10 3,0 3-3,-2 14 1,2 5-1,0 0-2,0 3 1,1-12 0,2-11 0,-3-6 0,5-6 1,2-14-1,0-6 0,-3-12 1,3-6 0,0-8-1,0-3 0,0-7-2,0-5 0,1-5 0,1-5 0,-2-2 1,1-4-1,0-1 1,-1-10 0,2 14 0,-2-14 0,3 16 0,-2-8 0,-1-8-1,7 16 1,-3-5-1,1-1 1,5 2 0,2-1 1,8 0 0,2 3 1,5-1 1,5 0 0,4-1-1,1 2 1,3-4-2,-5 4 0,-4-2-1,-5-2-1,-2 0-1,-6-1 1,-2 2-5,-7-6-11,-9 4-61,0 0-2,0-9-1,-6-1-6,-9-18-5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8:10.78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3244FF7-48FA-485F-8EE8-52016083A0C0}" emma:medium="tactile" emma:mode="ink">
          <msink:context xmlns:msink="http://schemas.microsoft.com/ink/2010/main" type="writingRegion" rotatedBoundingBox="20278,2949 20542,7540 18894,7635 18630,3044"/>
        </emma:interpretation>
      </emma:emma>
    </inkml:annotationXML>
    <inkml:traceGroup>
      <inkml:annotationXML>
        <emma:emma xmlns:emma="http://www.w3.org/2003/04/emma" version="1.0">
          <emma:interpretation id="{5CFA5F35-87CD-4EC8-BE55-BE83ACEE5193}" emma:medium="tactile" emma:mode="ink">
            <msink:context xmlns:msink="http://schemas.microsoft.com/ink/2010/main" type="paragraph" rotatedBoundingBox="20278,2949 20542,7540 18894,7635 18630,30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6C93F6-B2AA-4B6B-B76A-006CB480DE29}" emma:medium="tactile" emma:mode="ink">
              <msink:context xmlns:msink="http://schemas.microsoft.com/ink/2010/main" type="line" rotatedBoundingBox="20278,2949 20542,7540 18894,7635 18630,3044"/>
            </emma:interpretation>
          </emma:emma>
        </inkml:annotationXML>
        <inkml:traceGroup>
          <inkml:annotationXML>
            <emma:emma xmlns:emma="http://www.w3.org/2003/04/emma" version="1.0">
              <emma:interpretation id="{741B2B15-56B6-4DDE-AAAB-0C70B14C7207}" emma:medium="tactile" emma:mode="ink">
                <msink:context xmlns:msink="http://schemas.microsoft.com/ink/2010/main" type="inkWord" rotatedBoundingBox="19961,2967 20050,4502 19341,4543 19253,3008"/>
              </emma:interpretation>
              <emma:one-of disjunction-type="recognition" id="oneOf0">
                <emma:interpretation id="interp0" emma:lang="ko-KR" emma:confidence="0">
                  <emma:literal>…</emma:literal>
                </emma:interpretation>
                <emma:interpretation id="interp1" emma:lang="ko-KR" emma:confidence="0">
                  <emma:literal>₩</emma:literal>
                </emma:interpretation>
                <emma:interpretation id="interp2" emma:lang="ko-KR" emma:confidence="0">
                  <emma:literal>“</emma:literal>
                </emma:interpretation>
                <emma:interpretation id="interp3" emma:lang="ko-KR" emma:confidence="0">
                  <emma:literal>뱌</emma:literal>
                </emma:interpretation>
                <emma:interpretation id="interp4" emma:lang="ko-KR" emma:confidence="0">
                  <emma:literal>ㅵ</emma:literal>
                </emma:interpretation>
              </emma:one-of>
            </emma:emma>
          </inkml:annotationXML>
          <inkml:trace contextRef="#ctx0" brushRef="#br0">-6041 437 14,'0'0'45,"0"0"9,0 0 5,0 0-26,0 0 2,0 0-4,-10 0 1,10 0-3,0 0-2,-9-7-3,9 7-8,-11-9-3,11 9-1,-13-2-2,13 2-1,-10-9-1,10 9 0,-9-13 0,6 4-1,-1-1-3,4-4-1,-3-1-2,3 1 0,-1-1 0,1 0-1,0 4-1,0-1 1,0 4 0,0 8-1,0-10-3,0 10-1,0 0 0,0 7 0,-3 5 1,-1 10 1,3 2 1,-2 10 2,3 4 3,-3 6 1,3 2 0,0-4 1,0 1-1,6-9-1,-4-2 0,2-8 0,-1-7 1,1-6 1,-4-11 1,6 13 1,-6-13-1,0 0-6,0 0 0,0 0 0,0-9 0,0 9-43,3-13-35,-3 1-4,2 3-4,0-4-6,6-2-1</inkml:trace>
          <inkml:trace contextRef="#ctx0" brushRef="#br0" timeOffset="-873.6015">-5970 213 12,'0'0'58,"0"0"7,-8 11 0,1 2-2,-1 2-31,3 3-12,-1 3 0,1 0-4,0 1-5,3-6-3,2 4-16,0-7-22,0 1-32,8 1-3,-8-15-3,12 9-4</inkml:trace>
          <inkml:trace contextRef="#ctx0" brushRef="#br0" timeOffset="-1232.4021">-5968 1292 30,'14'3'45,"-2"-3"6,-30-1-27,29-6 0,-27 0 2,27-4-2,2 1 1,0-4-4,-4-1-4,1-1-4,-3 1-6,-3 1-7,-4-1-4,0 2-2,-3 1-3,-5 2 0,-6 2 0,1 3-1,-8 3 4,3 0 7,-5 2 6,-2 9 3,-1 3 6,-2 5 3,-1 4 3,2 5 1,0 4 0,4 2-3,4 2-4,2-3-3,8-1-3,3-3-1,6-5-2,6-7 0,9-7 0,5-7 0,6-2-1,3-9 0,6-6-2,-2-2-2,3 0-1,-7-2-2,-2 0 0,-6 6-1,-5 2-2,-5 4-1,-11 8 1,13-2 0,-13 2 2,4 15 1,-4 5 2,0 4 1,-1 9 2,-1 5 3,2 5 0,-1 3 1,1-1-2,0-1 0,0-7-2,1-4-4,3-8 0,-2-6 0,0-6 0,-2-13 0,0 0-14,10 20-41,-6-35-25,2-7 0,-4-9-7,8-3-7,-7-11 3</inkml:trace>
          <inkml:trace contextRef="#ctx0" brushRef="#br0" timeOffset="-1887.603">-6253 834 59,'-13'1'76,"13"-1"-4,0 0-4,0 0-3,0 0-37,0 0-6,4-3-8,12 3-5,4 0-1,8-2 1,9 2 2,7-1 1,8 1-2,6-2-2,1 1-1,3-1-2,-4 2-2,0-1 0,-7-3-1,-8 4-1,-5-2-3,-7 2-6,-9-3-15,-8-23-28,-2 23-25,-12 3-2,0 0-6,-12-3-5,-2 3 8</inkml:trace>
        </inkml:traceGroup>
        <inkml:traceGroup>
          <inkml:annotationXML>
            <emma:emma xmlns:emma="http://www.w3.org/2003/04/emma" version="1.0">
              <emma:interpretation id="{144E4315-9292-4287-A9A3-985241939706}" emma:medium="tactile" emma:mode="ink">
                <msink:context xmlns:msink="http://schemas.microsoft.com/ink/2010/main" type="inkWord" rotatedBoundingBox="20458,6086 20542,7540 18894,7635 18810,6181"/>
              </emma:interpretation>
              <emma:one-of disjunction-type="recognition" id="oneOf1">
                <emma:interpretation id="interp5" emma:lang="ko-KR" emma:confidence="0">
                  <emma:literal>…</emma:literal>
                </emma:interpretation>
                <emma:interpretation id="interp6" emma:lang="ko-KR" emma:confidence="0">
                  <emma:literal>÷</emma:literal>
                </emma:interpretation>
                <emma:interpretation id="interp7" emma:lang="ko-KR" emma:confidence="0">
                  <emma:literal>『</emma:literal>
                </emma:interpretation>
                <emma:interpretation id="interp8" emma:lang="ko-KR" emma:confidence="0">
                  <emma:literal>8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35833.2626">-6682 3985 5,'-14'-2'75,"14"2"3,-9-7 0,9 7-3,-7-11-1,7 11-40,0 0-9,0 0-6,0 0-6,0 0-2,5-1-3,-5 1-1,24 0-2,-8-3-1,9 2-4,-2 1 0,6-1 0,2 1 0,-1-1 0,0 1 0,1 0 0,-5-3-10,1 3-14,-2 0-24,-25 0-31,21 0-1,-13 3-5,-8-3-5,0 0 5</inkml:trace>
          <inkml:trace contextRef="#ctx0" brushRef="#br0" timeOffset="36020.4632">-6588 4110 62,'-22'16'72,"7"0"1,3-5-1,10-2-2,2 1-32,12-4-18,7-1-2,9-2-3,2-1-1,9-2-4,5-5-4,6 2-12,-9 23-40,0-22-26,-3-4-2,-11-2-6,-2-1-5,-13-1-4</inkml:trace>
          <inkml:trace contextRef="#ctx0" brushRef="#br0" timeOffset="36925.2648">-5428 3414 44,'15'-11'71,"-7"-6"-1,-1 7-2,-7-2-5,-2 3-32,-7 6-6,-4-2-11,-3 2-7,-6 0-3,-2 3-1,-4 0 2,-1 0 0,0 0-1,-1 0 0,2 0 0,3 3-1,5 1 0,0-2 1,7 0-1,-2 0 1,6-1 0,9-1-2,0 0 0,-8 4-1,8-4 0,1 21-1,4 3 1,1 17-2,-1 13 0,-3 14 3,0 16 1,-1 13 1,-1 8 1,-7 7 0,0-3 0,-1-4 1,1-9 0,-1-7 1,4-12-2,-5-10 0,8-7 1,0-10-2,1-9-4,2-8 0,7-4 0,0-7 0,7-1 0,3-10 0,4-5 0,3-1 0,3-2 0,2 0 0,2-1 0,-4-2 0,-7-2-73,3 2-10,-12-4-1,4 0-6,-13-14-4,2 6 94</inkml:trace>
          <inkml:trace contextRef="#ctx0" brushRef="#br0" timeOffset="37705.2662">-5077 3644 13,'-4'-13'51,"4"13"8,-2-11 6,2 11-26,0 0-4,0 0-5,0 0 0,0 0-1,-3 9-2,1 9-3,2 10-5,0 3-1,0 7 0,0 1 1,2 5-3,-2-1-2,4-5-9,-3-4-5,2-8 0,0-4 0,0-7 0,-3-4 0,0-11 0,0 9 0,0-9 0,0 0 0,0-44-25,0 44-56,0 0-5,-3-16-1,1-2-9,2 0-2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8:22.62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3F6F26B-E467-4A11-87C5-417266004FD9}" emma:medium="tactile" emma:mode="ink">
          <msink:context xmlns:msink="http://schemas.microsoft.com/ink/2010/main" type="inkDrawing" rotatedBoundingBox="23771,2530 23884,4657 23416,4681 23303,2555" semanticType="verticalRange" shapeName="Other">
            <msink:sourceLink direction="with" ref="{E888CD3A-C32F-4182-AD6D-85F732518AA8}"/>
          </msink:context>
        </emma:interpretation>
      </emma:emma>
    </inkml:annotationXML>
    <inkml:trace contextRef="#ctx0" brushRef="#br0">-2200-146 25,'-17'-17'52,"17"17"7,-19-17 3,19 17-24,-10-14 1,10 14-2,0 0-4,-5-9-3,5 9-5,0 0-7,0 0-4,5-8-5,-5 8-3,17 0-5,-5 0-2,6 0 1,9 2 1,2 4 0,9-2-1,2 1 1,5 1-1,-2-2 1,1 0 0,-7 0-1,-2 0 0,-8-1 0,-5-1 0,-7-1-1,-4-1-1,-11 0 1,7 10-2,-7-2 0,0 9 0,0 2 2,-3 13 1,2 3 0,0 15 3,-2 7 2,0 15 1,0 15 2,-1 7 0,2 15 1,-1 5 0,-3 10 0,2 2-2,3 2 0,2 2-5,5-13-2,3-2 0,1-14 0,1-10 0,1-14 0,-1-9 0,-1-14 0,-4-13 0,-4-10 0,0-10 0,-2-8 0,-4 1 0,-3-4 0,-3-3 0,-5 1 0,-4 1 0,-8 4 0,-6 1 0,-3 0 0,-2-4 0,-1 1 0,-1 0 0,5-4 0,7-2 0,9 0 0,4-5 0,15 0-60,0 0-25,8-3 0,7-3-7,0-5-3,9 0 1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5763D57-764C-4249-8E6A-F580DD93D080}" emma:medium="tactile" emma:mode="ink">
          <msink:context xmlns:msink="http://schemas.microsoft.com/ink/2010/main" type="inkDrawing" rotatedBoundingBox="25715,17834 25744,17748 25779,17759 25750,17846" shapeName="Other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8:53.60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2951581-FC09-4AE2-B316-CB6DE2E052A2}" emma:medium="tactile" emma:mode="ink">
          <msink:context xmlns:msink="http://schemas.microsoft.com/ink/2010/main" type="inkDrawing" rotatedBoundingBox="21930,5986 22023,7805 21555,7828 21463,6010" semanticType="verticalRange" shapeName="Other">
            <msink:sourceLink direction="with" ref="{1937902E-8D6F-4480-BD55-C5747196A806}"/>
          </msink:context>
        </emma:interpretation>
      </emma:emma>
    </inkml:annotationXML>
    <inkml:trace contextRef="#ctx0" brushRef="#br0">55 30 20,'-18'-1'63,"7"-2"5,-2 1 0,13 2-7,-9-6-32,9 6-5,0 0-5,6 0-6,10 0-5,1 0-5,9-2 0,-1-1 1,11 3-1,-6-2-1,7-1 0,-6 1-2,-3-1 1,-3 3-1,-7 0-1,-3 0 0,-2 0-1,-4 4 0,-3 6 2,-3 7 2,-2 8 3,-1 15 3,0 14 5,-3 18 3,-1 16 2,1 16 2,-1 15-1,4 6-1,0 7-11,6-5-7,3-7 0,5-6 0,3-9 0,1-14 0,0-12 0,-3-8 0,-1-12 0,-3-7 0,-6-8 0,-5-7 0,-7-11 0,-9 0 0,-11-9 0,-7-4 0,-9 0 0,-4-3 0,-4-1 0,3 3 0,-6 0-25,6-8-60,18-2-2,1-3-5,14 1-6,4-9-3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8:48.94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937902E-8D6F-4480-BD55-C5747196A806}" emma:medium="tactile" emma:mode="ink">
          <msink:context xmlns:msink="http://schemas.microsoft.com/ink/2010/main" type="writingRegion" rotatedBoundingBox="21860,6636 20944,7993 20326,7576 21242,6220">
            <msink:destinationLink direction="with" ref="{F2951581-FC09-4AE2-B316-CB6DE2E052A2}"/>
          </msink:context>
        </emma:interpretation>
      </emma:emma>
    </inkml:annotationXML>
    <inkml:traceGroup>
      <inkml:annotationXML>
        <emma:emma xmlns:emma="http://www.w3.org/2003/04/emma" version="1.0">
          <emma:interpretation id="{AFE540C4-E371-4097-AC03-D541A3AFFF72}" emma:medium="tactile" emma:mode="ink">
            <msink:context xmlns:msink="http://schemas.microsoft.com/ink/2010/main" type="paragraph" rotatedBoundingBox="21860,6636 20944,7993 20326,7576 21242,62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0F4A14-6410-441E-A41F-B6763F7F9DA3}" emma:medium="tactile" emma:mode="ink">
              <msink:context xmlns:msink="http://schemas.microsoft.com/ink/2010/main" type="line" rotatedBoundingBox="21860,6636 20944,7993 20326,7576 21242,6220"/>
            </emma:interpretation>
          </emma:emma>
        </inkml:annotationXML>
        <inkml:traceGroup>
          <inkml:annotationXML>
            <emma:emma xmlns:emma="http://www.w3.org/2003/04/emma" version="1.0">
              <emma:interpretation id="{C0854394-ABB5-498E-B15E-A8C360DCAA21}" emma:medium="tactile" emma:mode="ink">
                <msink:context xmlns:msink="http://schemas.microsoft.com/ink/2010/main" type="inkWord" rotatedBoundingBox="21662,6503 21372,6931 20993,6675 21282,6247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요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.</emma:literal>
                </emma:interpretation>
                <emma:interpretation id="interp4" emma:lang="ko-KR" emma:confidence="0">
                  <emma:literal>8</emma:literal>
                </emma:interpretation>
              </emma:one-of>
            </emma:emma>
          </inkml:annotationXML>
          <inkml:trace contextRef="#ctx0" brushRef="#br0">-4294 3602 61,'0'-9'74,"0"0"1,0 0 1,0 1-24,0 8-6,0-13-13,0 13-11,0 0-5,0 5-5,0 12-3,2 6-2,-1 8-2,2 7-1,-1 7 3,3 4 0,-3 3-3,1-3-4,0-1 0,-3-9-9,-4 0-67,4-4-3,-2-12-1,0-3-7,-8-9-6,3-1 6</inkml:trace>
          <inkml:trace contextRef="#ctx0" brushRef="#br0" timeOffset="2511.6043">-4374 3718 18,'0'0'52,"-4"-9"7,4 9 1,-3-13-24,3 13-2,0-11-1,0 11-7,0-11-3,0 11-3,0-10-3,0 10-1,0-8-4,0 8-2,0-9-2,0 9 1,0 0-1,2-8-1,-2 8-3,0 0-3,0 0-1,0 0-1,4 8 2,-1 9-1,-2 7 2,0 6 2,4 6 2,-3 7 1,2 4 1,1 1 2,1-3-1,8 0-2,6-6-2,2-9-5,1-3 0,3-11 0,2-4 0,-1-11 0,2-6 0,-5-9 0,-4-8 0,-2-6 0,-3-8 0,-4-3 0,-4-6 0,-2-2 0,-5 0 0,-2-2 0,-6 1 0,-3 4 0,-3 5 0,-1 6 0,-3 7 0,0 8 0,-3 5 0,-1 11 0,0 2 0,0 5 0,-3 6 0,6 10 0,-3 0 0,3 6-53,2 4-29,3 0-1,6-1-5,1-2-3,6 0 0</inkml:trace>
        </inkml:traceGroup>
        <inkml:traceGroup>
          <inkml:annotationXML>
            <emma:emma xmlns:emma="http://www.w3.org/2003/04/emma" version="1.0">
              <emma:interpretation id="{52730830-2BFA-4D96-A72D-3751F8AA2A05}" emma:medium="tactile" emma:mode="ink">
                <msink:context xmlns:msink="http://schemas.microsoft.com/ink/2010/main" type="inkWord" rotatedBoundingBox="21315,7443 20944,7993 20326,7576 20698,7026"/>
              </emma:interpretation>
              <emma:one-of disjunction-type="recognition" id="oneOf1">
                <emma:interpretation id="interp5" emma:lang="ko-KR" emma:confidence="0">
                  <emma:literal>의</emma:literal>
                </emma:interpretation>
                <emma:interpretation id="interp6" emma:lang="ko-KR" emma:confidence="0">
                  <emma:literal>:</emma:literal>
                </emma:interpretation>
                <emma:interpretation id="interp7" emma:lang="ko-KR" emma:confidence="0">
                  <emma:literal>&amp;</emma:literal>
                </emma:interpretation>
                <emma:interpretation id="interp8" emma:lang="ko-KR" emma:confidence="0">
                  <emma:literal>;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826.8013">-4421 4570 31,'10'-1'70,"-10"1"8,11 0 0,-11 0 1,-23 13-31,23 1-10,0 5-5,7 13-4,-5-1-7,4 4-17,-1-1-5,1 1 0,-3-5 0,6 5 0,-5-8-59,-4-16-23,0-11-3,0 0-5,11-14-7,-11-19 2,7-6 95</inkml:trace>
          <inkml:trace contextRef="#ctx0" brushRef="#br0" timeOffset="514.8009">-5048 4577 56,'0'0'73,"0"-13"3,0 13-1,0-10-27,0 10-4,0-10-4,0 10-10,0 0-10,0 0-6,0 0-2,0 0-2,0 15-2,0 4-3,2 3-5,1 6 0,-2 2 0,3 0 0,-4-2 0,4-3 0,-4-3 0,4-5 0,-4-4 0,2-2 0,-2-11 0,4 11 0,-4-11-16,0 10-67,0-10-1,0 0-4,11 0-6,-10-10-4</inkml:trace>
          <inkml:trace contextRef="#ctx0" brushRef="#br0" timeOffset="3432.006">-5046 4716 39,'4'-84'61,"-3"71"5,1 4 2,-2 9-27,7-19-5,-7 19-4,5-15-2,-5 15-4,3-12-5,-3 12-5,0-8-4,0 8-2,0 0-3,-8 0-2,2 8-1,-4 8 1,2 17 2,-3 3 1,3 8 0,2 0 1,5 4-9,1 0 0,5-4 0,9-7 0,6-15 0,4-10 0,7-8 0,-1-4 0,0-8 0,2-13 0,-3 0 0,-4-9 0,-3-3 0,-4-4 0,-7-4 0,-6 0 0,-3-4 0,-2 6 0,-10-5 0,2 6 0,-6 0 0,-3 7 0,-2 5 0,3 2 0,-2 9 0,0 5 0,3 9 0,-3 1 0,4 6 0,3 11-71,-6 1-16,9 3-2,-3-4-5,7 4-5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6:51.03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DD0DC90-0B22-4BE7-A9A6-04F6D3B8099F}" emma:medium="tactile" emma:mode="ink">
          <msink:context xmlns:msink="http://schemas.microsoft.com/ink/2010/main" type="writingRegion" rotatedBoundingBox="12497,3711 12423,6401 8595,6296 8669,3607">
            <msink:destinationLink direction="with" ref="{AE8BB96C-38C6-424D-B073-9594B83D9891}"/>
          </msink:context>
        </emma:interpretation>
      </emma:emma>
    </inkml:annotationXML>
    <inkml:traceGroup>
      <inkml:annotationXML>
        <emma:emma xmlns:emma="http://www.w3.org/2003/04/emma" version="1.0">
          <emma:interpretation id="{BBDD17F0-7DB5-4BD4-A28D-7E96604AF220}" emma:medium="tactile" emma:mode="ink">
            <msink:context xmlns:msink="http://schemas.microsoft.com/ink/2010/main" type="paragraph" rotatedBoundingBox="12491,3709 12447,6397 11526,6382 11570,36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33A817-DBBC-4752-B7A8-2CEB991F791D}" emma:medium="tactile" emma:mode="ink">
              <msink:context xmlns:msink="http://schemas.microsoft.com/ink/2010/main" type="line" rotatedBoundingBox="12491,3709 12447,6397 11526,6382 11570,3694"/>
            </emma:interpretation>
          </emma:emma>
        </inkml:annotationXML>
        <inkml:traceGroup>
          <inkml:annotationXML>
            <emma:emma xmlns:emma="http://www.w3.org/2003/04/emma" version="1.0">
              <emma:interpretation id="{CEB7E697-3EBF-4166-89B2-B16A8C942889}" emma:medium="tactile" emma:mode="ink">
                <msink:context xmlns:msink="http://schemas.microsoft.com/ink/2010/main" type="inkWord" rotatedBoundingBox="12491,3709 12482,4266 11561,4251 11570,3694"/>
              </emma:interpretation>
              <emma:one-of disjunction-type="recognition" id="oneOf0">
                <emma:interpretation id="interp0" emma:lang="ko-KR" emma:confidence="0">
                  <emma:literal>『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5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t</emma:literal>
                </emma:interpretation>
              </emma:one-of>
            </emma:emma>
          </inkml:annotationXML>
          <inkml:trace contextRef="#ctx0" brushRef="#br0">1263 258 5,'0'0'59,"0"0"10,-9 0 1,7-31-23,2 31-4,0 0-4,0-10-5,0 10-5,10-9-10,0 4-5,1-2-4,5 0-4,1-1 0,5 1-2,0 4-1,5 0 0,0 0-1,-1 3-1,-4 0 0,3 0 0,-6 3-1,-2-2 1,-5 1-1,-1-1 0,-11-1-2,14 2-6,-14-2-8,0 0-22,0 0-34,0 0-3,11-2-6,-10-7-3,9 1 2</inkml:trace>
          <inkml:trace contextRef="#ctx0" brushRef="#br0" timeOffset="499.2009">1753-5 49,'0'0'64,"0"0"1,-2-12-2,2 12-24,0-11-10,0 11-3,17-7-8,-5 3-6,5-2-1,1-1-1,5 1-2,2 2-2,2 0-1,-2 3-3,4 1-1,-5 0 0,-4 1 0,-5 7 0,-2 5 0,-9 4 0,-4 10 0,-7 4 1,-8 4 0,-4 5 1,-7 1-1,-1 6 1,-4-2 0,2 0 0,4-6 0,3-6 0,7-1 0,4-6 1,8-2 0,3-7 0,10-3 0,6-5 1,9-3 1,2 0-1,9-6 0,3 0 0,-1-3-1,0-2-2,-3-2 1,-1 0-2,-4 0-2,-9 1-5,-4 3-10,-17 3-20,13-3-40,-13 3-1,0 8-7,-4 1-3,-10-2 0</inkml:trace>
        </inkml:traceGroup>
        <inkml:traceGroup>
          <inkml:annotationXML>
            <emma:emma xmlns:emma="http://www.w3.org/2003/04/emma" version="1.0">
              <emma:interpretation id="{5A943824-C161-47F7-92DF-499BA4498D40}" emma:medium="tactile" emma:mode="ink">
                <msink:context xmlns:msink="http://schemas.microsoft.com/ink/2010/main" type="inkWord" rotatedBoundingBox="12225,4845 12216,5365 11642,5355 11650,4836"/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5</emma:literal>
                </emma:interpretation>
                <emma:interpretation id="interp8" emma:lang="ko-KR" emma:confidence="0">
                  <emma:literal>『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2823.6049">1870 1127 11,'0'0'56,"11"-14"4,-8-27 5,-3 41 2,4 10-21,-4 7-18,1 4-4,-1 8 0,1 4-24,-1 8 26,0 2-4,0 0-5,0 3-4,0-2-4,3-5-3,-1-3-2,2-4-9,-1-5-20,-3-6-47,1 0-2,-1-12-4,-1-1-4,1-8-5</inkml:trace>
          <inkml:trace contextRef="#ctx0" brushRef="#br0" timeOffset="2542.8044">1354 1293 49,'-11'-32'82,"11"32"-82,-7-9 0,7 9 88,-2-10-9,2 10-2,0 0-30,0 0-7,0 0-27,0 0-6,0 0-2,5 2-5,5 2 1,2 2 1,5-2-2,6 1 0,2 0 0,4-5 0,-1 4 2,-1 0-2,-1-3 4,-1 0-4,-4 0 0,-5 1 0,-5 2 0,-5 4-4,-6-8-12,0 0-28,33 15-32,-33-15 0,0 9-7,0-9-5,11-1-5</inkml:trace>
        </inkml:traceGroup>
        <inkml:traceGroup>
          <inkml:annotationXML>
            <emma:emma xmlns:emma="http://www.w3.org/2003/04/emma" version="1.0">
              <emma:interpretation id="{97F96411-046A-4BC0-80B3-B4A6A3A5DA01}" emma:medium="tactile" emma:mode="ink">
                <msink:context xmlns:msink="http://schemas.microsoft.com/ink/2010/main" type="inkWord" rotatedBoundingBox="12350,5977 12343,6395 11740,6385 11747,5967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0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3541.2061">1438 2304 0,'0'0'48,"-6"-12"1,6 12 5,4-16 2,34 5-28,-25 3-4,5-2-3,0 3-1,5-7-3,5 5 0,-2 2-4,4 1-4,-7 3-4,5 1-1,-7 2 0,2 5 0,-8 4 1,-2 4 3,-5 5-1,-5 3 1,-3 6 0,-6-2-1,-6 9 0,-3-1-2,-5-1 0,-2-1-2,2-2 0,-4-3 1,6-6-1,-2 1 0,7-10 0,1-1-1,12-10 2,-10 15-1,10-15 2,4 13 1,6-6 1,6-2 1,9 0 3,6-1 2,6 0-13,8-4 0,1 0 0,3-1 0,1-2 0,-3-2 0,-6 3 0,-15-4 0,-6 5-63,-9 1-20,-11 0-2,-3-9-6,-14-3-5,4-1 3</inkml:trace>
        </inkml:traceGroup>
      </inkml:traceGroup>
    </inkml:traceGroup>
    <inkml:traceGroup>
      <inkml:annotationXML>
        <emma:emma xmlns:emma="http://www.w3.org/2003/04/emma" version="1.0">
          <emma:interpretation id="{39DAA10E-081A-48D0-9709-17D637828385}" emma:medium="tactile" emma:mode="ink">
            <msink:context xmlns:msink="http://schemas.microsoft.com/ink/2010/main" type="paragraph" rotatedBoundingBox="10610,3780 10518,6155 10041,6136 10132,37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88A3C3-9688-43C5-96A7-75EACF84EEFC}" emma:medium="tactile" emma:mode="ink">
              <msink:context xmlns:msink="http://schemas.microsoft.com/ink/2010/main" type="line" rotatedBoundingBox="10610,3780 10518,6155 10041,6136 10132,3762">
                <msink:destinationLink direction="with" ref="{B5160224-1C73-45CC-BA68-07C3EC2AAFD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4FCBE12-A9EB-4E1A-BF9A-2DC9302A28A6}" emma:medium="tactile" emma:mode="ink">
                <msink:context xmlns:msink="http://schemas.microsoft.com/ink/2010/main" type="inkWord" rotatedBoundingBox="10408,3772 10392,4212 10303,4208 10319,3769">
                  <msink:destinationLink direction="with" ref="{CBBD775C-F2BF-449E-AE80-E5C21E5E9904}"/>
                </msink:context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ㅡ</emma:literal>
                </emma:interpretation>
                <emma:interpretation id="interp17" emma:lang="ko-KR" emma:confidence="0">
                  <emma:literal>一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-6162.0108">0 152 0,'7'-14'42,"2"-3"17,0-1-16,0-4 2,1 6 1,0-5 0,-4 8-1,1-1-3,-1 5-8,-2 0-17,-4 9-7,0 0-4,0 0 0,7 20-1,-7 5 0,0 6-2,-4 9 1,1 6 1,0 0 0,-1 3 0,3-6-1,1-6-1,0-8-1,0-7 0,0-6-2,-2-6-6,2 0-17,2 0-51,-2-10-1,0 0-6,0 0-3,9 6-6</inkml:trace>
        </inkml:traceGroup>
        <inkml:traceGroup>
          <inkml:annotationXML>
            <emma:emma xmlns:emma="http://www.w3.org/2003/04/emma" version="1.0">
              <emma:interpretation id="{14EFAA1C-E43C-42A8-9E58-92B7049E7ABC}" emma:medium="tactile" emma:mode="ink">
                <msink:context xmlns:msink="http://schemas.microsoft.com/ink/2010/main" type="inkWord" rotatedBoundingBox="10548,4748 10530,5219 10113,5203 10131,4732"/>
              </emma:interpretation>
              <emma:one-of disjunction-type="recognition" id="oneOf4">
                <emma:interpretation id="interp20" emma:lang="ko-KR" emma:confidence="0">
                  <emma:literal>임</emma:literal>
                </emma:interpretation>
                <emma:interpretation id="interp21" emma:lang="ko-KR" emma:confidence="0">
                  <emma:literal>~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』</emma:literal>
                </emma:interpretation>
                <emma:interpretation id="interp2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-5506.8097">-123 1073 11,'-10'0'51,"1"0"10,-5 0 5,4 0-24,2 0 1,8 0-3,-10-4-3,10 4-2,-2-7-8,2-3-7,11 2-7,-2-2-5,7-1-4,-1-1-2,5 4-2,1-3 0,7 1-1,-2 3 0,0 3 0,-3 1 0,1 3 0,-3 4 0,-9 9 1,-5 7 0,-6 2 0,-2 8 0,-10 2 1,-4 8 1,-6-1-2,-1 2 4,0-3 1,1 4-1,-1-10 0,8-2 0,2-5 1,6-5 1,5-5 1,2-3-3,8-3 1,7-6-1,6-2-2,3-1-2,4-6 0,4 2 0,-1-4 0,-1 1 0,-4-1 0,-1 4-13,-4 35-59,-6-31-9,-2 1 0,-14-1-6,8 6-7,-8-6 11</inkml:trace>
        </inkml:traceGroup>
        <inkml:traceGroup>
          <inkml:annotationXML>
            <emma:emma xmlns:emma="http://www.w3.org/2003/04/emma" version="1.0">
              <emma:interpretation id="{7320749B-9DC6-46BD-AB6E-93938C330D87}" emma:medium="tactile" emma:mode="ink">
                <msink:context xmlns:msink="http://schemas.microsoft.com/ink/2010/main" type="inkWord" rotatedBoundingBox="10534,5750 10518,6155 10041,6136 10056,5732"/>
              </emma:interpretation>
              <emma:one-of disjunction-type="recognition" id="oneOf5">
                <emma:interpretation id="interp25" emma:lang="ko-KR" emma:confidence="0">
                  <emma:literal>~</emma:literal>
                </emma:interpretation>
                <emma:interpretation id="interp26" emma:lang="ko-KR" emma:confidence="0">
                  <emma:literal>N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M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4882.8086">-237 2092 30,'-14'3'65,"14"-3"2,-11 0-2,11 0-3,0 0-27,0-13-10,0 13-8,14-17-4,2 6-1,1-3-2,8-1 1,-1-1-3,5 2-1,-1 2-3,5 3-1,-5 3-1,-5 6-2,-1 1 2,-1 9-1,-9 5 1,-4 4 0,-2 5 0,-6 4 1,-10 4 1,-4 0 2,-3 3 1,-4-3-1,0-3 1,-1 0 0,4-4-1,4-4 0,5-7 1,6 2-2,3-3-3,6-3-2,9-2 0,3-2 0,8-3 0,3 0 0,5-1 0,2-2 0,-3 0 0,-4-1 0,0 1-7,-3 1-71,-11 0-3,-1 2-1,-14-3-7,0 0-5</inkml:trace>
        </inkml:traceGroup>
      </inkml:traceGroup>
    </inkml:traceGroup>
    <inkml:traceGroup>
      <inkml:annotationXML>
        <emma:emma xmlns:emma="http://www.w3.org/2003/04/emma" version="1.0">
          <emma:interpretation id="{D90C005E-D9EF-401F-9E35-84BDF4D79F98}" emma:medium="tactile" emma:mode="ink">
            <msink:context xmlns:msink="http://schemas.microsoft.com/ink/2010/main" type="paragraph" rotatedBoundingBox="9153,3806 9105,5584 8615,5571 8664,37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D4EFA4-575B-4C7F-82B6-5A5F1E1F615D}" emma:medium="tactile" emma:mode="ink">
              <msink:context xmlns:msink="http://schemas.microsoft.com/ink/2010/main" type="line" rotatedBoundingBox="9153,3806 9105,5584 8615,5571 8664,3792"/>
            </emma:interpretation>
          </emma:emma>
        </inkml:annotationXML>
        <inkml:traceGroup>
          <inkml:annotationXML>
            <emma:emma xmlns:emma="http://www.w3.org/2003/04/emma" version="1.0">
              <emma:interpretation id="{0A216C67-56F0-4BA2-B3B5-305372D06F7F}" emma:medium="tactile" emma:mode="ink">
                <msink:context xmlns:msink="http://schemas.microsoft.com/ink/2010/main" type="inkWord" rotatedBoundingBox="9153,3806 9105,5584 8615,5571 8664,3792"/>
              </emma:interpretation>
              <emma:one-of disjunction-type="recognition" id="oneOf6">
                <emma:interpretation id="interp30" emma:lang="ko-KR" emma:confidence="0">
                  <emma:literal>엥</emma:literal>
                </emma:interpretation>
                <emma:interpretation id="interp31" emma:lang="ko-KR" emma:confidence="0">
                  <emma:literal>엑</emma:literal>
                </emma:interpretation>
                <emma:interpretation id="interp32" emma:lang="ko-KR" emma:confidence="0">
                  <emma:literal>$</emma:literal>
                </emma:interpretation>
                <emma:interpretation id="interp33" emma:lang="ko-KR" emma:confidence="0">
                  <emma:literal>얘</emma:literal>
                </emma:interpretation>
                <emma:interpretation id="interp34" emma:lang="ko-KR" emma:confidence="0">
                  <emma:literal>쌔</emma:literal>
                </emma:interpretation>
              </emma:one-of>
            </emma:emma>
          </inkml:annotationXML>
          <inkml:trace contextRef="#ctx0" brushRef="#br0" timeOffset="7300.8128">-1531 831 6,'0'0'32,"0"0"1,19 0-28,-19 0 0,0 0-1,0 0 2,0 0 1,0 0 4,0 0-3,0 0-1,-6-2-2,6 2-3,-9 2-3,9-2-2,-14 10-4,6-4 1,8-6 2,-17 12 7,17-12 6,-14 6 12,14-6 6,-11 2 3,11-2 1,-12 0-2,12 0 1,-12 0-4,12 0-3,-16 0-3,16 0-2,-11 0-1,11 0-1,-8 0 0,8 0-3,0 0-2,0 0-3,0 0-2,4-1-3,6 0-1,1 1-1,4 0 0,2 0 0,5 0 1,3 0 0,8 4 0,2 2-1,1-1 1,3 1 1,1-3-1,-3 0 2,-3-2-1,-3 1 1,-8-1 0,-3-1 1,-4 0 0,-6-1-5,-10 1 0,0 0 0,8 0 0,-8 0 0,0 0 0,0 0 0,0 0 0,0 0-15,0 0-21,0 4-18,0-4-27,-1 14-3,1-14-5,-13 18 1</inkml:trace>
          <inkml:trace contextRef="#ctx0" brushRef="#br0" timeOffset="7971.614">-1672 1244 24,'0'0'53,"-11"-7"4,11 7-1,15-4-25,-15 4-7,0 0-1,9-9-6,-9 9-2,16-7-6,-5 3-1,6 0-2,-2 0-2,4-1-3,-2 1 0,5 3 0,-3 1-1,2 0 2,-3 5-1,2 4 1,-3 6-2,-2 0 3,-4 6 1,-3-2 1,-5 3 1,-3-3-1,-1 4 2,-12-6 0,-1-3 0,-2 0-1,-1-3-1,-1-2 0,5-3-3,0 2 0,13-8-1,-8 10 0,8-10-2,11 11 0,4-2 0,7 4 1,4 4 1,2 0 3,-2 6 2,-4 1 4,0 3 3,-12 4 1,-6 1 2,-8-3 1,-13-1 2,-5-1-6,-4-2-13,-4-5 0,-2-3 0,0-9 0,6 1 0,0-6 0,4-4 0,3-4 0,2-5 0,2 3 0,1-10 0,0 19-43,6-9-41,0-6-2,1 3-5,2-5-2,3 3-2</inkml:trace>
          <inkml:trace contextRef="#ctx0" brushRef="#br0" timeOffset="8626.8149">-1486 63 30,'-15'-19'48,"15"19"2,-18-16-1,8 11-36,10 5-3,0 0-5,0 0 4,0 9 6,6 17 6,1 1 3,3 15 3,-4 3 4,4 10 0,-3 0 0,0 5-8,-3-7-7,-1-6-4,-1-6-4,1-8-1,1-8-1,-1-6-1,0-5 0,-3-14-5,3 14-16,21-10-56,-24-4-3,0 0-3,-2-18-6,0 3-4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7:08.9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92FE4F0-8E6F-4F09-BF6F-8C14BFD4AF2B}" emma:medium="tactile" emma:mode="ink">
          <msink:context xmlns:msink="http://schemas.microsoft.com/ink/2010/main" type="inkDrawing" rotatedBoundingBox="11606,9188 11610,8771 11619,8772 11615,9189" semanticType="callout" shapeName="Other">
            <msink:sourceLink direction="with" ref="{A2A1EF25-0438-42E5-A862-FDD10FE6F9B4}"/>
          </msink:context>
        </emma:interpretation>
      </emma:emma>
    </inkml:annotationXML>
    <inkml:trace contextRef="#ctx0" brushRef="#br0">1298 5012 13,'0'0'52,"3"-13"10,-3 13-3,0 0-24,0 0-1,0 0 0,0 0 0,0 20 0,0 1-4,0 7-6,-2 7 0,1 2-1,0 1-4,-1 3-3,2 0-4,-1-6-6,1-4-6,0-7 0,0-3 0,1-5 0,2-3 0,-3-13 0,3 9-34,-2-2-43,-1-7-5,0 0-2,-8 0-4,8 0-7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7:05.56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00F1C10-C5E8-4B98-8F4E-1E410207D082}" emma:medium="tactile" emma:mode="ink">
          <msink:context xmlns:msink="http://schemas.microsoft.com/ink/2010/main" type="writingRegion" rotatedBoundingBox="9959,9174 9873,11207 6709,11074 6795,9040"/>
        </emma:interpretation>
      </emma:emma>
    </inkml:annotationXML>
    <inkml:traceGroup>
      <inkml:annotationXML>
        <emma:emma xmlns:emma="http://www.w3.org/2003/04/emma" version="1.0">
          <emma:interpretation id="{DA6EBED5-E970-4889-B5D5-02F6CB53E96E}" emma:medium="tactile" emma:mode="ink">
            <msink:context xmlns:msink="http://schemas.microsoft.com/ink/2010/main" type="paragraph" rotatedBoundingBox="9959,9174 9873,11207 9073,11174 9159,91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72E268-0DC4-4CC5-A769-3A27E50648EC}" emma:medium="tactile" emma:mode="ink">
              <msink:context xmlns:msink="http://schemas.microsoft.com/ink/2010/main" type="inkBullet" rotatedBoundingBox="9578,9158 9562,9538 9500,9535 9516,9155"/>
            </emma:interpretation>
            <emma:one-of disjunction-type="recognition" id="oneOf0">
              <emma:interpretation id="interp0" emma:lang="ko-KR" emma:confidence="0">
                <emma:literal>ㅡ</emma:literal>
              </emma:interpretation>
              <emma:interpretation id="interp1" emma:lang="ko-KR" emma:confidence="0">
                <emma:literal>-</emma:literal>
              </emma:interpretation>
              <emma:interpretation id="interp2" emma:lang="ko-KR" emma:confidence="0">
                <emma:literal>一</emma:literal>
              </emma:interpretation>
              <emma:interpretation id="interp3" emma:lang="ko-KR" emma:confidence="0">
                <emma:literal>_</emma:literal>
              </emma:interpretation>
              <emma:interpretation id="interp4" emma:lang="ko-KR" emma:confidence="0">
                <emma:literal>~</emma:literal>
              </emma:interpretation>
            </emma:one-of>
          </emma:emma>
        </inkml:annotationXML>
        <inkml:trace contextRef="#ctx0" brushRef="#br0">2792-342 20,'-8'-6'49,"5"11"12,3-5 5,-7 25-22,4 2-6,3 1-4,-2 8 0,2-2 3,7 7-7,-5-7-9,7 2-7,-5-10-4,3-4-2,0-3-2,-1-6-4,-1 0-9,-1-5-22,-13-1-44,9-7 0,3 8-7,-3-8-3,0 0-4</inkml:trace>
      </inkml:traceGroup>
      <inkml:traceGroup>
        <inkml:annotationXML>
          <emma:emma xmlns:emma="http://www.w3.org/2003/04/emma" version="1.0">
            <emma:interpretation id="{81236BD8-33D1-4C52-BBE9-7F23E5EA582F}" emma:medium="tactile" emma:mode="ink">
              <msink:context xmlns:msink="http://schemas.microsoft.com/ink/2010/main" type="line" rotatedBoundingBox="9927,9917 9873,11207 9073,11174 9127,9884"/>
            </emma:interpretation>
          </emma:emma>
        </inkml:annotationXML>
        <inkml:traceGroup>
          <inkml:annotationXML>
            <emma:emma xmlns:emma="http://www.w3.org/2003/04/emma" version="1.0">
              <emma:interpretation id="{2D00E162-DB3D-40C0-9CF0-1ED66229F638}" emma:medium="tactile" emma:mode="ink">
                <msink:context xmlns:msink="http://schemas.microsoft.com/ink/2010/main" type="inkWord" rotatedBoundingBox="9927,9917 9923,10022 9123,9988 9127,9884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A</emma:literal>
                </emma:interpretation>
                <emma:interpretation id="interp7" emma:lang="ko-KR" emma:confidence="0">
                  <emma:literal>7</emma:literal>
                </emma:interpretation>
                <emma:interpretation id="interp8" emma:lang="ko-KR" emma:confidence="0">
                  <emma:literal>f</emma:literal>
                </emma:interpretation>
                <emma:interpretation id="interp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374.4006">2406 381 14,'-9'9'55,"9"-9"3,-13 10 0,13-10 2,0 0-25,0 0-7,0 0-4,14 9-2,1-6 3,9 1 0,5-3-3,5 0-3,7-1-4,3 0-3,9 3-2,2 0-1,3-1-1,0-2-2,2 4 0,-2-3-6,-1 1 0,-6 1 0,-9-3 0,-6 0 0,-7 0 0,-10 1-4,-5 3-19,-7 35-38,-7-39-19,-7 12-1,-9-5-5,-1 3-6,-9-3 8</inkml:trace>
        </inkml:traceGroup>
        <inkml:traceGroup>
          <inkml:annotationXML>
            <emma:emma xmlns:emma="http://www.w3.org/2003/04/emma" version="1.0">
              <emma:interpretation id="{2DCF69CC-8C11-4FC7-8FFD-431E4D08E897}" emma:medium="tactile" emma:mode="ink">
                <msink:context xmlns:msink="http://schemas.microsoft.com/ink/2010/main" type="inkWord" rotatedBoundingBox="9701,10316 9663,11198 9197,11179 9234,10297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서</emma:literal>
                </emma:interpretation>
                <emma:interpretation id="interp12" emma:lang="ko-KR" emma:confidence="0">
                  <emma:literal>어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951.6017">2506 852 20,'0'0'64,"-10"-9"4,10 9 0,-6-17-4,6 17-27,0 0-7,10-11-7,2 9-5,5-3-4,-2 2-1,10 1-2,0 0-1,5 1-3,-1 1-3,3 6 0,-1 6-1,-3 3-1,-1 1 0,-4 2-1,-6 3 1,-6 6-2,-5-4 3,-6-1 0,-14 3 0,-1-2 0,-10 2 0,0-4 0,-4-4 0,3 0-1,0 0-2,7-6 1,5-2-1,7 1 0,7-10 0,11 8 0,8-2 0,12 4 0,5 5 1,1 3 0,6 2 3,-5 9 0,-2 6 3,-10 6-2,-5 6-5,-14-2 0,-9 3 0,-11-3 0,-14-4 0,-3-5 0,-10-2 0,-3-7 0,-1-10 0,3-5 0,0-7 0,8 2 0,33-7-73,-29 0-12,15-6-2,4-4-6,10 2-4</inkml:trace>
        </inkml:traceGroup>
      </inkml:traceGroup>
    </inkml:traceGroup>
    <inkml:traceGroup>
      <inkml:annotationXML>
        <emma:emma xmlns:emma="http://www.w3.org/2003/04/emma" version="1.0">
          <emma:interpretation id="{44B5BF2F-8EB8-4ACC-ABF2-4BDECCE11C9B}" emma:medium="tactile" emma:mode="ink">
            <msink:context xmlns:msink="http://schemas.microsoft.com/ink/2010/main" type="paragraph" rotatedBoundingBox="6915,9474 8482,9927 8183,10962 6616,105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EDF62EE-F562-48A8-A92B-0D6A34CDE558}" emma:medium="tactile" emma:mode="ink">
              <msink:context xmlns:msink="http://schemas.microsoft.com/ink/2010/main" type="line" rotatedBoundingBox="6915,9474 8482,9927 8183,10962 6616,10510"/>
            </emma:interpretation>
          </emma:emma>
        </inkml:annotationXML>
        <inkml:traceGroup>
          <inkml:annotationXML>
            <emma:emma xmlns:emma="http://www.w3.org/2003/04/emma" version="1.0">
              <emma:interpretation id="{687BBEBE-9569-4D44-BF5B-91EBD1392CA6}" emma:medium="tactile" emma:mode="ink">
                <msink:context xmlns:msink="http://schemas.microsoft.com/ink/2010/main" type="inkWord" rotatedBoundingBox="6915,9474 7803,9731 7504,10766 6616,10510"/>
              </emma:interpretation>
              <emma:one-of disjunction-type="recognition" id="oneOf3">
                <emma:interpretation id="interp15" emma:lang="ko-KR" emma:confidence="0">
                  <emma:literal>Q</emma:literal>
                </emma:interpretation>
                <emma:interpretation id="interp16" emma:lang="ko-KR" emma:confidence="0">
                  <emma:literal>G</emma:literal>
                </emma:interpretation>
                <emma:interpretation id="interp17" emma:lang="ko-KR" emma:confidence="0">
                  <emma:literal>t</emma:literal>
                </emma:interpretation>
                <emma:interpretation id="interp18" emma:lang="ko-KR" emma:confidence="0">
                  <emma:literal>f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1560.0028">343 148 25,'0'-12'36,"-9"-2"-1,7 0-21,1 0-3,-2 1 4,-1-1 6,0 1 4,-2 0 5,-1 0-1,1 3 0,-5 0-3,1 4-5,-2 4-4,0 2-7,-4 6-5,-1 8 1,-6 8 2,2 7 5,-5 12 4,1 11 1,-1 10 2,1 14 0,1 12 0,1 4-2,10 3-4,0 3-6,12-5-8,2-7 0,19-8 0,9-16 0,15-13 0,8-13 0,14-10 0,4-16 0,6-10 0,0-6 0,-3-11 0,-4-10 0,-11-5 0,-7-3 0,-14-5 0,-14-2 0,-10-3 0,-13-7 0,-10-2 0,-15 1 0,-9 2 0,-7-2 0,-9 4 0,-7 2 0,0 7 0,-4 8 0,7 9 0,2 6 0,6 9 0,5 4-14,7 4-38,7 7-30,7 5-1,7 3-5,2 3-3,7 3 3</inkml:trace>
          <inkml:trace contextRef="#ctx0" brushRef="#br0" timeOffset="-1341.602">203 649 12,'18'18'82,"-3"0"3,5 3-2,3 2-4,5 3 0,3 4-37,7 8-21,5 2-21,4 2 17,1 0-6,-1 0-11,-1-5 0,-8-3 0,-6-4 0,-6-8 0,-7-5 0,-2-1-9,15 1-69,-32-17-2,15 0-1,-10-17-8,6-4-4</inkml:trace>
        </inkml:traceGroup>
        <inkml:traceGroup>
          <inkml:annotationXML>
            <emma:emma xmlns:emma="http://www.w3.org/2003/04/emma" version="1.0">
              <emma:interpretation id="{EB89E60B-3658-443A-BEC0-4A8D045697DC}" emma:medium="tactile" emma:mode="ink">
                <msink:context xmlns:msink="http://schemas.microsoft.com/ink/2010/main" type="inkWord" rotatedBoundingBox="7987,10009 8422,10135 8352,10378 7917,10252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二</emma:literal>
                </emma:interpretation>
                <emma:interpretation id="interp22" emma:lang="ko-KR" emma:confidence="0">
                  <emma:literal>ㄷ</emma:literal>
                </emma:interpretation>
                <emma:interpretation id="interp23" emma:lang="ko-KR" emma:confidence="0">
                  <emma:literal>『</emma:literal>
                </emma:interpretation>
                <emma:interpretation id="interp2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-858.0015">1239 527 17,'-3'9'64,"3"-9"4,0 0 2,0 0-2,7 8-25,4-4-8,3 1-11,3-3-5,7 2-1,0-2-2,7 2-4,-3-2-3,2 1-6,-3-3-7,0 4-12,-12-1-26,0 1-31,-1 0-3,-14-4-5,0 0-4,-7 10 3</inkml:trace>
          <inkml:trace contextRef="#ctx0" brushRef="#br0" timeOffset="-670.8009">1318 712 44,'-11'17'82,"5"1"-1,5-4-2,5-1-3,7-2 0,8-1-51,5-6-14,9 2 1,-2-6-5,8 0-1,-3 0-2,-2 0-8,-5 0-32,-3-5-38,-2 1-5,-10-5-3,-2 1-5,-8-3-5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7:58.22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81FB9E1-C436-4ACC-BDD1-DB6103760F07}" emma:medium="tactile" emma:mode="ink">
          <msink:context xmlns:msink="http://schemas.microsoft.com/ink/2010/main" type="writingRegion" rotatedBoundingBox="13961,4085 18550,2730 18875,3832 14286,5186"/>
        </emma:interpretation>
      </emma:emma>
    </inkml:annotationXML>
    <inkml:traceGroup>
      <inkml:annotationXML>
        <emma:emma xmlns:emma="http://www.w3.org/2003/04/emma" version="1.0">
          <emma:interpretation id="{E58239A0-5BCC-4D70-A123-B0CBA86F84C2}" emma:medium="tactile" emma:mode="ink">
            <msink:context xmlns:msink="http://schemas.microsoft.com/ink/2010/main" type="paragraph" rotatedBoundingBox="13961,4085 18550,2730 18875,3832 14286,51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C0FAA8-802D-4DFB-96FD-B0A35EE26076}" emma:medium="tactile" emma:mode="ink">
              <msink:context xmlns:msink="http://schemas.microsoft.com/ink/2010/main" type="line" rotatedBoundingBox="13961,4085 18550,2730 18875,3832 14286,5186"/>
            </emma:interpretation>
          </emma:emma>
        </inkml:annotationXML>
        <inkml:traceGroup>
          <inkml:annotationXML>
            <emma:emma xmlns:emma="http://www.w3.org/2003/04/emma" version="1.0">
              <emma:interpretation id="{B3541D7F-6132-4B01-B677-0B40C40D368F}" emma:medium="tactile" emma:mode="ink">
                <msink:context xmlns:msink="http://schemas.microsoft.com/ink/2010/main" type="inkWord" rotatedBoundingBox="14069,4451 14947,4192 15164,4927 14286,5186"/>
              </emma:interpretation>
              <emma:one-of disjunction-type="recognition" id="oneOf0">
                <emma:interpretation id="interp0" emma:lang="ko-KR" emma:confidence="0">
                  <emma:literal>ㅕ</emma:literal>
                </emma:interpretation>
                <emma:interpretation id="interp1" emma:lang="ko-KR" emma:confidence="0">
                  <emma:literal>랑</emma:literal>
                </emma:interpretation>
                <emma:interpretation id="interp2" emma:lang="ko-KR" emma:confidence="0">
                  <emma:literal>≠</emma:literal>
                </emma:interpretation>
                <emma:interpretation id="interp3" emma:lang="ko-KR" emma:confidence="0">
                  <emma:literal>ㅭ</emma:literal>
                </emma:interpretation>
                <emma:interpretation id="interp4" emma:lang="ko-KR" emma:confidence="0">
                  <emma:literal>눙</emma:literal>
                </emma:interpretation>
              </emma:one-of>
            </emma:emma>
          </inkml:annotationXML>
          <inkml:trace contextRef="#ctx0" brushRef="#br0">-11008 1572 51,'-7'-15'64,"7"15"-2,-12-17-4,12 17-26,0 0-9,0 0-4,0 0-6,0 0-4,0 0-1,15 12 1,3-2 1,4 7 0,5 0-2,6 2-4,3 7 0,7-4-2,1 8-1,6-6 1,1 4-2,0-7 2,-6 4-2,-4-5 0,-3 0 0,-14 1 3,-7 3 1,-17 3 1,-17-1 3,-13 4 0,-11 3 1,-9 4 1,-9 1-1,2 6-4,-2-3-5,5-2-35,9 6-35,2-7 0,12-8-7,4-13-5,14-7-3</inkml:trace>
          <inkml:trace contextRef="#ctx0" brushRef="#br0" timeOffset="-748.8013">-11311 1879 50,'-12'-7'68,"2"-3"3,-1 10 0,1-10-27,5 0-3,-1 0-8,6 10-6,-4-14-7,4 14-4,-3-12-3,3 12-3,6-8-2,4 5-3,7 3-1,6 0-1,8 0-2,9 0 0,8 0-1,5 0 1,5 0 0,-1 0 0,1 0 0,-4 0 0,-4 0 0,-6 0-1,-6 0 0,-6 0-3,-7-1-4,-5-2-5,-2 3-12,-8 0-17,-1 0-10,-9 0-25,0 0-6,7 8-1,-15-3 1</inkml:trace>
          <inkml:trace contextRef="#ctx0" brushRef="#br0" timeOffset="-421.2008">-11293 2007 27,'-25'11'70,"2"-5"0,8 1-3,1-1-2,6-2-4,8-4-53,6 12-4,7-7 2,7 0 3,8-3 2,12-2 1,7-4 1,7-4 0,6-1 0,1-2-3,1 2-2,-3 2-3,-5 4-1,-8 3-4,-6-1-1,-9 1-3,-9 0-1,-4 1-2,-9-1-12,-9 0-30,13-5-27,-13 5 0,0-12-5,-6 2-1,-1-1 6</inkml:trace>
        </inkml:traceGroup>
        <inkml:traceGroup>
          <inkml:annotationXML>
            <emma:emma xmlns:emma="http://www.w3.org/2003/04/emma" version="1.0">
              <emma:interpretation id="{2D7CFD95-CD89-4D9F-849F-F7E0DB4B36A3}" emma:medium="tactile" emma:mode="ink">
                <msink:context xmlns:msink="http://schemas.microsoft.com/ink/2010/main" type="inkWord" rotatedBoundingBox="16255,3408 16783,3252 17015,4041 16488,4197"/>
              </emma:interpretation>
              <emma:one-of disjunction-type="recognition" id="oneOf1">
                <emma:interpretation id="interp5" emma:lang="ko-KR" emma:confidence="0">
                  <emma:literal>Q</emma:literal>
                </emma:interpretation>
                <emma:interpretation id="interp6" emma:lang="ko-KR" emma:confidence="0">
                  <emma:literal>$</emma:literal>
                </emma:interpretation>
                <emma:interpretation id="interp7" emma:lang="ko-KR" emma:confidence="0">
                  <emma:literal>《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℃</emma:literal>
                </emma:interpretation>
              </emma:one-of>
            </emma:emma>
          </inkml:annotationXML>
          <inkml:trace contextRef="#ctx0" brushRef="#br1" timeOffset="5538.0096">-8986 737 6,'6'-13'62,"-1"2"3,-4-6-3,2 1-1,-3 0-32,0-1-6,0 2-3,2 1-6,-2 0-2,0-2 2,0 3 1,0 3-1,-2 1-1,2 9-2,-8-13-3,8 13-3,-18 0-3,6 8 0,-5 6-5,-2 9 2,-2 7 0,-4 7 2,2 5 3,0 9-2,2 2 2,6 8 1,6 0-1,9-1 0,5 0 0,10-6 0,12-6 0,9-8 0,7-10 0,6-13 0,4-8 2,2-9 0,-4-9 0,-2-8 0,-5-6 0,-8-10-6,-5-4 0,-9-5 0,-7-7 0,-10-2 0,-5 0 0,-8-2 0,-10 0 0,-5 5 0,-5 2 0,-4 7 0,2 5 0,0 9 0,0 3 0,1 10-38,5 10-43,-3 2-4,6 9-3,-1 2-5,4 8-2</inkml:trace>
          <inkml:trace contextRef="#ctx0" brushRef="#br1" timeOffset="5772.0101">-8994 952 37,'20'25'71,"9"6"-1,-4-2-3,7 0-3,1 4-31,1-4-15,5 5-4,-6-4-9,1 0-1,-9-7-3,0-5 1,-10-5 0,-4-6-1,-11-7-3,10 9-28,-28-13-32,18 4-4,0-19-5,0 2-3,0-6 1</inkml:trace>
        </inkml:traceGroup>
        <inkml:traceGroup>
          <inkml:annotationXML>
            <emma:emma xmlns:emma="http://www.w3.org/2003/04/emma" version="1.0">
              <emma:interpretation id="{0746682C-3F27-4AAF-8D37-D47D84297C43}" emma:medium="tactile" emma:mode="ink">
                <msink:context xmlns:msink="http://schemas.microsoft.com/ink/2010/main" type="inkWord" rotatedBoundingBox="16970,3341 17325,3236 17408,3517 17052,3621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기</emma:literal>
                </emma:interpretation>
                <emma:interpretation id="interp12" emma:lang="ko-KR" emma:confidence="0">
                  <emma:literal>&gt;</emma:literal>
                </emma:interpretation>
                <emma:interpretation id="interp13" emma:lang="ko-KR" emma:confidence="0">
                  <emma:literal>〉</emma:literal>
                </emma:interpretation>
                <emma:interpretation id="interp14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6302.4111">-8531 574 37,'-20'-4'80,"6"2"-4,3 0-6,11 2-4,-9-1 0,9 1-51,12 0-5,5 3-5,5-3-1,7 4 3,4-2 1,5-1 0,0 2-1,3-3-9,-8 1-19,4 2-50,-4 1-2,-9-4-4,-1-1-5,-11 0-3</inkml:trace>
          <inkml:trace contextRef="#ctx0" brushRef="#br1" timeOffset="6084.0107">-8428 530 23,'8'-6'51,"-8"6"5,6 9 2,-4 6 1,-2-2-36,2 12-9,3 1 3,1 6 3,-1-1-1,-1-2-3,2 0-3,-2-5-2,0-3-2,-1-5-2,0-3-3,-3-13-5,0 0-37,0 0-25,0 0-4,2-11-6,-2-8-3,-2-1 0</inkml:trace>
        </inkml:traceGroup>
        <inkml:traceGroup>
          <inkml:annotationXML>
            <emma:emma xmlns:emma="http://www.w3.org/2003/04/emma" version="1.0">
              <emma:interpretation id="{00729E19-842E-4481-BD52-48B2D3571C69}" emma:medium="tactile" emma:mode="ink">
                <msink:context xmlns:msink="http://schemas.microsoft.com/ink/2010/main" type="inkWord" rotatedBoundingBox="17360,3503 17894,3346 18091,4015 17558,4172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Q</emma:literal>
                </emma:interpretation>
                <emma:interpretation id="interp17" emma:lang="ko-KR" emma:confidence="0">
                  <emma:literal>〇</emma:literal>
                </emma:interpretation>
                <emma:interpretation id="interp18" emma:lang="ko-KR" emma:confidence="0">
                  <emma:literal>$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6926.4122">-7811 668 50,'1'-12'67,"-1"4"0,0-4-4,-1 4-23,-7 3-8,-8 4-4,1 5-6,-5 8-3,-8 10 0,-1 8 1,-1 10 0,-5 9 0,5 3-1,4 9-5,4-3-3,10 0-11,7-5 0,10-7 0,15-11 0,11-11 0,7-8 0,13-13 0,4-6 0,3-10 0,0-8 0,-4-8 0,-3-3 0,-13-3 0,-8-3 0,-10-3 0,-13 1 0,-7 0 0,-6 1 0,-9 2 0,-4-1 0,-3 8 0,-3 3 0,1 10 0,-3 9-41,1 1-42,1 7-4,-3 2-4,4 10-3,-3-3-2</inkml:trace>
          <inkml:trace contextRef="#ctx0" brushRef="#br1" timeOffset="7160.4126">-7993 954 20,'11'17'76,"6"-4"4,3 5-5,0 1-4,4-1-1,42 6-48,-38 0-9,0 6 1,-1-5-6,-5 4-1,0-6 1,-4-1 0,0-4-10,-7 27-55,1-37-15,2-5-3,-14-3-6,15-9-7,-15-9-1</inkml:trace>
        </inkml:traceGroup>
        <inkml:traceGroup>
          <inkml:annotationXML>
            <emma:emma xmlns:emma="http://www.w3.org/2003/04/emma" version="1.0">
              <emma:interpretation id="{747E9ECC-C717-403E-AF66-B5EED52D73E2}" emma:medium="tactile" emma:mode="ink">
                <msink:context xmlns:msink="http://schemas.microsoft.com/ink/2010/main" type="inkWord" rotatedBoundingBox="18392,3644 18785,3528 18875,3830 18482,3946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z</emma:literal>
                </emma:interpretation>
                <emma:interpretation id="interp22" emma:lang="ko-KR" emma:confidence="0">
                  <emma:literal>그</emma:literal>
                </emma:interpretation>
                <emma:interpretation id="interp23" emma:lang="ko-KR" emma:confidence="0">
                  <emma:literal>고</emma:literal>
                </emma:interpretation>
                <emma:interpretation id="interp24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9609.6168">-7074 885 39,'0'0'72,"-13"4"-1,13-4-2,-9 0-5,9-35-23,0 35-22,9-8-3,1 7-5,4-4 0,1 2-1,8-1 0,5 0 0,-1 1-1,5 0-3,-3-1-1,1 2-3,-3 2 0,-1-2-1,-6 2-1,-2 0-3,-3 0-6,-4 0-13,-2 2-22,-9-2-29,0 0-2,5 7-6,-10-5-4,-6 5 9</inkml:trace>
          <inkml:trace contextRef="#ctx0" brushRef="#br1" timeOffset="9796.8172">-7081 1025 44,'-17'18'76,"12"-2"1,5-7-1,11-5-4,4 20-1,19-24-59,5-1 0,4-2 1,2-2-4,1 2-4,0-4-11,-4-1-34,-6 5-31,-6-3-4,-9 5-4,-13-6-6,-8 7-2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9:20.9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8218795-3D7D-4680-919D-4DADFBBD05B0}" emma:medium="tactile" emma:mode="ink">
          <msink:context xmlns:msink="http://schemas.microsoft.com/ink/2010/main" type="inkDrawing" rotatedBoundingBox="15128,11721 15223,8230 15735,8244 15641,11735" semanticType="verticalRange" shapeName="Other">
            <msink:sourceLink direction="with" ref="{5CDCB748-2B74-4156-8117-DF396272E5BA}"/>
          </msink:context>
        </emma:interpretation>
      </emma:emma>
    </inkml:annotationXML>
    <inkml:trace contextRef="#ctx0" brushRef="#br0">166 66 36,'-10'0'46,"10"0"8,0 0-26,-5-7-2,5 7 0,0-8-2,0 8-1,12-14-4,-1 8-4,6-1-8,2 2-3,9 0 0,-2 1 0,7 3-1,-1-2-1,2 3-1,5 0 0,-5 0-1,2 1 0,-9 2-1,2 1 1,-8-3-1,1 5-1,-10 0 2,-2 0 0,-10-6 4,8 11-1,-6-2 0,-2 1 2,-2 3-1,-2 0 1,-1 5-2,-2 3 0,0 5-1,-1 1 0,-3 9 2,4 1 0,0 13 3,-1 9 0,-1 9 4,0 8 1,-1 9 1,-1 10 1,1 8-1,-5 15-3,6-1 1,-2 3-1,2 10-1,4 3-1,1-2-2,2 3 0,2-3-1,4-4-5,3-4 6,0-5-4,0-7-2,1-8 0,1-3 0,0-4 0,-2-10 0,-1-5 0,-4-4 0,0-3 0,-2-8 0,0-5 0,-6-6 0,-2-8 0,0-4 0,-1-5 0,1-7 0,-1-6 0,2-2 0,0-5 0,3-2 0,-1-2 0,3-5 0,0 0 0,2-9 0,0 14 0,0-14 0,2 11 0,-2-11 0,0 0 0,9 10 0,-9-10 0,0 0 0,0 0 0,9 1 0,-9-1 0,0 0 0,0 0 0,1-9 0,-1 9 0,3-9 0,-3 9 0,0 0 0,-6-9 0,-3 9 0,-4 1 0,-7 7 0,-5 1 0,-7 5 0,-7 0 0,-7 2 0,-4 0 0,3 1 0,-1-6 0,7-2-32,9-2-47,6-5-4,13-2-3,8-9-4,9-5-3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9:17.0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CDCB748-2B74-4156-8117-DF396272E5BA}" emma:medium="tactile" emma:mode="ink">
          <msink:context xmlns:msink="http://schemas.microsoft.com/ink/2010/main" type="writingRegion" rotatedBoundingBox="15197,8585 14967,11749 11143,11470 11374,8306">
            <msink:destinationLink direction="with" ref="{A2A1EF25-0438-42E5-A862-FDD10FE6F9B4}"/>
            <msink:destinationLink direction="with" ref="{98218795-3D7D-4680-919D-4DADFBBD05B0}"/>
          </msink:context>
        </emma:interpretation>
      </emma:emma>
    </inkml:annotationXML>
    <inkml:traceGroup>
      <inkml:annotationXML>
        <emma:emma xmlns:emma="http://www.w3.org/2003/04/emma" version="1.0">
          <emma:interpretation id="{348F1A83-EB6B-4081-9287-A85D62A4006F}" emma:medium="tactile" emma:mode="ink">
            <msink:context xmlns:msink="http://schemas.microsoft.com/ink/2010/main" type="paragraph" rotatedBoundingBox="15197,8585 14972,11675 13948,11601 14173,8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B74C68-5D34-4C7A-83FA-03BE7CA122C6}" emma:medium="tactile" emma:mode="ink">
              <msink:context xmlns:msink="http://schemas.microsoft.com/ink/2010/main" type="line" rotatedBoundingBox="15197,8585 14972,11675 13948,11601 14173,8510"/>
            </emma:interpretation>
          </emma:emma>
        </inkml:annotationXML>
        <inkml:traceGroup>
          <inkml:annotationXML>
            <emma:emma xmlns:emma="http://www.w3.org/2003/04/emma" version="1.0">
              <emma:interpretation id="{F354F436-F2CE-4B8F-B7FD-3805E4535FB6}" emma:medium="tactile" emma:mode="ink">
                <msink:context xmlns:msink="http://schemas.microsoft.com/ink/2010/main" type="inkWord" rotatedBoundingBox="14705,8470 14944,8995 14571,9166 14331,8641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A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-11030 5885 14,'-18'-15'49,"10"9"4,0-7 2,1 1-26,4-1-1,3 5-1,0 8-2,6-15-4,2 8-3,2-3-3,3 6-1,4-3-2,3 4-1,5-1-3,-1 4-1,5 0-3,-3 7 0,1 3-1,1 2 0,-2 4-2,-2 5 1,-8 4-1,-6 4 0,-9 1 0,-1 6 0,-16-2 0,-8 5 0,-8-4 2,-2-2-1,-5-3 2,4-4 0,2-5 1,2-3-1,9-5 0,6-3 0,5-1 0,11-9 0,0 8-1,9-4 2,12-4-1,8 2 0,7-2 1,2 0-1,8-3-1,-1-2 1,6 3-2,-11-1 0,-3 0-1,-8-1-3,-4 4-7,-14 2-33,-11-2-32,7 12-1,-15-8-5,-3-1-5,-11-3-2</inkml:trace>
        </inkml:traceGroup>
        <inkml:traceGroup>
          <inkml:annotationXML>
            <emma:emma xmlns:emma="http://www.w3.org/2003/04/emma" version="1.0">
              <emma:interpretation id="{ACC21C74-9F87-476C-997C-BB40B988A7B8}" emma:medium="tactile" emma:mode="ink">
                <msink:context xmlns:msink="http://schemas.microsoft.com/ink/2010/main" type="inkWord" rotatedBoundingBox="15116,9705 15070,10330 14046,10256 14092,9631"/>
              </emma:interpretation>
              <emma:one-of disjunction-type="recognition" id="oneOf1">
                <emma:interpretation id="interp5" emma:lang="ko-KR" emma:confidence="0">
                  <emma:literal>5</emma:literal>
                </emma:interpretation>
                <emma:interpretation id="interp6" emma:lang="ko-KR" emma:confidence="0">
                  <emma:literal>『</emma:literal>
                </emma:interpretation>
                <emma:interpretation id="interp7" emma:lang="ko-KR" emma:confidence="0">
                  <emma:literal>아</emma:literal>
                </emma:interpretation>
                <emma:interpretation id="interp8" emma:lang="ko-KR" emma:confidence="0">
                  <emma:literal>f</emma:literal>
                </emma:interpretation>
                <emma:interpretation id="interp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-115643.0031">-10837 7013 16,'-10'-7'60,"1"3"7,-1-3 2,2 2-25,8 5-4,-13-8-4,13 8-6,0 0-6,0 0-7,0 0-4,-2-8-4,2 8-2,0 0-1,11-11-3,0 4 0,4 0 1,1 0-1,5-2 0,0 2 0,6 1 0,-3-1 0,3 5-1,-5 2 0,2 2 0,-5 6 1,-2 10 0,-6 3 0,-7 9 1,-4 10 1,-4 4 1,-9 5-1,-10 3 1,-6 1 1,-4-4-7,-2 0 0,-3-9 0,-2-7 0,3-4 0,1-7 0,6-6 0,5-4 0,5-1 0,5-5 0,15-6 0,-7 11 0,14-8 0,13 1 0,4-1 0,9 4 0,6-5 0,8 2 0,4 0 0,0-3 0,-2 1 0,0-1 0,-7-1 0,-4 0 0,-7 0 0,-9 0 0,-4 0 0,-18 0 0,-16 2-69,16-2-17,-11 6 0,2-4-6,-6-2-4</inkml:trace>
          <inkml:trace contextRef="#ctx0" brushRef="#br0" timeOffset="-2402.4042">-11428 7309 31,'-12'-7'36,"12"7"-26,-10-13 6,10 13 5,-8-9 1,8 9 3,-5-12 0,5 12 0,-4-10-1,4 10-2,0 0-6,0 0-3,-2-11-3,2 11-3,0 0-1,0 0 1,-11-2 2,11 2 0,0 0 2,-11-2 0,11 2 2,0 0-3,0 0-1,0 0-1,0 0-1,0 0-1,0 0-1,15 0 0,3 0-1,2 0 1,8 1 0,2-1 0,6 0-3,-3 0 1,1 0-2,0 2 0,-4 1 0,-3 0 0,-7 1-1,-2 1 0,-7 0 0,4-2 0,-15-3 1,0 0 1,1 12-1,-1-12 0,-14 8 1,-1-8-1,0 6-2,-3-3-7,6-2-28,27 0-36,-21-1 0,6 0-6,-8-11-4,8 2-2</inkml:trace>
        </inkml:traceGroup>
        <inkml:traceGroup>
          <inkml:annotationXML>
            <emma:emma xmlns:emma="http://www.w3.org/2003/04/emma" version="1.0">
              <emma:interpretation id="{2CD2B776-0D05-44B9-B9E7-7FC533F6759A}" emma:medium="tactile" emma:mode="ink">
                <msink:context xmlns:msink="http://schemas.microsoft.com/ink/2010/main" type="inkWord" rotatedBoundingBox="14494,11155 14459,11638 14413,11634 14448,11151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…</emma:literal>
                </emma:interpretation>
                <emma:interpretation id="interp1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981.2035">-11093 8432 14,'0'-7'48,"0"7"6,-4-15 2,2 7-26,2 8 0,-2-14 0,2 14-5,-2-12-5,2 12-2,0 0-2,0 0 3,-1 18 2,1 7-1,-4 5-1,1 6 0,-1 6 1,0 5 0,-1-2-4,3 4-5,-1-10-6,3 0-5,0-7 0,7-6 0,-2-4 0,1-8 0,-1-2 0,-5-12 0,7 10 0,-7-10-7,0 0-70,0 0-2,4-8-2,-4-12-6,-1-2-6,-4-12 6</inkml:trace>
        </inkml:traceGroup>
      </inkml:traceGroup>
    </inkml:traceGroup>
    <inkml:traceGroup>
      <inkml:annotationXML>
        <emma:emma xmlns:emma="http://www.w3.org/2003/04/emma" version="1.0">
          <emma:interpretation id="{4DAA3D8F-1EAE-4986-B4F7-7B5DB550D663}" emma:medium="tactile" emma:mode="ink">
            <msink:context xmlns:msink="http://schemas.microsoft.com/ink/2010/main" type="paragraph" rotatedBoundingBox="13488,8550 13248,11626 12369,11558 12609,84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AF814C-B79F-463F-86CD-20011C66EE4B}" emma:medium="tactile" emma:mode="ink">
              <msink:context xmlns:msink="http://schemas.microsoft.com/ink/2010/main" type="line" rotatedBoundingBox="13488,8550 13248,11626 12369,11558 12609,8481"/>
            </emma:interpretation>
          </emma:emma>
        </inkml:annotationXML>
        <inkml:traceGroup>
          <inkml:annotationXML>
            <emma:emma xmlns:emma="http://www.w3.org/2003/04/emma" version="1.0">
              <emma:interpretation id="{E26E0846-AD68-4531-BB81-9787FD64C853}" emma:medium="tactile" emma:mode="ink">
                <msink:context xmlns:msink="http://schemas.microsoft.com/ink/2010/main" type="inkWord" rotatedBoundingBox="13488,8550 13350,10319 12471,10251 12609,8481"/>
              </emma:interpretation>
              <emma:one-of disjunction-type="recognition" id="oneOf3">
                <emma:interpretation id="interp15" emma:lang="ko-KR" emma:confidence="0">
                  <emma:literal>广</emma:literal>
                </emma:interpretation>
                <emma:interpretation id="interp16" emma:lang="ko-KR" emma:confidence="0">
                  <emma:literal>가</emma:literal>
                </emma:interpretation>
                <emma:interpretation id="interp17" emma:lang="ko-KR" emma:confidence="0">
                  <emma:literal>.</emma:literal>
                </emma:interpretation>
                <emma:interpretation id="interp18" emma:lang="ko-KR" emma:confidence="0">
                  <emma:literal>「</emma:literal>
                </emma:interpretation>
                <emma:interpretation id="interp19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-124301.0183">-12466 6984 7,'11'-6'64,"-11"6"5,14-5 2,-14 5 1,14 12-21,-2 9-10,-4 6-6,8 12-6,-8 5-2,4 8-4,-3 3-3,-3-1-18,1 0-2,-4-2 0,3-8 0,-4-9 0,4-5 0,-2-12 0,0-2 0,28-5-72,-32-11-11,8-3 0,-8-8-6,4-3-7</inkml:trace>
          <inkml:trace contextRef="#ctx0" brushRef="#br0" timeOffset="-124581.8188">-13018 7266 61,'-9'0'74,"-2"-4"2,11 4 0,-29-2-26,29 2-6,0 0-7,0 0-11,0 0-6,0 0-5,11 0-3,3 1-3,4-1-1,4 0-5,6 0-3,5 0 0,0 0 0,0-3 0,1-2 0,-1 5 0,-2-2 0,-5 2 0,-7-1 0,-1 1 0,-5 0 0,-1-1-42,-12 1-39,14 0-3,-14 0-4,9-6-2,0 0-5</inkml:trace>
          <inkml:trace contextRef="#ctx0" brushRef="#br0" timeOffset="-125346.2202">-12478 5837 14,'0'-17'62,"0"17"5,-3-13 0,3 13-3,-3-11-25,3 11-8,0 0-7,9-8-8,0 5-3,4-2-2,7 2-2,-3-2-1,8 1 0,1-2-1,1 3-1,1 2-2,5 1 0,-5 2-1,-2 6-1,-3 6 1,-4 4-2,-2 8 1,-10 7 0,-7 4 0,-6 7 3,-13 4 0,-7 1 1,-6 3 1,-6-2 0,-4-4 0,4-1-2,-2-4-5,7-3 0,6-6 0,8-2 0,7-9 0,8-1 0,4-4 0,12-2 0,7-4 0,9-5 0,6 0 0,8-2 0,0 0 0,3-2 0,-4 3 0,-5-2 0,-6 4 0,-9-1 0,-6 1-54,-10 5-28,-5-11-1,-8 13-7,-10-13-4,6 2-3</inkml:trace>
          <inkml:trace contextRef="#ctx0" brushRef="#br0" timeOffset="-125876.6211">-12834 6058 7,'0'0'29,"-12"-10"-1,27 7-27,-15 3 2,-8-1 2,8 1 5,-18 0 11,10 0 9,-2 0 5,2-1 2,-1 0 1,9 1 0,-11-2-1,11 2-2,0 0-4,-9-5-8,9 5-4,0 0-1,0 0-1,11-4-1,0 2-3,7 2-3,2 0-3,7 0-4,1 0-3,6 3 0,0 0 0,-1-1 0,0-2 0,-7 1 0,-1 1 0,-7-2 0,-6 0 0,-3 2 0,-9-2 0,0 0-2,0 0-30,0 0-45,0 0-2,-4-4-6,4 4-3,0-15-3</inkml:trace>
        </inkml:traceGroup>
        <inkml:traceGroup>
          <inkml:annotationXML>
            <emma:emma xmlns:emma="http://www.w3.org/2003/04/emma" version="1.0">
              <emma:interpretation id="{1D0113D1-FEE0-4323-8B09-8144F905C034}" emma:medium="tactile" emma:mode="ink">
                <msink:context xmlns:msink="http://schemas.microsoft.com/ink/2010/main" type="inkWord" rotatedBoundingBox="13257,11066 13213,11624 12595,11575 12638,11018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0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∞</emma:literal>
                </emma:interpretation>
                <emma:interpretation id="interp2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-123209.0164">-12918 8404 24,'0'0'64,"-9"-2"4,9 2-2,0-10-3,0-2-29,9 3-4,6-1-10,2-2-5,6 0-3,5-2-1,4 0-1,1 0-1,0 3-1,-2 0 0,3 8-2,-7-1-1,2 4-2,-7 5-1,-4 8 0,-7 4 1,-4 5 0,-4 5 0,-5 3 0,-9 6 0,-9 0 1,-8 4 0,-5 3-1,-4-4 1,0 1-1,-1-4 2,0-1 0,6-8 0,6 0-2,4-6-3,11-4 0,7-3 0,5-6 0,13-3 0,11-1 0,8-4 0,8 0 0,7-2 0,6-5 0,4 1 0,-2 0 0,-3-3 0,-5 3 0,-5 2 0,-10 0 0,-6 0 0,-10 4 0,-9 0 0,-8 0-16,0 0-64,0 8-3,0-8-3,-18 0-5,18 0-5</inkml:trace>
        </inkml:traceGroup>
      </inkml:traceGroup>
    </inkml:traceGroup>
    <inkml:traceGroup>
      <inkml:annotationXML>
        <emma:emma xmlns:emma="http://www.w3.org/2003/04/emma" version="1.0">
          <emma:interpretation id="{9853C4EA-C0E8-452A-8C98-221B933C3A2A}" emma:medium="tactile" emma:mode="ink">
            <msink:context xmlns:msink="http://schemas.microsoft.com/ink/2010/main" type="paragraph" rotatedBoundingBox="11791,9766 11828,11375 11244,11388 11207,97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338CEF1-360E-43B8-AE47-FD645C8D66E3}" emma:medium="tactile" emma:mode="ink">
              <msink:context xmlns:msink="http://schemas.microsoft.com/ink/2010/main" type="line" rotatedBoundingBox="11791,9766 11828,11375 11244,11388 11207,9780"/>
            </emma:interpretation>
          </emma:emma>
        </inkml:annotationXML>
        <inkml:traceGroup>
          <inkml:annotationXML>
            <emma:emma xmlns:emma="http://www.w3.org/2003/04/emma" version="1.0">
              <emma:interpretation id="{7DCC990D-9980-4EDB-803C-CA63FA042D83}" emma:medium="tactile" emma:mode="ink">
                <msink:context xmlns:msink="http://schemas.microsoft.com/ink/2010/main" type="inkWord" rotatedBoundingBox="11588,9732 11713,10268 11294,10365 11169,9830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∞</emma:literal>
                </emma:interpretation>
                <emma:interpretation id="interp27" emma:lang="ko-KR" emma:confidence="0">
                  <emma:literal>~</emma:literal>
                </emma:interpretation>
                <emma:interpretation id="interp28" emma:lang="ko-KR" emma:confidence="0">
                  <emma:literal>』</emma:literal>
                </emma:interpretation>
                <emma:interpretation id="interp2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-126750.2226">-14281 8282 22,'-8'2'58,"-4"-2"4,12 0 1,-16-7 4,14-13-23,2 11-14,5 1-3,6 2-2,2-2-2,2 2-3,0-7-4,8 5-3,-2-3-5,1 5-3,2 2-1,-2 2-2,-3 2 0,3 0-2,-3 11 1,-2 0 0,-2 7-1,-4 0 0,-3 5-1,-6 4 1,-2 0-1,-10 6 1,-5-2 0,-6 4 0,-2-5 2,-4 5 0,3-6 2,0-3-1,5-4 1,1-3 1,10-3-5,2-3 0,6-13 0,6 9 0,10-9 0,8 0 0,5 0 0,9-5 0,5 2 0,7-3 0,1 6 0,1-2 0,-4 2 0,-4 0 0,-2 0 0,-9 2-76,-17-2-9,-5 3-2,-11-3-7,-5-5-6</inkml:trace>
        </inkml:traceGroup>
        <inkml:traceGroup>
          <inkml:annotationXML>
            <emma:emma xmlns:emma="http://www.w3.org/2003/04/emma" version="1.0">
              <emma:interpretation id="{3506D4B2-25B3-4759-B731-0E35FF94928E}" emma:medium="tactile" emma:mode="ink">
                <msink:context xmlns:msink="http://schemas.microsoft.com/ink/2010/main" type="inkWord" rotatedBoundingBox="11397,10876 11833,11368 11544,11625 11108,11133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~</emma:literal>
                </emma:interpretation>
                <emma:interpretation id="interp32" emma:lang="ko-KR" emma:confidence="0">
                  <emma:literal>』</emma:literal>
                </emma:interpretation>
                <emma:interpretation id="interp33" emma:lang="ko-KR" emma:confidence="0">
                  <emma:literal>W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127405.4238">-14260 7133 59,'-17'0'72,"17"0"2,-13-3-2,10-44-28,3 38-7,0 9-7,5-18-12,-5 18-7,25-14-4,-4 2-2,5 0-1,0 3-1,9 4 0,-5 0 0,4 5-1,-3 0 1,2 5-1,-12 7-1,-4 6 1,-1 2 0,-11 9 0,-5 0 1,-7 7 0,-9-4 0,-8 11 0,-3-5-1,-9 1 1,-3 0 1,3-5-1,1-3 1,4-5-1,5-4 1,4-4-1,11-5 1,6-3 0,5-10 0,16 9-1,6-9-1,7 0-2,7 0 0,5-1 0,2-3 0,5-1 0,-4 2 0,-2-1 0,-5 4 0,-7-3 0,-4 3-2,-11 0-39,-5 1-37,-10-1-3,0 0-4,-1 10-4,-13-9-3</inkml:trace>
        </inkml:traceGroup>
      </inkml:traceGroup>
    </inkml:traceGroup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323589-309E-4EFA-93B9-16E2E7D95802}" emma:medium="tactile" emma:mode="ink">
          <msink:context xmlns:msink="http://schemas.microsoft.com/ink/2010/main" type="inkDrawing" rotatedBoundingBox="25715,17834 25744,17748 25779,17759 25750,17846" shapeName="Other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42:05.81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context xml:id="ctx1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096"/>
    </inkml:context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57A1DB2-4FD4-497A-94A1-AB05E6AC4A68}" emma:medium="tactile" emma:mode="ink">
          <msink:context xmlns:msink="http://schemas.microsoft.com/ink/2010/main" type="writingRegion" rotatedBoundingBox="1758,1340 24567,647 25026,15740 2217,16434"/>
        </emma:interpretation>
      </emma:emma>
    </inkml:annotationXML>
    <inkml:traceGroup>
      <inkml:annotationXML>
        <emma:emma xmlns:emma="http://www.w3.org/2003/04/emma" version="1.0">
          <emma:interpretation id="{CE23866F-F1EB-4BF7-8408-D808727D0D28}" emma:medium="tactile" emma:mode="ink">
            <msink:context xmlns:msink="http://schemas.microsoft.com/ink/2010/main" type="paragraph" rotatedBoundingBox="2022,1323 22800,714 22880,3451 2102,40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1E305E-1121-472B-873D-A9CC0606BDC9}" emma:medium="tactile" emma:mode="ink">
              <msink:context xmlns:msink="http://schemas.microsoft.com/ink/2010/main" type="inkBullet" rotatedBoundingBox="2076,3181 2363,3173 2373,3510 2086,3518"/>
            </emma:interpretation>
            <emma:one-of disjunction-type="recognition" id="oneOf0">
              <emma:interpretation id="interp0" emma:lang="ko-KR" emma:confidence="0">
                <emma:literal>〇</emma:literal>
              </emma:interpretation>
              <emma:interpretation id="interp1" emma:lang="ko-KR" emma:confidence="0">
                <emma:literal>㉧</emma:literal>
              </emma:interpretation>
              <emma:interpretation id="interp2" emma:lang="ko-KR" emma:confidence="0">
                <emma:literal>@</emma:literal>
              </emma:interpretation>
              <emma:interpretation id="interp3" emma:lang="ko-KR" emma:confidence="0">
                <emma:literal>8</emma:literal>
              </emma:interpretation>
              <emma:interpretation id="interp4" emma:lang="ko-KR" emma:confidence="0">
                <emma:literal>㉢</emma:literal>
              </emma:interpretation>
            </emma:one-of>
          </emma:emma>
        </inkml:annotationXML>
        <inkml:trace contextRef="#ctx0" brushRef="#br0">-801 737 0,'-11'-13'43,"7"2"1,-5-1 3,-38 0-24,40 1-1,4 2 3,3 9 2,-10-14-2,10 14 0,-13-11-2,0 7 0,4 0-6,0 4-2,-3 0-5,2 1-5,-1 6-3,2-1-1,0 3-2,8 3-1,0-1 1,1-1 0,2 1 0,5-1 1,6-1 0,-1-2 2,5-3 1,-1 1 2,3-3 1,-1-2-1,-3-6 1,3-2 0,-5-2 1,2-3-2,-11-5 0,-1-5 0,-3 5-1,-4-3-2,-6 5 0,-5-2-2,1 7 0,-4-2-2,4 6 0,-5 3-1,5 4 1,1 0-1,-3 7 1,8 4-1,-1-1 0,3 11 1,3-4 0,2 3 0,1-1 0,4 4 0,4-4 2,-1 0 0,3-6 2,1-3 1,3-2 0,2-7 1,3-1 1,-2-1-1,1-10 0,3-1-1,-9-7 1,-1-4-1,-7 3-2,-1-2 0,-3 5-1,-8-4-1,-5 7-1,-7 1 0,4 10-1,-2 1-1,-5 2 1,4 4 0,1 10 1,1 7 1,1 2 0,1 7 1,-1 0 1,5 4-1,5-1 0,0 1 1,3-6 1,3-4-1,9-5 2,6-5 0,7-7 2,1-4-1,5-5 1,2-8 0,4-4 0,-3-7-1,-4-2 0,-2-4-2,-7 1 0,-3 0 0,-9 2-1,-6-1 1,-7 0-2,-6 5 0,-6 7 0,-3 5-2,-3 7 0,-1 1 0,1 5 0,1 9-1,4 6-1,2 2-6,9 1-17,0 4-44,4-4-2,8-5-4,5-6-4,7-4-3</inkml:trace>
      </inkml:traceGroup>
      <inkml:traceGroup>
        <inkml:annotationXML>
          <emma:emma xmlns:emma="http://www.w3.org/2003/04/emma" version="1.0">
            <emma:interpretation id="{B28AC6A5-C0A8-4BDE-8680-BEEEC0A618B7}" emma:medium="tactile" emma:mode="ink">
              <msink:context xmlns:msink="http://schemas.microsoft.com/ink/2010/main" type="line" rotatedBoundingBox="3071,1292 22800,714 22880,3451 3151,4028"/>
            </emma:interpretation>
          </emma:emma>
        </inkml:annotationXML>
        <inkml:traceGroup>
          <inkml:annotationXML>
            <emma:emma xmlns:emma="http://www.w3.org/2003/04/emma" version="1.0">
              <emma:interpretation id="{E245DDA8-1CB3-42A1-845B-CD8143778C90}" emma:medium="tactile" emma:mode="ink">
                <msink:context xmlns:msink="http://schemas.microsoft.com/ink/2010/main" type="inkWord" rotatedBoundingBox="3110,2630 3506,2619 3537,3679 3141,3690"/>
              </emma:interpretation>
              <emma:one-of disjunction-type="recognition" id="oneOf1">
                <emma:interpretation id="interp5" emma:lang="ko-KR" emma:confidence="0">
                  <emma:literal>p</emma:literal>
                </emma:interpretation>
                <emma:interpretation id="interp6" emma:lang="ko-KR" emma:confidence="0">
                  <emma:literal>P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n</emma:literal>
                </emma:interpretation>
                <emma:interpretation id="interp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-53258.4932">73 333 17,'0'-8'48,"0"-1"2,0-2-2,0-2-26,0 1-5,0 3-5,1-2-3,-1 11-1,5-13 0,-5 13-2,0 0 5,0 0 5,9 10 2,-3 9 1,-1 15 1,-1 5-1,2 16 1,2 11 0,-2 8-5,-2 2-4,-4 0-1,0 0-4,0-8-2,-3-2 0,-2-19 0,-2-10 2,1-6 0,-1-9 0,3-11 1,4-11 0,-7 10 1,7-10-1,-7-6-1,3-6-2,3-6-1,-5-11-2,4 0-1,-1-10-1,-1-3-1,-2-6 0,-1-7-1,-2-3 1,0-2-2,1-2 2,1 3-2,2-3 0,2 0-1,3 0 0,5 7-1,11 2 0,4-1 0,4 7 1,3 1 0,1 5-1,5 11 2,0 6 0,3 12-1,-7 12 2,4 11 1,-3 14 0,-2 11 1,-5 10 2,-8 0 2,-5 7 1,-10-6 4,-4-1 0,-14-9 0,-6-3 0,-3-7 0,1-8-1,-5 0-2,1-6-4,5-1-10,3-6-16,-1 2-22,6 2-26,1-5-5,7 3-4,9-8-4</inkml:trace>
        </inkml:traceGroup>
        <inkml:traceGroup>
          <inkml:annotationXML>
            <emma:emma xmlns:emma="http://www.w3.org/2003/04/emma" version="1.0">
              <emma:interpretation id="{BB118A4B-DDC1-4AA4-9CBB-20C9CCFF68DC}" emma:medium="tactile" emma:mode="ink">
                <msink:context xmlns:msink="http://schemas.microsoft.com/ink/2010/main" type="inkWord" rotatedBoundingBox="3619,3210 3939,3200 3948,3513 3628,3522"/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r</emma:literal>
                </emma:interpretation>
                <emma:interpretation id="interp12" emma:lang="ko-KR" emma:confidence="0">
                  <emma:literal>ㅏ</emma:literal>
                </emma:interpretation>
                <emma:interpretation id="interp13" emma:lang="ko-KR" emma:confidence="0">
                  <emma:literal>『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-52478.4922">510 726 52,'-3'-10'59,"3"10"-1,0 0-2,6-35-15,2 39-25,2 7-9,-1 5-8,1 2 2,1 4 3,-4 1 4,0 1 2,-5-3 2,0 0 0,-2-2 2,0-3 0,0-5 6,-3-2-3,3-9-2,0 0-1,0 0-2,-10 0-1,10 0-1,-5-15-1,4 5-5,-1-5-2,2-1-1,2-3-1,4-3 0,4 2 0,4-1-1,1 0 1,3 0-1,-3 3 0,6 2 1,-6 3-1,-1 4 0,-5 0-1,0 5 1,-9 4-1,11-3 0,-11 3 1,0 0 0,0 0 0,0 0 1,0 0-1,0 0 1,0 0 1,0 0 0,0 0-1,0 0 1,0 0-1,0 0 0,0 0 1,0 0-1,0 0-1,7-8 0,-7 8 0,0 0-1,0 0 1,0 0 0,6-11 0,-6 11 0,11-12 2,-11 12-1,17-14 1,-6 8-1,-3 2 1,5 0 0,-4 0 0,2 1-1,-11 3 0,13-2-5,-13 2-8,0 0-13,0 0-15,0 0-31,0 5-4,0-5-4,-11 18-5</inkml:trace>
        </inkml:traceGroup>
        <inkml:traceGroup>
          <inkml:annotationXML>
            <emma:emma xmlns:emma="http://www.w3.org/2003/04/emma" version="1.0">
              <emma:interpretation id="{25BBEBDE-1331-4147-8BCC-2DF2FE72CAC7}" emma:medium="tactile" emma:mode="ink">
                <msink:context xmlns:msink="http://schemas.microsoft.com/ink/2010/main" type="inkWord" rotatedBoundingBox="4072,3161 4396,3151 4405,3463 4081,3472"/>
              </emma:interpretation>
              <emma:one-of disjunction-type="recognition" id="oneOf3">
                <emma:interpretation id="interp15" emma:lang="ko-KR" emma:confidence="0">
                  <emma:literal>.</emma:literal>
                </emma:interpretation>
                <emma:interpretation id="interp16" emma:lang="ko-KR" emma:confidence="0">
                  <emma:literal>0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ㅇ</emma:literal>
                </emma:interpretation>
                <emma:interpretation id="interp1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-52104.0912">1032 675 6,'0'7'53,"-3"6"10,-8-20 0,-1 28-27,-6 8-2,6 2-2,1-1-2,11-7-4,9-5-7,15-11-4,9-11-2,8-16 0,10-4 3,-7-9 1,5-7-2,-15 0-2,-12-1-1,-12 5-2,-10 6 0,-14 8-7,-14 4-6,-3 12-10,-11 3-12,0 14-17,-3 16-36,7 3-2,8 1-5,-1 0-1,16 3 4</inkml:trace>
        </inkml:traceGroup>
        <inkml:traceGroup>
          <inkml:annotationXML>
            <emma:emma xmlns:emma="http://www.w3.org/2003/04/emma" version="1.0">
              <emma:interpretation id="{79089D48-1C54-4C63-B9AF-4C6694B4F2BB}" emma:medium="tactile" emma:mode="ink">
                <msink:context xmlns:msink="http://schemas.microsoft.com/ink/2010/main" type="inkWord" rotatedBoundingBox="4324,3086 4648,3077 4674,3983 4351,3993"/>
              </emma:interpretation>
              <emma:one-of disjunction-type="recognition" id="oneOf4">
                <emma:interpretation id="interp20" emma:lang="ko-KR" emma:confidence="0">
                  <emma:literal>j</emma:literal>
                </emma:interpretation>
                <emma:interpretation id="interp21" emma:lang="ko-KR" emma:confidence="0">
                  <emma:literal>』</emma:literal>
                </emma:interpretation>
                <emma:interpretation id="interp22" emma:lang="ko-KR" emma:confidence="0">
                  <emma:literal>!</emma:literal>
                </emma:interpretation>
                <emma:interpretation id="interp23" emma:lang="ko-KR" emma:confidence="0">
                  <emma:literal>g</emma:literal>
                </emma:interpretation>
                <emma:interpretation id="interp2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-51620.4906">1476 650 50,'-1'-14'60,"-8"1"-1,9 1-4,0 12-17,0 0-27,0 9-1,9 6-3,0 10-1,2 9 4,2 12 2,-1 9 5,-2 4 1,-2 7 1,-1 3-1,-3-1-4,-1-2-2,-3-8 0,0-8-1,-7-12 0,-3-3 1,-8-11 0,-1-5-1,-6-9 1,0-6-2,-2-2-6,-3-2-4,2-3-11,-2-5-23,2-24-42,2 18-5,4-10-1,7 0-9,4-14-1</inkml:trace>
          <inkml:trace contextRef="#ctx0" brushRef="#br0" timeOffset="-51402.0902">1429 526 52,'-14'-12'79,"-1"1"1,4-2-4,2 1-6,3 2 0,29-2-64,-23 12-10,0 0-14,0 0-17,7 33-20,-1-21-19,9 5-3,-1-3-3,9 6 6</inkml:trace>
        </inkml:traceGroup>
        <inkml:traceGroup>
          <inkml:annotationXML>
            <emma:emma xmlns:emma="http://www.w3.org/2003/04/emma" version="1.0">
              <emma:interpretation id="{DE2B31FD-BB78-4EDB-A1EE-AE5961698CE2}" emma:medium="tactile" emma:mode="ink">
                <msink:context xmlns:msink="http://schemas.microsoft.com/ink/2010/main" type="inkWord" rotatedBoundingBox="4903,3126 5304,3114 5318,3597 4917,3609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.</emma:literal>
                </emma:interpretation>
                <emma:interpretation id="interp27" emma:lang="ko-KR" emma:confidence="0">
                  <emma:literal>c</emma:literal>
                </emma:interpretation>
                <emma:interpretation id="interp28" emma:lang="ko-KR" emma:confidence="0">
                  <emma:literal>으</emma:literal>
                </emma:interpretation>
                <emma:interpretation id="interp2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-50949.6895">1819 801 42,'-8'3'68,"8"-3"-4,0 0 0,0 0-4,0 0-35,0 0-5,9 5-9,8-4-5,4-1-1,4-1 3,6-5-1,2-5 2,4-3-3,-1-4-1,2-5-1,-8-6 0,0-3 0,0-4 0,-7 2-2,-8 2 0,-11 5-1,-7 2 1,-15 6 1,-5 8 3,-12 11 0,-7 11 1,-4 12-1,-4 7 2,5 6-1,4 5 0,8 4-2,5 1-3,9-1 0,10-1 0,9-7-2,9-6-5,13-3-16,1 22-26,13-34-28,12-11-2,0-6-5,6-12-6,-3-7 2</inkml:trace>
        </inkml:traceGroup>
        <inkml:traceGroup>
          <inkml:annotationXML>
            <emma:emma xmlns:emma="http://www.w3.org/2003/04/emma" version="1.0">
              <emma:interpretation id="{7DF21D67-1F9F-4492-959B-5E7F9C7B1946}" emma:medium="tactile" emma:mode="ink">
                <msink:context xmlns:msink="http://schemas.microsoft.com/ink/2010/main" type="inkWord" rotatedBoundingBox="5514,2932 6180,2913 6199,3552 5532,3571"/>
              </emma:interpretation>
              <emma:one-of disjunction-type="recognition" id="oneOf6">
                <emma:interpretation id="interp30" emma:lang="ko-KR" emma:confidence="0">
                  <emma:literal>.</emma:literal>
                </emma:interpretation>
                <emma:interpretation id="interp31" emma:lang="ko-KR" emma:confidence="0">
                  <emma:literal>여</emma:literal>
                </emma:interpretation>
                <emma:interpretation id="interp32" emma:lang="ko-KR" emma:confidence="0">
                  <emma:literal>나</emma:literal>
                </emma:interpretation>
                <emma:interpretation id="interp33" emma:lang="ko-KR" emma:confidence="0">
                  <emma:literal>아</emma:literal>
                </emma:interpretation>
                <emma:interpretation id="interp3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-50497.2887">2544 653 7,'0'0'62,"0"0"0,-4-2-1,-10 6-2,-1 7-1,-10 7-44,7 4-6,0 4 2,3 2 2,4 3 1,3 0 1,6-2-1,5-1 0,8-5-2,7-6-2,8-7 0,6-6-3,7-4 1,-2-16 0,3-5-1,-4-10 0,4-6-3,-5-6-2,-2-5-3,-5-7-3,-5-2-1,-2 1-2,-7-1 2,-2 3 2,-6 4 2,-2 7 3,-4 11 2,0 8 1,0 9 1,0 15 1,-6 6-1,2 13-1,2 11 0,0 10-1,2 11 0,0 8 2,0 3 0,2 0 0,2 4 0,1-7-3,1-6-3,-1-7-6,2-11-11,-1-8-20,-28-12-39,33-6 0,-3-12-7,4-7-3,-2-7 1</inkml:trace>
          <inkml:trace contextRef="#ctx0" brushRef="#br0" timeOffset="-50278.8884">2682 574 8,'-33'0'90,"4"1"1,9 0-8,11-3-4,9 2 0,11-17-2,27 10-73,-6 3-4,9-1 0,8-1 0,-1 6-10,2-4-16,-6 3-23,1 1-28,-9 0-2,-2 2-5,-7-2-5,-1 0 3</inkml:trace>
        </inkml:traceGroup>
        <inkml:traceGroup>
          <inkml:annotationXML>
            <emma:emma xmlns:emma="http://www.w3.org/2003/04/emma" version="1.0">
              <emma:interpretation id="{65915267-A9A6-4A96-A441-5ED6062672BF}" emma:medium="tactile" emma:mode="ink">
                <msink:context xmlns:msink="http://schemas.microsoft.com/ink/2010/main" type="inkWord" rotatedBoundingBox="6778,3096 7551,3073 7563,3474 6790,3496"/>
              </emma:interpretation>
              <emma:one-of disjunction-type="recognition" id="oneOf7">
                <emma:interpretation id="interp35" emma:lang="ko-KR" emma:confidence="0">
                  <emma:literal>m</emma:literal>
                </emma:interpretation>
                <emma:interpretation id="interp36" emma:lang="ko-KR" emma:confidence="0">
                  <emma:literal>머</emma:literal>
                </emma:interpretation>
                <emma:interpretation id="interp37" emma:lang="ko-KR" emma:confidence="0">
                  <emma:literal>n</emma:literal>
                </emma:interpretation>
                <emma:interpretation id="interp38" emma:lang="ko-KR" emma:confidence="0">
                  <emma:literal>내</emma:literal>
                </emma:interpretation>
                <emma:interpretation id="interp39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-49124.4863">3664 512 23,'0'0'50,"7"5"4,-3 15 1,1 4 3,0 4-43,-1 10-1,3-3 2,-1 6 1,-1-10-1,1 6 4,-4-16 4,2-7 4,-2-4-4,-2-10 1,4-6-2,-3-8-1,4-6-5,-3-10-7,5-5-10,-1-3 0,1-3-5,5 2 0,2 3-1,2 2 0,1 7 1,1 8-1,5 10 3,-4 6-1,4 7 1,-4 9 1,-1 12 0,0 7 1,-3 5 1,3 6 1,-9-4 0,4 2 0,-6-3 1,2-3-1,-3-11 1,1-6 2,-5-6 1,-2-12 0,0 0-1,9 0-2,-5-10-1,1-7-3,4-1-2,0-10-1,4 1-3,2-5 1,1 0-1,4-2 2,0 5 2,4 1 2,1 6 2,-1 5 0,4 7 2,-3 8-1,0 5 2,-3 6 0,-4 11 0,-2 4 0,-4 6-1,-2 4 0,-4 1 1,-2-1 0,-1-2-1,-3 2-3,2-6-3,-2-8-13,0-4-25,4-5-30,-4-11-3,16 0-7,-7-3-3,9-8 1</inkml:trace>
        </inkml:traceGroup>
        <inkml:traceGroup>
          <inkml:annotationXML>
            <emma:emma xmlns:emma="http://www.w3.org/2003/04/emma" version="1.0">
              <emma:interpretation id="{E52A25CC-C31F-4999-8723-25D6E26D4049}" emma:medium="tactile" emma:mode="ink">
                <msink:context xmlns:msink="http://schemas.microsoft.com/ink/2010/main" type="inkWord" rotatedBoundingBox="7635,3151 8230,3134 8239,3443 7644,3460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.</emma:literal>
                </emma:interpretation>
                <emma:interpretation id="interp42" emma:lang="ko-KR" emma:confidence="0">
                  <emma:literal>e</emma:literal>
                </emma:interpretation>
                <emma:interpretation id="interp43" emma:lang="ko-KR" emma:confidence="0">
                  <emma:literal>요</emma:literal>
                </emma:interpretation>
                <emma:interpretation id="interp4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-48672.0855">4742 634 19,'18'-11'57,"-4"-5"2,-1 6 0,-4-9-1,-1 4-24,-7-1-17,-1 6-1,0 10 1,-15-14 0,0 13 3,-4-1 1,-6 5 0,-5 8-4,-2 9-1,2 4-4,-2 5 0,6 5-2,2 5-3,8-2-3,3 0 0,12-8 0,2-4 1,9-7 0,8-10-5,3-8 0,3-7 0,3-7 0,2-13 0,-2 1 0,-2-4 0,1 6 0,-7 0 0,-5 7 0,-3 6 0,-11 11 0,13-1 0,-11 7 0,0 10-4,-2 1 1,5 3 3,2 1 1,6-2-3,3 0-3,3-7-4,8-5-8,2-6-12,2-5-8,1-6-11,1-9-5,1-2-24,-5-8-2,0 0 0,-11-6 12</inkml:trace>
        </inkml:traceGroup>
        <inkml:traceGroup>
          <inkml:annotationXML>
            <emma:emma xmlns:emma="http://www.w3.org/2003/04/emma" version="1.0">
              <emma:interpretation id="{88534392-CC30-4D33-8981-833D02D6D5DB}" emma:medium="tactile" emma:mode="ink">
                <msink:context xmlns:msink="http://schemas.microsoft.com/ink/2010/main" type="inkWord" rotatedBoundingBox="8043,2720 8577,2705 8598,3439 8065,3455"/>
              </emma:interpretation>
              <emma:one-of disjunction-type="recognition" id="oneOf9">
                <emma:interpretation id="interp45" emma:lang="ko-KR" emma:confidence="0">
                  <emma:literal>t</emma:literal>
                </emma:interpretation>
                <emma:interpretation id="interp46" emma:lang="ko-KR" emma:confidence="0">
                  <emma:literal>七</emma:literal>
                </emma:interpretation>
                <emma:interpretation id="interp47" emma:lang="ko-KR" emma:confidence="0">
                  <emma:literal>5</emma:literal>
                </emma:interpretation>
                <emma:interpretation id="interp48" emma:lang="ko-KR" emma:confidence="0">
                  <emma:literal>ㅏ</emma:literal>
                </emma:interpretation>
                <emma:interpretation id="interp4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-48406.8851">5164 122 30,'0'-19'77,"-6"5"-5,6 14-2,0 0-4,-7 12 3,7 14-47,-1 12-7,-5 13-6,-3 12 0,1 7 2,-4 7 1,4 2-2,1-5-2,7-6-2,2-9 0,9-11-2,4-15 1,8-7 0,3-16-4,2-10-10,0-9-30,-2-9-35,-8-12-4,2-1-5,-10-6-5,-3-2-4</inkml:trace>
          <inkml:trace contextRef="#ctx0" brushRef="#br0" timeOffset="-48204.0847">4998 464 0,'-27'6'82,"5"-4"0,12-2-3,10 0-6,11-11 0,11 18-4,11-14-66,3 1-3,11-6 0,0-1-2,2 3-5,1-1-11,-3 0-18,2 3-35,-6 2-2,-3 1-5,-11 1-4,-1 2 1</inkml:trace>
        </inkml:traceGroup>
        <inkml:traceGroup>
          <inkml:annotationXML>
            <emma:emma xmlns:emma="http://www.w3.org/2003/04/emma" version="1.0">
              <emma:interpretation id="{27AAAF18-37AD-4C73-A3EA-312C760B38B1}" emma:medium="tactile" emma:mode="ink">
                <msink:context xmlns:msink="http://schemas.microsoft.com/ink/2010/main" type="inkWord" rotatedBoundingBox="8585,3035 8971,3024 8983,3444 8597,3456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n</emma:literal>
                </emma:interpretation>
                <emma:interpretation id="interp52" emma:lang="ko-KR" emma:confidence="0">
                  <emma:literal>ㅏ</emma:literal>
                </emma:interpretation>
                <emma:interpretation id="interp53" emma:lang="ko-KR" emma:confidence="0">
                  <emma:literal>ㅅ</emma:literal>
                </emma:interpretation>
                <emma:interpretation id="interp5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-47782.884">5550 415 58,'-2'11'72,"2"9"-2,-1-1-3,1 15-4,-3 3-1,0 6-67,-1 5 5,-4-2 3,1 3 2,-3-10 4,2-3 2,-2-16 5,5-6 1,5-14 0,0 0 0,0 0-2,-8-15-3,8-2-10,0 0-2,5-2 0,-1-4 0,2-1 0,2-2 0,5 0 0,2-2 0,3-2 0,2 2 0,2-2 0,2 0 0,1 2 0,3 4 0,-4 3 0,-1 5 0,1 6 0,-5-1 0,0 9 0,-2-3 0,-3 5 0,-6 1 0,-1 8 0,-7-9-3,0 0-27,11 19-46,-11-19-4,7 15-2,-7-15-6,15 6-1</inkml:trace>
        </inkml:traceGroup>
        <inkml:traceGroup>
          <inkml:annotationXML>
            <emma:emma xmlns:emma="http://www.w3.org/2003/04/emma" version="1.0">
              <emma:interpretation id="{E9ED0E8F-48B9-4AF6-A503-A88105574424}" emma:medium="tactile" emma:mode="ink">
                <msink:context xmlns:msink="http://schemas.microsoft.com/ink/2010/main" type="inkWord" rotatedBoundingBox="9002,2997 9140,2993 9154,3467 9016,3472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.</emma:literal>
                </emma:interpretation>
                <emma:interpretation id="interp57" emma:lang="ko-KR" emma:confidence="0">
                  <emma:literal>,</emma:literal>
                </emma:interpretation>
                <emma:interpretation id="interp58" emma:lang="ko-KR" emma:confidence="0">
                  <emma:literal>j</emma:literal>
                </emma:interpretation>
                <emma:interpretation id="interp5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-47470.8834">6029 506 18,'0'0'73,"0"17"6,-7-6 0,0 8-5,-6 6-1,-7 0-40,4 5-17,3 1 1,0 4-7,3-5-3,-1-1-3,3-9 1,2-6-2,5-2-3,1-12-5,-4 10-17,4 23-34,0-33-19,9-7-4,-3-7-6,3-5-3,-2-10 7</inkml:trace>
          <inkml:trace contextRef="#ctx0" brushRef="#br0" timeOffset="-47299.2829">5938 402 4,'-8'-10'89,"8"10"-1,-11-10-4,11 10-7,0 0-3,-1-10-9,6 9-81,-5 1-25,7 6-35,-2 6-2,1-5-5,4 6-4,1-7 1</inkml:trace>
        </inkml:traceGroup>
        <inkml:traceGroup>
          <inkml:annotationXML>
            <emma:emma xmlns:emma="http://www.w3.org/2003/04/emma" version="1.0">
              <emma:interpretation id="{466FA8D7-5A5D-4BC1-9BFC-CE22948EEC7A}" emma:medium="tactile" emma:mode="ink">
                <msink:context xmlns:msink="http://schemas.microsoft.com/ink/2010/main" type="inkWord" rotatedBoundingBox="9363,3106 9724,3096 9735,3498 9374,3509"/>
              </emma:interpretation>
              <emma:one-of disjunction-type="recognition" id="oneOf12">
                <emma:interpretation id="interp60" emma:lang="ko-KR" emma:confidence="0">
                  <emma:literal>.</emma:literal>
                </emma:interpretation>
                <emma:interpretation id="interp61" emma:lang="ko-KR" emma:confidence="0">
                  <emma:literal>x</emma:literal>
                </emma:interpretation>
                <emma:interpretation id="interp62" emma:lang="ko-KR" emma:confidence="0">
                  <emma:literal>,</emma:literal>
                </emma:interpretation>
                <emma:interpretation id="interp63" emma:lang="ko-KR" emma:confidence="0">
                  <emma:literal>4</emma:literal>
                </emma:interpretation>
                <emma:interpretation id="interp6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-46987.2826">6247 482 65,'0'0'78,"8"18"-2,-1-9-7,7 4-2,-2-5 0,6 10-62,0 6-3,7-7 7,2 0-2,0 0 1,0 4 1,-1-7 0,3 3 1,-5-10 0,-2 0-4,-4 0-5,-6-1-9,0-5-22,-2-1-16,-10 0-30,13-17-4,-9 4-4,4-2-5,-3-7 4</inkml:trace>
          <inkml:trace contextRef="#ctx0" brushRef="#br0" timeOffset="-46815.6823">6604 513 39,'-21'7'76,"-5"3"-1,0 12-2,-5 5-5,5-3 0,-4 11-56,2 7-1,-1 1-7,7-3-13,-4 1-18,6-5-39,10-10-4,-1-9-4,11-17-5,0 0 0</inkml:trace>
        </inkml:traceGroup>
        <inkml:traceGroup>
          <inkml:annotationXML>
            <emma:emma xmlns:emma="http://www.w3.org/2003/04/emma" version="1.0">
              <emma:interpretation id="{562BCFCC-AA5E-4B89-915B-5823C82C669C}" emma:medium="tactile" emma:mode="ink">
                <msink:context xmlns:msink="http://schemas.microsoft.com/ink/2010/main" type="inkWord" rotatedBoundingBox="10259,1082 10415,1077 10416,1096 10259,1101"/>
              </emma:interpretation>
              <emma:one-of disjunction-type="recognition" id="oneOf13">
                <emma:interpretation id="interp65" emma:lang="ko-KR" emma:confidence="0">
                  <emma:literal>…</emma:literal>
                </emma:interpretation>
                <emma:interpretation id="interp66" emma:lang="ko-KR" emma:confidence="0">
                  <emma:literal>"</emma:literal>
                </emma:interpretation>
                <emma:interpretation id="interp67" emma:lang="ko-KR" emma:confidence="0">
                  <emma:literal>“</emma:literal>
                </emma:interpretation>
                <emma:interpretation id="interp68" emma:lang="ko-KR" emma:confidence="0">
                  <emma:literal>一</emma:literal>
                </emma:interpretation>
                <emma:interpretation id="interp69" emma:lang="ko-KR" emma:confidence="0">
                  <emma:literal>-</emma:literal>
                </emma:interpretation>
              </emma:one-of>
            </emma:emma>
          </inkml:annotationXML>
          <inkml:trace contextRef="#ctx1" brushRef="#br0">7143-1543</inkml:trace>
          <inkml:trace contextRef="#ctx1" brushRef="#br0" timeOffset="967.2017">7285-1543</inkml:trace>
          <inkml:trace contextRef="#ctx1" brushRef="#br0" timeOffset="702.0013">7285-1543</inkml:trace>
        </inkml:traceGroup>
        <inkml:traceGroup>
          <inkml:annotationXML>
            <emma:emma xmlns:emma="http://www.w3.org/2003/04/emma" version="1.0">
              <emma:interpretation id="{40760090-B864-4BB1-801B-52DE777CF3B1}" emma:medium="tactile" emma:mode="ink">
                <msink:context xmlns:msink="http://schemas.microsoft.com/ink/2010/main" type="inkWord" rotatedBoundingBox="10334,2750 11296,2722 11314,3319 10351,3347"/>
              </emma:interpretation>
              <emma:one-of disjunction-type="recognition" id="oneOf14">
                <emma:interpretation id="interp70" emma:lang="ko-KR" emma:confidence="0">
                  <emma:literal>.</emma:literal>
                </emma:interpretation>
                <emma:interpretation id="interp71" emma:lang="ko-KR" emma:confidence="0">
                  <emma:literal>0</emma:literal>
                </emma:interpretation>
                <emma:interpretation id="interp72" emma:lang="ko-KR" emma:confidence="0">
                  <emma:literal>o</emma:literal>
                </emma:interpretation>
                <emma:interpretation id="interp73" emma:lang="ko-KR" emma:confidence="0">
                  <emma:literal>!</emma:literal>
                </emma:interpretation>
                <emma:interpretation id="interp7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-45536.48">7451 696 18,'0'0'45,"-12"8"5,12-8 3,0 0-23,0 0 1,0 0 1,-6-6 1,6 6-1,0-17 0,2 1 0,-1-4-6,3-6-6,-1-4-4,0-7-5,0-2-5,-2-4-3,0-5-2,-1 1-1,0 0-1,-2 2 0,-1 5-1,-1 2 1,-2 7 0,2 4-1,0 10-1,1 7-2,3 10 0,-10 0 0,6 7 2,0 10 0,0 11 2,0 6-1,0 9 4,0 2 1,1 7 1,2-3 1,1 3-2,2-3-1,7-7 1,0-5-1,6-9 1,1-4 0,4-11 1,4-2-1,6-7 0,0-4-1,7-2 0,1-11-1,2 0-1,2-5-2,2 1 1,3-6-2,-5 1 2,-6 2 0,-5 6-1,-6 1-1,-4 5 0,-9 6 1,-12 2 1,1 10 0,-6 10 0,-3 4 0,-1 4 2,5 2 2,3-3 2,4 0 1,13-5 0,6-6 0,13-11 0,1-5 1,1-9 1,-1-8-4,-3-5-4,-10-2 0,-6-1 0,-12-1 0,-5 0 0,-16 5 0,-11 1 0,-6 7 0,-1 7 0,-6-2 0,1 8-2,-2-1-38,1 2-38,4 3-5,-1-4-2,5 0-4,-1-4-1</inkml:trace>
          <inkml:trace contextRef="#ctx0" brushRef="#br0" timeOffset="-45286.8796">7260 302 44,'-21'0'80,"9"-2"-1,8-6-4,5-2-5,14 0 2,13 1-51,2 3-9,4-4-7,8 4-1,-1 1 0,3 1 0,-4 1-7,2 3-20,-3 5-19,-8 2-31,1 5-2,-9-5-5,6-1-4,-3 0 0</inkml:trace>
        </inkml:traceGroup>
        <inkml:traceGroup>
          <inkml:annotationXML>
            <emma:emma xmlns:emma="http://www.w3.org/2003/04/emma" version="1.0">
              <emma:interpretation id="{77D74E4B-A8E8-459E-8FBF-69119A0E3CE9}" emma:medium="tactile" emma:mode="ink">
                <msink:context xmlns:msink="http://schemas.microsoft.com/ink/2010/main" type="inkWord" rotatedBoundingBox="12061,2740 12199,2736 12217,3337 12079,3341"/>
              </emma:interpretation>
              <emma:one-of disjunction-type="recognition" id="oneOf15">
                <emma:interpretation id="interp75" emma:lang="ko-KR" emma:confidence="0">
                  <emma:literal>.</emma:literal>
                </emma:interpretation>
                <emma:interpretation id="interp76" emma:lang="ko-KR" emma:confidence="0">
                  <emma:literal>,</emma:literal>
                </emma:interpretation>
                <emma:interpretation id="interp77" emma:lang="ko-KR" emma:confidence="0">
                  <emma:literal>1</emma:literal>
                </emma:interpretation>
                <emma:interpretation id="interp78" emma:lang="ko-KR" emma:confidence="0">
                  <emma:literal>I</emma:literal>
                </emma:interpretation>
                <emma:interpretation id="interp7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-44756.4787">9084 117 11,'-20'-5'51,"9"7"4,0 10 6,2 10 2,1 13-32,-2 9-3,2 7-2,-1 10 0,6 1-1,0 2-5,0-3-5,3-8-4,0-5-3,0-16-1,2-2 0,2-13 1,-4-7-1,0-10-5,0 0-15,0-14-28,-3-4-28,-5-5-3,4-6-8,-7-6-6,1 3-1</inkml:trace>
        </inkml:traceGroup>
        <inkml:traceGroup>
          <inkml:annotationXML>
            <emma:emma xmlns:emma="http://www.w3.org/2003/04/emma" version="1.0">
              <emma:interpretation id="{03340A6E-9AA8-4C39-839D-4887A6314E43}" emma:medium="tactile" emma:mode="ink">
                <msink:context xmlns:msink="http://schemas.microsoft.com/ink/2010/main" type="inkWord" rotatedBoundingBox="11791,2694 13185,2653 13202,3217 11807,3257"/>
              </emma:interpretation>
              <emma:one-of disjunction-type="recognition" id="oneOf16">
                <emma:interpretation id="interp80" emma:lang="ko-KR" emma:confidence="0">
                  <emma:literal>…</emma:literal>
                </emma:interpretation>
                <emma:interpretation id="interp81" emma:lang="ko-KR" emma:confidence="0">
                  <emma:literal>업</emma:literal>
                </emma:interpretation>
                <emma:interpretation id="interp82" emma:lang="ko-KR" emma:confidence="0">
                  <emma:literal>안</emma:literal>
                </emma:interpretation>
                <emma:interpretation id="interp83" emma:lang="ko-KR" emma:confidence="0">
                  <emma:literal>와</emma:literal>
                </emma:interpretation>
                <emma:interpretation id="interp8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-43945.2769">8738 392 39,'-17'0'67,"-1"0"-4,18 0-1,-18 5-1,18-5-30,8 10-13,10-2-5,12 0-7,5-2 2,12-1 2,1-5 0,11-4-2,-2-10 0,3-1-2,-5-8-3,-4-4-3,-7-5-7,-9-3-3,-6-2-1,-10-1-1,-5 3-1,-6 0 4,-5 5 2,-3 4 3,0 7 5,-4 9 3,-6 7-1,10 3 2,-15 19 1,7 5 0,1 12 0,-2 2 0,1 11 2,1 2-1,3 3 0,0-7 0,3 1-2,1-7-2,-2-9 0,2-2 0,0-11 4,3-4 1,-3-15 2,4 12-1,-4-12-1,3-8-1,1-3-2,-4-6-2,8-1-5,-1-4-5,3-2-1,-2 2-1,7 0-1,0 3 1,3 1 1,-2 8 1,1 6 1,7 4 2,-6 7 2,2 8 1,-3 6 2,0 1 2,-4 7 0,9 0 2,-6-3 2,-1-2 2,9-5-1,4-3 0,7-8 0,3-3 0,9-5-1,-2-9 0,4-7-3,-1-5-3,-7-6-2,-8-5-3,-2 0 0,-13 2-2,-7 2 0,-11 3 0,-6 6 2,-9 10 2,-11 6 6,-2 6 3,-5 11 1,0 6 1,3 5 2,6 2 1,10 2-2,9-2-10,9 0 0,14-4 0,10-5 0,7-5 0,5-4 0,2-3 0,-2 1 0,-3-7 0,-5 2 0,-8-4 0,-2 2-61,-8 3-24,-14-3 0,0 0-7,-7 0-3,7 0 2</inkml:trace>
        </inkml:traceGroup>
        <inkml:traceGroup>
          <inkml:annotationXML>
            <emma:emma xmlns:emma="http://www.w3.org/2003/04/emma" version="1.0">
              <emma:interpretation id="{2A645D12-A93C-49AF-BB20-56697B710073}" emma:medium="tactile" emma:mode="ink">
                <msink:context xmlns:msink="http://schemas.microsoft.com/ink/2010/main" type="inkWord" rotatedBoundingBox="13952,2764 14826,2738 14839,3196 13966,3221"/>
              </emma:interpretation>
              <emma:one-of disjunction-type="recognition" id="oneOf17">
                <emma:interpretation id="interp85" emma:lang="ko-KR" emma:confidence="0">
                  <emma:literal>.</emma:literal>
                </emma:interpretation>
                <emma:interpretation id="interp86" emma:lang="ko-KR" emma:confidence="0">
                  <emma:literal>와</emma:literal>
                </emma:interpretation>
                <emma:interpretation id="interp87" emma:lang="ko-KR" emma:confidence="0">
                  <emma:literal>데</emma:literal>
                </emma:interpretation>
                <emma:interpretation id="interp88" emma:lang="ko-KR" emma:confidence="0">
                  <emma:literal>당</emma:literal>
                </emma:interpretation>
                <emma:interpretation id="interp8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-40762.8716">11052 316 4,'7'-9'39,"4"1"3,-5-31-5,2 31-12,-3-1 4,1 0 0,-1-2 1,-5 11-1,7-15-3,-4 6-4,0 2-3,-3 7-5,5-13-3,-5 13-2,5-14 0,-5 14-4,0-13 1,0 13-2,-5-11-2,5 11-1,-16-9-1,2 9-1,-2 3-1,-7 9 0,0 6 1,-6 9 3,0 4 1,-1 9 3,4 2 0,0 1 2,8 2 1,2 0 0,12-4 0,4-4-2,14-10 0,12-4-1,5-8 0,10-4 1,9-11-1,7-3 0,5-12-1,3-9-1,-3-4-2,0-8-3,-7 0 0,-4-7-2,-7 5 0,-13 5-1,-11 3 0,-4 6-2,-11 11 0,-5 13 2,-7 0 2,-8 16-1,-1 8 2,-2 5 0,4 4 1,1 3 1,4-3 2,9-3 2,7-5-1,11-15 1,8-6 0,7-5 0,3-15 1,2-2 0,-5-7 0,3-10-2,-14 2 0,-7-2-2,-11 3-2,-9 1 0,-13 13 0,-10-3 0,-7 9 0,-7 7 0,-2 5 0,2 3 0,6 8-11,5 1-12,9-2-12,10-1-14,12-9-30,14 7-2,17-7-5,4-9 0</inkml:trace>
        </inkml:traceGroup>
        <inkml:traceGroup>
          <inkml:annotationXML>
            <emma:emma xmlns:emma="http://www.w3.org/2003/04/emma" version="1.0">
              <emma:interpretation id="{608433AD-51D5-4978-B5B1-13B1EA8B4CE6}" emma:medium="tactile" emma:mode="ink">
                <msink:context xmlns:msink="http://schemas.microsoft.com/ink/2010/main" type="inkWord" rotatedBoundingBox="14927,2483 15022,2480 15044,3232 14949,3235"/>
              </emma:interpretation>
              <emma:one-of disjunction-type="recognition" id="oneOf18">
                <emma:interpretation id="interp90" emma:lang="ko-KR" emma:confidence="0">
                  <emma:literal>1</emma:literal>
                </emma:interpretation>
                <emma:interpretation id="interp91" emma:lang="ko-KR" emma:confidence="0">
                  <emma:literal>.</emma:literal>
                </emma:interpretation>
                <emma:interpretation id="interp92" emma:lang="ko-KR" emma:confidence="0">
                  <emma:literal>I</emma:literal>
                </emma:interpretation>
                <emma:interpretation id="interp93" emma:lang="ko-KR" emma:confidence="0">
                  <emma:literal>l</emma:literal>
                </emma:interpretation>
                <emma:interpretation id="interp9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-40482.0709">11878-132 42,'4'-12'54,"-4"12"4,0 0 4,7 13 5,-7 10-38,0 17-2,-4 8-5,-3 14 4,-3 8-1,2 3-2,-3 3-5,5-6-6,-2-3-3,4-13-3,4-5-1,0-13-2,8-8-2,-1-8-2,-1-9-7,-6-11-21,20 13-20,-10-19-26,1-8-3,-3-8-5,6-5-3,-3-5 6</inkml:trace>
        </inkml:traceGroup>
        <inkml:traceGroup>
          <inkml:annotationXML>
            <emma:emma xmlns:emma="http://www.w3.org/2003/04/emma" version="1.0">
              <emma:interpretation id="{B72B6839-AE13-4A2F-8AE0-6A024172AAF0}" emma:medium="tactile" emma:mode="ink">
                <msink:context xmlns:msink="http://schemas.microsoft.com/ink/2010/main" type="inkWord" rotatedBoundingBox="15233,2873 15542,2864 15550,3128 15241,3137"/>
              </emma:interpretation>
              <emma:one-of disjunction-type="recognition" id="oneOf19">
                <emma:interpretation id="interp95" emma:lang="ko-KR" emma:confidence="0">
                  <emma:literal>.</emma:literal>
                </emma:interpretation>
                <emma:interpretation id="interp96" emma:lang="ko-KR" emma:confidence="0">
                  <emma:literal>u</emma:literal>
                </emma:interpretation>
                <emma:interpretation id="interp97" emma:lang="ko-KR" emma:confidence="0">
                  <emma:literal>니</emma:literal>
                </emma:interpretation>
                <emma:interpretation id="interp98" emma:lang="ko-KR" emma:confidence="0">
                  <emma:literal>다</emma:literal>
                </emma:interpretation>
                <emma:interpretation id="interp9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-40107.6705">12123 271 42,'10'-2'56,"-10"2"7,11 1-1,-11 8 0,-4 11-41,-2 3-4,1 6-2,2 2 3,0 1 1,3-3-2,1-4-1,10-6-2,5-10 0,4-4-2,5-10 1,1-5-4,6-12-3,-5 1-5,4-8-4,-6-1-1,-2-5 0,-8 5 1,-2 3 0,-4 4 1,-5 6 1,-2 5 2,-2 12 3,-10 3 0,-1 9 0,0 5 0,-3 7-1,2 2 1,1 3 1,4 0 1,4-1-3,3-7-4,6 7-7,2-10-22,6-4-43,6 0-3,0-13-6,3-1-2,-4-8-6</inkml:trace>
        </inkml:traceGroup>
        <inkml:traceGroup>
          <inkml:annotationXML>
            <emma:emma xmlns:emma="http://www.w3.org/2003/04/emma" version="1.0">
              <emma:interpretation id="{CD1623BF-65DE-44A9-9860-138FF3ACEDAD}" emma:medium="tactile" emma:mode="ink">
                <msink:context xmlns:msink="http://schemas.microsoft.com/ink/2010/main" type="inkWord" rotatedBoundingBox="15744,2828 16106,2818 16116,3162 15754,3173"/>
              </emma:interpretation>
              <emma:one-of disjunction-type="recognition" id="oneOf20">
                <emma:interpretation id="interp100" emma:lang="ko-KR" emma:confidence="0">
                  <emma:literal>서</emma:literal>
                </emma:interpretation>
                <emma:interpretation id="interp101" emma:lang="ko-KR" emma:confidence="0">
                  <emma:literal>,</emma:literal>
                </emma:interpretation>
                <emma:interpretation id="interp102" emma:lang="ko-KR" emma:confidence="0">
                  <emma:literal>m</emma:literal>
                </emma:interpretation>
                <emma:interpretation id="interp103" emma:lang="ko-KR" emma:confidence="0">
                  <emma:literal>머</emma:literal>
                </emma:interpretation>
                <emma:interpretation id="interp104" emma:lang="ko-KR" emma:confidence="0">
                  <emma:literal>새</emma:literal>
                </emma:interpretation>
              </emma:one-of>
            </emma:emma>
          </inkml:annotationXML>
          <inkml:trace contextRef="#ctx0" brushRef="#br0" timeOffset="-39468.0692">12722 201 45,'-8'21'59,"3"6"3,-4 0 1,-21 4-30,22-1-3,1 2-5,1-5-5,1-4-4,2-2-1,-1-6 4,3-5-1,1-10-2,0 0-1,0 0-2,0-7-4,0-10-1,4-4-4,1 0-7,2-1-3,-1-3 1,1 3-1,1 4 0,-1 2 0,0 6 1,-7 10 0,15-5 0,-15 5 2,11 11 1,-7 4 1,-3 5 2,1 2 2,-2 5 1,0-4 2,0-1-2,-2-2 1,1-2-1,0-5 1,-1-3 2,2-10 0,0 0-1,0 0 0,11-14-1,-5-4-1,6-7-2,3-1-3,5-8-2,0 2-2,4 0 1,-2 5-1,0 5 1,-2 2 0,4 7 1,-8 7 3,0 7 2,-5 12 2,-3 9 1,-1 3 2,-4 7-1,-1 6 2,-2 0-1,2-1 0,-2-3-2,0-5-2,1-7-3,-1-6 0,1-4 0,-1-12 0,0 0-29,9 6-47,-9-11-3,4-5-4,-3-7-6,7-2-4</inkml:trace>
        </inkml:traceGroup>
        <inkml:traceGroup>
          <inkml:annotationXML>
            <emma:emma xmlns:emma="http://www.w3.org/2003/04/emma" version="1.0">
              <emma:interpretation id="{DBC3F1CD-3C58-4ED8-9699-E5D55F8A6CD8}" emma:medium="tactile" emma:mode="ink">
                <msink:context xmlns:msink="http://schemas.microsoft.com/ink/2010/main" type="inkWord" rotatedBoundingBox="16276,2756 16704,2743 16716,3150 16288,3163"/>
              </emma:interpretation>
              <emma:one-of disjunction-type="recognition" id="oneOf21">
                <emma:interpretation id="interp105" emma:lang="ko-KR" emma:confidence="0">
                  <emma:literal>.</emma:literal>
                </emma:interpretation>
                <emma:interpretation id="interp106" emma:lang="ko-KR" emma:confidence="0">
                  <emma:literal>N</emma:literal>
                </emma:interpretation>
                <emma:interpretation id="interp107" emma:lang="ko-KR" emma:confidence="0">
                  <emma:literal>』</emma:literal>
                </emma:interpretation>
                <emma:interpretation id="interp108" emma:lang="ko-KR" emma:confidence="0">
                  <emma:literal>」</emma:literal>
                </emma:interpretation>
                <emma:interpretation id="interp10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-38703.668">13172 522 25,'0'16'79,"0"-16"3,0 0-3,0 0-4,0 0-23,4-9-16,-3-6-7,2 0-14,3-8-10,-1-2-2,3-5-1,2 0-2,1 1 0,0 2-1,0 1 0,0 3-1,1 7-2,-2 4 0,0 8-1,-10 4 1,14 12 2,-8 8 0,0 5 2,-1 3 1,2 5 2,0-1 2,3-3 2,1-2 1,1-10 2,2-4 0,4-7 0,-3-6-10,3-7 0,-3-8 0,3-7 0,-3-4 0,0-1 0,-1-12 0,-4 3 0,1-2 0,-3 3 0,-1 3 0,1 5 0,-4-2 0,2 9 0,-6 7-20,4 5-33,-4 8-31,10-3-1,-10 3-5,0 0-4,16 4 9</inkml:trace>
        </inkml:traceGroup>
        <inkml:traceGroup>
          <inkml:annotationXML>
            <emma:emma xmlns:emma="http://www.w3.org/2003/04/emma" version="1.0">
              <emma:interpretation id="{E2A4BD48-7238-4972-9F6C-717CDCCAC3D0}" emma:medium="tactile" emma:mode="ink">
                <msink:context xmlns:msink="http://schemas.microsoft.com/ink/2010/main" type="inkWord" rotatedBoundingBox="17349,2684 17724,2673 17739,3162 17364,3173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,</emma:literal>
                </emma:interpretation>
                <emma:interpretation id="interp112" emma:lang="ko-KR" emma:confidence="0">
                  <emma:literal>.</emma:literal>
                </emma:interpretation>
                <emma:interpretation id="interp113" emma:lang="ko-KR" emma:confidence="0">
                  <emma:literal>S</emma:literal>
                </emma:interpretation>
                <emma:interpretation id="interp11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-37986.0668">14551 75 41,'13'-9'50,"-13"9"2,1-12-2,-16 9-31,-3 3 2,-6 3-3,-3 4-3,-8 3-1,1 4 1,4 4-1,-2 4 3,13-1 0,10-1-3,9 4-1,14-1-5,12 2-1,9-5 0,6 1 0,10-2-1,-9 1 0,-5-1 2,-8-1 3,-10 3 1,-16 0 1,-10-2 0,-17 3 0,-9 0 0,-7-3-1,-4 1-7,-5-2-5,0-5 0,9-2 0,3-8-26,10 1-50,12-4-3,9-5-4,12-11-3,10-8-6</inkml:trace>
        </inkml:traceGroup>
        <inkml:traceGroup>
          <inkml:annotationXML>
            <emma:emma xmlns:emma="http://www.w3.org/2003/04/emma" version="1.0">
              <emma:interpretation id="{B5C4DBA1-7D02-4CF0-91AB-8EECDAD12BF2}" emma:medium="tactile" emma:mode="ink">
                <msink:context xmlns:msink="http://schemas.microsoft.com/ink/2010/main" type="inkWord" rotatedBoundingBox="17789,2667 18202,2655 18225,3409 17811,3421"/>
              </emma:interpretation>
              <emma:one-of disjunction-type="recognition" id="oneOf23">
                <emma:interpretation id="interp115" emma:lang="ko-KR" emma:confidence="0">
                  <emma:literal>p</emma:literal>
                </emma:interpretation>
                <emma:interpretation id="interp116" emma:lang="ko-KR" emma:confidence="0">
                  <emma:literal>.</emma:literal>
                </emma:interpretation>
                <emma:interpretation id="interp117" emma:lang="ko-KR" emma:confidence="0">
                  <emma:literal>,</emma:literal>
                </emma:interpretation>
                <emma:interpretation id="interp118" emma:lang="ko-KR" emma:confidence="0">
                  <emma:literal>8</emma:literal>
                </emma:interpretation>
                <emma:interpretation id="interp11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-37486.8659">14714 173 33,'15'-12'54,"3"6"2,-18 6 3,15 8 1,-15 16-30,0 3-8,0 13 0,0 9 1,-3 5 3,-4 8-2,2 3-4,-2-2-3,1-5-6,0-5-3,1-7-2,1-9-1,2-9 2,-1-11 0,3-7 1,0-10-1,0 0-1,-4-9-6,2-7 0,0-4 0,-1-9 0,-1-8 0,0-8-10,-1-2-8,3-8-5,2-5-1,0-5 2,5-2 0,3 4 2,13 3 4,1 11 10,11 4 8,6 5 5,6 12 0,2 11 2,-1 7-1,-2 10-1,-10 7 1,-1 6-2,-13 5 0,-16 9 2,-11 4 2,-15 2 0,-7 0 0,-7-2 1,-5-3-2,-2-4-2,2-2-4,5-6-7,5-3-16,7-6-15,6-2-13,18-5-26,0 0-4,0 0-7,19-4 0</inkml:trace>
        </inkml:traceGroup>
        <inkml:traceGroup>
          <inkml:annotationXML>
            <emma:emma xmlns:emma="http://www.w3.org/2003/04/emma" version="1.0">
              <emma:interpretation id="{A2A26964-1FB4-4F29-AAB8-87AD7338E3D4}" emma:medium="tactile" emma:mode="ink">
                <msink:context xmlns:msink="http://schemas.microsoft.com/ink/2010/main" type="inkWord" rotatedBoundingBox="18284,2759 18721,2747 18732,3101 18294,3114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.</emma:literal>
                </emma:interpretation>
                <emma:interpretation id="interp122" emma:lang="ko-KR" emma:confidence="0">
                  <emma:literal>요</emma:literal>
                </emma:interpretation>
                <emma:interpretation id="interp123" emma:lang="ko-KR" emma:confidence="0">
                  <emma:literal>다</emma:literal>
                </emma:interpretation>
                <emma:interpretation id="interp12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-37003.2648">15455 133 14,'-5'-5'44,"5"5"7,-20 0 4,7 0-27,-3 0 2,-6 5 3,2 8 4,-6 6-2,-3 14-1,-3 5-3,3 2-7,3 7-2,7-4-6,5 4-2,8-16-4,6-3-1,7-13-2,11-13 0,7-3 0,2-11-4,4-11-3,0-7 0,-4 2 0,0-6-2,-5 2-3,-3 5 0,-7 1-3,-3 10-2,-5 5 3,-4 11 3,0 0 1,0 16 2,0 0 0,0 9 0,0 2 4,0-2 3,4-1-1,3 0 0,4-8-1,0 2-2,5-8-6,-1-3-16,4-7-18,-5 0-36,6-1-2,-3-12-7,5-2-4,-1-6 0</inkml:trace>
        </inkml:traceGroup>
        <inkml:traceGroup>
          <inkml:annotationXML>
            <emma:emma xmlns:emma="http://www.w3.org/2003/04/emma" version="1.0">
              <emma:interpretation id="{12F839B9-BC4C-4414-90F3-6C8192BAA3BE}" emma:medium="tactile" emma:mode="ink">
                <msink:context xmlns:msink="http://schemas.microsoft.com/ink/2010/main" type="inkWord" rotatedBoundingBox="18885,2792 19622,2771 19631,3086 18894,3108"/>
              </emma:interpretation>
              <emma:one-of disjunction-type="recognition" id="oneOf25">
                <emma:interpretation id="interp125" emma:lang="ko-KR" emma:confidence="0">
                  <emma:literal>u</emma:literal>
                </emma:interpretation>
                <emma:interpretation id="interp126" emma:lang="ko-KR" emma:confidence="0">
                  <emma:literal>a</emma:literal>
                </emma:interpretation>
                <emma:interpretation id="interp127" emma:lang="ko-KR" emma:confidence="0">
                  <emma:literal>나</emma:literal>
                </emma:interpretation>
                <emma:interpretation id="interp128" emma:lang="ko-KR" emma:confidence="0">
                  <emma:literal>.</emma:literal>
                </emma:interpretation>
                <emma:interpretation id="interp12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-36566.4643">15867 165 55,'0'0'62,"0"0"2,0 0 4,-5 17-2,-17 4-39,7 3-10,-2 1 2,3 2 1,2 5-2,5-4-2,7-2-3,4-2-2,14-4-1,3-7 0,10-1-2,4-1-1,6-10-1,3-1-2,4-7-1,-1-6-1,-1 0-2,-1-7-3,-5-1-1,-4-2-2,-7-2 0,-4 0 0,-9-2 0,-5 2 0,-8 0 0,-4 10 2,-10 6 2,-7 3 2,-3 7 1,-1 10 1,1 8 1,1 3 2,5 2 2,5-1 0,10 5 1,8-6-1,12-1 1,7-2-2,8-5-6,3-3 0,6 2-14,-1 22-35,-6-31-28,-2 0-4,-11-6-4,-3 0-5,-14-8-1</inkml:trace>
        </inkml:traceGroup>
        <inkml:traceGroup>
          <inkml:annotationXML>
            <emma:emma xmlns:emma="http://www.w3.org/2003/04/emma" version="1.0">
              <emma:interpretation id="{36ABA8F7-4503-435D-978C-DEEAEBC84AF9}" emma:medium="tactile" emma:mode="ink">
                <msink:context xmlns:msink="http://schemas.microsoft.com/ink/2010/main" type="inkWord" rotatedBoundingBox="20460,2655 20899,2642 20908,2945 20469,2958"/>
              </emma:interpretation>
              <emma:one-of disjunction-type="recognition" id="oneOf26">
                <emma:interpretation id="interp130" emma:lang="ko-KR" emma:confidence="0">
                  <emma:literal>o</emma:literal>
                </emma:interpretation>
                <emma:interpretation id="interp131" emma:lang="ko-KR" emma:confidence="0">
                  <emma:literal>.</emma:literal>
                </emma:interpretation>
                <emma:interpretation id="interp132" emma:lang="ko-KR" emma:confidence="0">
                  <emma:literal>0</emma:literal>
                </emma:interpretation>
                <emma:interpretation id="interp133" emma:lang="ko-KR" emma:confidence="0">
                  <emma:literal>〇</emma:literal>
                </emma:interpretation>
                <emma:interpretation id="interp1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35536.8625">17544 152 29,'0'0'47,"-4"-2"6,-11 2 6,-4-11-22,-7 15-8,-2 7-2,-1 7-1,2 1-1,3 3-1,8 4 0,11-2-5,12-2-6,20-2-1,12-7-2,11-6 0,9-4 0,2-6 0,0-10 1,-10-7-2,-7-7-1,-17-3-1,-16-1-2,-11-1 0,-18-1-3,-13 3-2,-8 5 0,-6 3 0,-5 7-4,-2 0-8,5 11-14,7 4-17,7 0-9,45 8-26,-21 0-5,9 1-2,8-4-2</inkml:trace>
        </inkml:traceGroup>
        <inkml:traceGroup>
          <inkml:annotationXML>
            <emma:emma xmlns:emma="http://www.w3.org/2003/04/emma" version="1.0">
              <emma:interpretation id="{C79C1A8F-A47B-4303-B4B2-338815B98A0F}" emma:medium="tactile" emma:mode="ink">
                <msink:context xmlns:msink="http://schemas.microsoft.com/ink/2010/main" type="inkWord" rotatedBoundingBox="20803,2361 21345,2345 21369,3148 20827,3164"/>
              </emma:interpretation>
              <emma:one-of disjunction-type="recognition" id="oneOf27">
                <emma:interpretation id="interp135" emma:lang="ko-KR" emma:confidence="0">
                  <emma:literal>f</emma:literal>
                </emma:interpretation>
                <emma:interpretation id="interp136" emma:lang="ko-KR" emma:confidence="0">
                  <emma:literal>!</emma:literal>
                </emma:interpretation>
                <emma:interpretation id="interp137" emma:lang="ko-KR" emma:confidence="0">
                  <emma:literal>t</emma:literal>
                </emma:interpretation>
                <emma:interpretation id="interp138" emma:lang="ko-KR" emma:confidence="0">
                  <emma:literal>F</emma:literal>
                </emma:interpretation>
                <emma:interpretation id="interp139" emma:lang="ko-KR" emma:confidence="0">
                  <emma:literal>두</emma:literal>
                </emma:interpretation>
              </emma:one-of>
            </emma:emma>
          </inkml:annotationXML>
          <inkml:trace contextRef="#ctx0" brushRef="#br0" timeOffset="-35193.6615">18180-134 25,'23'-28'53,"-4"1"3,-10 2-4,-9 5 2,-11 4-39,-7 3 1,-3 4-3,-7 5-4,-2 4 2,-4 6 0,-2 8 2,6 9-1,-5 5-2,6 14-2,2 10 2,9 9 0,4 6 1,10 4-2,4-1 0,7 1-1,9-4 0,2-9-1,4-8-1,-7-9 0,3-9-2,-7-9 0,-5-6-4,-5-4-11,-1-13-21,-9 1-37,-2-1-3,-5-9-6,5-5-3,-5-10-2</inkml:trace>
          <inkml:trace contextRef="#ctx0" brushRef="#br0" timeOffset="-34959.661">17724 165 32,'-11'-4'77,"-2"0"-2,13 4-1,0-11-1,15 2 0,10-1-49,11 3-6,5-1-5,6-1-2,7 2 0,1 3-2,-3 0-4,-2 2-8,-7 2-18,-10 0-24,-4 2-31,-13-1-2,1 2-6,-17-3-6,0 0 3</inkml:trace>
        </inkml:traceGroup>
        <inkml:traceGroup>
          <inkml:annotationXML>
            <emma:emma xmlns:emma="http://www.w3.org/2003/04/emma" version="1.0">
              <emma:interpretation id="{FABFBD71-D733-4521-B350-FE2C5A8836B9}" emma:medium="tactile" emma:mode="ink">
                <msink:context xmlns:msink="http://schemas.microsoft.com/ink/2010/main" type="inkWord" rotatedBoundingBox="21924,2357 22848,2330 22868,3037 21944,3064"/>
              </emma:interpretation>
              <emma:one-of disjunction-type="recognition" id="oneOf28">
                <emma:interpretation id="interp140" emma:lang="ko-KR" emma:confidence="0">
                  <emma:literal>.</emma:literal>
                </emma:interpretation>
                <emma:interpretation id="interp141" emma:lang="ko-KR" emma:confidence="0">
                  <emma:literal>Q</emma:literal>
                </emma:interpretation>
                <emma:interpretation id="interp142" emma:lang="ko-KR" emma:confidence="0">
                  <emma:literal>』</emma:literal>
                </emma:interpretation>
                <emma:interpretation id="interp143" emma:lang="ko-KR" emma:confidence="0">
                  <emma:literal>o</emma:literal>
                </emma:interpretation>
                <emma:interpretation id="interp14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-33992.4598">19347-140 0,'8'-11'45,"2"3"4,-5-7 4,4-33-26,-8 38-1,-1-1-3,0 11-3,-10-18-4,-1 9-3,-5 2-1,-6 4 0,-9 2 0,-2 1 4,-8 9 2,-7 8 2,-5 13 3,-4 5-2,1 15-2,3 6-1,7 8-2,6 5-3,11-2-3,17-4-1,13-7-2,27-6 1,13-13-3,16-13-5,17-12 0,10-10 0,14-8 0,0-10 0,-3-9 0,-6-9 0,-10-2 0,-13-8 0,-12-3 0,-18 1 0,-18-2 0,-17-1 0,-12 5 0,-14-1 0,-13 7 0,-11 7 0,-7 7 0,-7 3 0,-2 12 0,4 1 0,3 8-8,3 0-35,7 8-12,9 5-28,2-2 0,14 6-5,-2-8 2</inkml:trace>
          <inkml:trace contextRef="#ctx0" brushRef="#br0" timeOffset="-33711.6593">18986 72 3,'11'13'61,"-4"5"10,9 1 1,-1 0 2,-10 1-29,28 8-5,8-4-1,13 6-8,0-3-7,5-3-5,0 2-5,2-7-4,-8-3-2,-4-3-8,-8 0 0,-7-4 0,-5 0 0,-11-5 0,-1 1-20,-12 3-56,-5-8-3,0 0-2,0 0-7,-1-3-3</inkml:trace>
        </inkml:traceGroup>
      </inkml:traceGroup>
    </inkml:traceGroup>
    <inkml:traceGroup>
      <inkml:annotationXML>
        <emma:emma xmlns:emma="http://www.w3.org/2003/04/emma" version="1.0">
          <emma:interpretation id="{3F62C4B1-6596-4275-B325-3F883E4EE1C0}" emma:medium="tactile" emma:mode="ink">
            <msink:context xmlns:msink="http://schemas.microsoft.com/ink/2010/main" type="paragraph" rotatedBoundingBox="6125,4546 22917,4036 22963,5553 6171,60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B98BCAE-592C-4D5D-8458-F3EDB68E3348}" emma:medium="tactile" emma:mode="ink">
              <msink:context xmlns:msink="http://schemas.microsoft.com/ink/2010/main" type="line" rotatedBoundingBox="6125,4546 22917,4036 22963,5553 6171,6064"/>
            </emma:interpretation>
          </emma:emma>
        </inkml:annotationXML>
        <inkml:traceGroup>
          <inkml:annotationXML>
            <emma:emma xmlns:emma="http://www.w3.org/2003/04/emma" version="1.0">
              <emma:interpretation id="{301D4133-FCAC-4A2C-BAB8-A6A92862551E}" emma:medium="tactile" emma:mode="ink">
                <msink:context xmlns:msink="http://schemas.microsoft.com/ink/2010/main" type="inkWord" rotatedBoundingBox="6133,4828 6601,4813 6631,5823 6164,5838"/>
              </emma:interpretation>
              <emma:one-of disjunction-type="recognition" id="oneOf29">
                <emma:interpretation id="interp145" emma:lang="ko-KR" emma:confidence="0">
                  <emma:literal>P</emma:literal>
                </emma:interpretation>
                <emma:interpretation id="interp146" emma:lang="ko-KR" emma:confidence="0">
                  <emma:literal>p</emma:literal>
                </emma:interpretation>
                <emma:interpretation id="interp147" emma:lang="ko-KR" emma:confidence="0">
                  <emma:literal>8</emma:literal>
                </emma:interpretation>
                <emma:interpretation id="interp148" emma:lang="ko-KR" emma:confidence="0">
                  <emma:literal>7</emma:literal>
                </emma:interpretation>
                <emma:interpretation id="interp14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-27892.849">3057 2398 13,'-3'-16'49,"1"-2"0,2 0 4,9 2 6,-4 4-36,-5 12 5,13-15 0,-13 15-3,9-8-3,-9 8 4,3 5-1,-3 12-4,0 10-7,-1 14-14,-1 12 14,-2 11-2,1 11 2,-5 5 2,4 7-3,-1-1-6,0-7-7,0-5 0,2-13 0,0-7 0,3-12 0,0-10 0,0-14 0,0-4 0,0-14 0,2 9 0,-2-9 0,0 0 0,0-5 0,0 5 0,0-13 0,0 3 0,-2-4 0,1-4-26,0-3-17,1-4-8,0-17-29,4 9-1,-2-7-2,4-9-1</inkml:trace>
          <inkml:trace contextRef="#ctx0" brushRef="#br1" timeOffset="-27627.6486">3064 2570 22,'-9'-53'0,"2"7"75,2-1 4,5 1-5,0 20-2,7-14-25,7 3-11,13 6-7,6 7-13,11 8-8,4 9-1,5 7 0,-1 8-1,-1 12 1,-5 11 0,-9 10 1,-11 2-8,-16 2 9,-12 3-7,-18-6-2,-8-1 0,-9-1 0,-4-9 0,-1-1 0,-2-8 0,8 0 0,6-9 0,5 0-71,10 0-14,3-12-1,12-1-7,0 0-5</inkml:trace>
        </inkml:traceGroup>
        <inkml:traceGroup>
          <inkml:annotationXML>
            <emma:emma xmlns:emma="http://www.w3.org/2003/04/emma" version="1.0">
              <emma:interpretation id="{78FE14A0-1EDE-4410-BE05-DB346F3B0938}" emma:medium="tactile" emma:mode="ink">
                <msink:context xmlns:msink="http://schemas.microsoft.com/ink/2010/main" type="inkWord" rotatedBoundingBox="7125,5161 7520,5149 7530,5471 7135,5483"/>
              </emma:interpretation>
              <emma:one-of disjunction-type="recognition" id="oneOf30">
                <emma:interpretation id="interp150" emma:lang="ko-KR" emma:confidence="0">
                  <emma:literal>=</emma:literal>
                </emma:interpretation>
                <emma:interpretation id="interp151" emma:lang="ko-KR" emma:confidence="0">
                  <emma:literal>二</emma:literal>
                </emma:interpretation>
                <emma:interpretation id="interp152" emma:lang="ko-KR" emma:confidence="0">
                  <emma:literal>ㄷ</emma:literal>
                </emma:interpretation>
                <emma:interpretation id="interp153" emma:lang="ko-KR" emma:confidence="0">
                  <emma:literal>:</emma:literal>
                </emma:interpretation>
                <emma:interpretation id="interp15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-26988.0474">4054 2586 6,'0'0'78,"0"0"4,-4-11-3,4 11-3,-3-14-4,3 14-38,0 0-7,9-9-12,0 8-6,7-1-2,1 0 0,8-1 0,1 0-1,5 0 0,-2 1-6,0 0 0,0 1 0,-3-3 0,-4 2 0,-3 2 0,-5 0-11,-3 1-16,-11-1-19,10 15-33,-10-15-1,-3 14-6,3-14-2,-26 16 4</inkml:trace>
          <inkml:trace contextRef="#ctx0" brushRef="#br1" timeOffset="-26738.447">4052 2742 13,'-18'12'62,"9"1"4,1-3 0,8-2 5,0-8-1,0 0-38,22 10-9,4-5 3,10-3 0,6-1 0,3 0-4,-1 0-14,-4-1-8,0 1 0,-8-1 0,-5 3 0,-6-1 0,-7 3-37,-6 8-42,-8-13-3,-4 15-3,-8-13-7,3-1-1</inkml:trace>
        </inkml:traceGroup>
        <inkml:traceGroup>
          <inkml:annotationXML>
            <emma:emma xmlns:emma="http://www.w3.org/2003/04/emma" version="1.0">
              <emma:interpretation id="{2170B9D5-B574-4BDE-9BB3-B05E7E4D95C7}" emma:medium="tactile" emma:mode="ink">
                <msink:context xmlns:msink="http://schemas.microsoft.com/ink/2010/main" type="inkWord" rotatedBoundingBox="8012,4860 8806,4836 8832,5710 8039,5734"/>
              </emma:interpretation>
              <emma:one-of disjunction-type="recognition" id="oneOf31">
                <emma:interpretation id="interp155" emma:lang="ko-KR" emma:confidence="0">
                  <emma:literal>Q</emma:literal>
                </emma:interpretation>
                <emma:interpretation id="interp156" emma:lang="ko-KR" emma:confidence="0">
                  <emma:literal>』</emma:literal>
                </emma:interpretation>
                <emma:interpretation id="interp157" emma:lang="ko-KR" emma:confidence="0">
                  <emma:literal>〇</emma:literal>
                </emma:interpretation>
                <emma:interpretation id="interp158" emma:lang="ko-KR" emma:confidence="0">
                  <emma:literal>o</emma:literal>
                </emma:interpretation>
                <emma:interpretation id="interp15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-20436.0359">5266 2354 32,'5'-24'56,"-2"7"3,0 3-1,-3 0-6,0 4-32,-2-4 0,-2 5-2,-1-2 2,-5 7-3,-1-4-1,-7 5-3,3 3-2,-7 3-2,0 9-3,-6 8 3,3 14 0,-2 8-9,-3 13 15,-2 14 1,-1 8 1,7 7 1,2 0-1,9 1-14,5-8-3,10-9 0,18-10 0,14-18 0,15-13 0,12-15 0,7-12 0,10-12 0,3-15 0,2-5 0,-8-9 0,-5-2 0,-9-2 0,-10-6 0,-7 2 0,-19-1 0,-10 2 0,-13-1 0,-16 2 0,-11 3 0,-9 4 0,-8 8 0,-4 6 0,-6 8 0,-1 4 0,-2 9 0,10 8 0,-1 8 0,7 7-17,4 4-66,2 1-3,9 6-1,3-5-7,9 5 0</inkml:trace>
          <inkml:trace contextRef="#ctx0" brushRef="#br1" timeOffset="-20155.2354">5095 2734 52,'9'12'72,"-2"0"4,7 0-2,-4 3 1,10 0-33,7 6-12,3 5 2,9-2-3,-2 4-7,5 0-15,3-5-7,1-3 0,-1 4 0,-6-8 0,0-2 0,-3 1 0,-4-4 0,-8-3 0,-3-2 0,-4 1 0,-6-4 0,-11-3 0,8 7-45,-8-7-41,0 0-1,-6 5-4,-6-6-7,2-4 0</inkml:trace>
        </inkml:traceGroup>
        <inkml:traceGroup>
          <inkml:annotationXML>
            <emma:emma xmlns:emma="http://www.w3.org/2003/04/emma" version="1.0">
              <emma:interpretation id="{81FF20EF-2007-48E1-B346-EB2B1BCA816C}" emma:medium="tactile" emma:mode="ink">
                <msink:context xmlns:msink="http://schemas.microsoft.com/ink/2010/main" type="inkWord" rotatedBoundingBox="9250,4691 9625,4680 9660,5819 9285,5831"/>
              </emma:interpretation>
              <emma:one-of disjunction-type="recognition" id="oneOf32">
                <emma:interpretation id="interp160" emma:lang="ko-KR" emma:confidence="0">
                  <emma:literal>(</emma:literal>
                </emma:interpretation>
                <emma:interpretation id="interp161" emma:lang="ko-KR" emma:confidence="0">
                  <emma:literal>〈</emma:literal>
                </emma:interpretation>
                <emma:interpretation id="interp162" emma:lang="ko-KR" emma:confidence="0">
                  <emma:literal>〔</emma:literal>
                </emma:interpretation>
                <emma:interpretation id="interp163" emma:lang="ko-KR" emma:confidence="0">
                  <emma:literal>[</emma:literal>
                </emma:interpretation>
                <emma:interpretation id="interp16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-17612.431">6510 2069 0,'0'-11'41,"0"11"1,-11-2 5,-3 2-22,-1 3-3,-6 8 5,-3 4 4,-4 8 6,1 6 1,-7 10 1,3 8 0,-2 14-39,1 3 36,6 11-5,4 0-6,5 5-6,3-2-7,12-4-12,0-9 0,5-3 0,9-6 0,9-10 0,3-2 0,5-12 0,2 0 0,1-6 0,2-2 0,-5-4 0,-1-4 0,-3-3 0,-7-2 0,-3-2 0,-15-9 0,16 11 0,-16-11-52,0 0-33,0 0-2,-15-9-4,8 0-7,-7-9 3</inkml:trace>
        </inkml:traceGroup>
        <inkml:traceGroup>
          <inkml:annotationXML>
            <emma:emma xmlns:emma="http://www.w3.org/2003/04/emma" version="1.0">
              <emma:interpretation id="{65CD7291-67FC-48A7-8425-974C69D8BE14}" emma:medium="tactile" emma:mode="ink">
                <msink:context xmlns:msink="http://schemas.microsoft.com/ink/2010/main" type="inkWord" rotatedBoundingBox="9927,4904 10544,4885 10567,5619 9949,5638"/>
              </emma:interpretation>
              <emma:one-of disjunction-type="recognition" id="oneOf33">
                <emma:interpretation id="interp165" emma:lang="ko-KR" emma:confidence="0">
                  <emma:literal>Q</emma:literal>
                </emma:interpretation>
                <emma:interpretation id="interp166" emma:lang="ko-KR" emma:confidence="0">
                  <emma:literal>요</emma:literal>
                </emma:interpretation>
                <emma:interpretation id="interp167" emma:lang="ko-KR" emma:confidence="0">
                  <emma:literal>으</emma:literal>
                </emma:interpretation>
                <emma:interpretation id="interp168" emma:lang="ko-KR" emma:confidence="0">
                  <emma:literal>〇</emma:literal>
                </emma:interpretation>
                <emma:interpretation id="interp16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-15490.8273">7061 2354 39,'6'-8'48,"-3"-8"2,-3 4-21,0 3-1,0 0 3,0 9 0,-5-15-2,5 15-4,-12-12-2,-2 12-6,3 0-2,-5 0-5,-1 12-2,-3 3-1,-1 10 3,-3 12-10,2 3 17,2 13 1,-2 8 1,4 8 1,5-1 1,5 2-5,8-5-16,6-6 0,13-11 0,13-10 0,8-18 0,9-9 0,8-11 0,3-6 0,2-15 0,-2-10 0,-3-4 0,-6-5 0,-6-3 0,-10-3 0,-13-4 0,-9-1 0,-9 1 0,-12 2 0,-13 3 0,-7 0 0,-5 8 0,-7 2 0,-2 8 0,-4 3 0,-2 11 0,4 4 0,3 9 0,1 0 0,6 11 0,0 1-40,9 11-44,10 5 84,1-4-87,9 4-2,2-1-4,3 4 1</inkml:trace>
          <inkml:trace contextRef="#ctx0" brushRef="#br1" timeOffset="-15241.2268">6969 2732 55,'8'10'74,"3"-1"2,3-1 2,1 0-2,7 3-32,6 3-7,-2 5-3,8 0-8,-2 4-15,-3-1-11,1 3 0,1-6 0,-5-1 0,-1-2 0,-2-4 0,-4-2 0,-2 0 0,-5-5 0,1-1 0,-1-2-67,-4-6-18,1-5-1,-7-10-6,8-4-6</inkml:trace>
        </inkml:traceGroup>
        <inkml:traceGroup>
          <inkml:annotationXML>
            <emma:emma xmlns:emma="http://www.w3.org/2003/04/emma" version="1.0">
              <emma:interpretation id="{006BA181-B972-4202-97B0-7132FDB1B36E}" emma:medium="tactile" emma:mode="ink">
                <msink:context xmlns:msink="http://schemas.microsoft.com/ink/2010/main" type="inkWord" rotatedBoundingBox="10536,4647 11064,4631 11075,4987 10547,5003"/>
              </emma:interpretation>
              <emma:one-of disjunction-type="recognition" id="oneOf34">
                <emma:interpretation id="interp170" emma:lang="ko-KR" emma:confidence="0">
                  <emma:literal>「</emma:literal>
                </emma:interpretation>
                <emma:interpretation id="interp171" emma:lang="ko-KR" emma:confidence="0">
                  <emma:literal>“</emma:literal>
                </emma:interpretation>
                <emma:interpretation id="interp172" emma:lang="ko-KR" emma:confidence="0">
                  <emma:literal>5</emma:literal>
                </emma:interpretation>
                <emma:interpretation id="interp173" emma:lang="ko-KR" emma:confidence="0">
                  <emma:literal>t</emma:literal>
                </emma:interpretation>
                <emma:interpretation id="interp174" emma:lang="ko-KR" emma:confidence="0">
                  <emma:literal>가</emma:literal>
                </emma:interpretation>
              </emma:one-of>
            </emma:emma>
          </inkml:annotationXML>
          <inkml:trace contextRef="#ctx0" brushRef="#br1" timeOffset="-14804.426">7626 2037 39,'0'0'72,"-8"-11"1,8 11-4,-7-9-4,7 9-30,0 0-8,0 15-3,2-2-7,4 6 0,-1 6-2,4 6 1,-3 5 0,3-2-2,-2 5-4,-1-7-8,-2-1-2,0-7 0,-3-2 0,1-7 0,-1-6 0,-1-9 0,0 9 0,0-9-12,-12-4-44,12 4-25,-6-18-2,4 2-7,-5-8-4,5 2 3</inkml:trace>
          <inkml:trace contextRef="#ctx0" brushRef="#br1" timeOffset="-14539.2256">7482 2032 61,'-16'0'74,"8"-1"-4,-1 0-3,9 1 2,-28 0-36,28 0-7,19 0-6,5 0-4,6 1-1,6-1 1,8 0 0,4 0-5,3 0-2,-3 0-4,-3-3-2,-3 0-3,-6 0 0,-8 3 0,-9-3-9,-4 1-32,28 2-36,-43 0-3,0 0-5,0 0-5,-10 0-2</inkml:trace>
        </inkml:traceGroup>
        <inkml:traceGroup>
          <inkml:annotationXML>
            <emma:emma xmlns:emma="http://www.w3.org/2003/04/emma" version="1.0">
              <emma:interpretation id="{4F1530C5-9592-48CB-A84F-B65D74D045D4}" emma:medium="tactile" emma:mode="ink">
                <msink:context xmlns:msink="http://schemas.microsoft.com/ink/2010/main" type="inkWord" rotatedBoundingBox="11107,4860 11677,4843 11700,5591 11129,5609"/>
              </emma:interpretation>
              <emma:one-of disjunction-type="recognition" id="oneOf35">
                <emma:interpretation id="interp175" emma:lang="ko-KR" emma:confidence="0">
                  <emma:literal>Q</emma:literal>
                </emma:interpretation>
                <emma:interpretation id="interp176" emma:lang="ko-KR" emma:confidence="0">
                  <emma:literal>요</emma:literal>
                </emma:interpretation>
                <emma:interpretation id="interp177" emma:lang="ko-KR" emma:confidence="0">
                  <emma:literal>〇</emma:literal>
                </emma:interpretation>
                <emma:interpretation id="interp178" emma:lang="ko-KR" emma:confidence="0">
                  <emma:literal>o</emma:literal>
                </emma:interpretation>
                <emma:interpretation id="interp179" emma:lang="ko-KR" emma:confidence="0">
                  <emma:literal>@</emma:literal>
                </emma:interpretation>
              </emma:one-of>
            </emma:emma>
          </inkml:annotationXML>
          <inkml:trace contextRef="#ctx0" brushRef="#br1" timeOffset="-12417.6219">8213 2284 35,'7'-15'41,"-1"3"4,-1 38-26,-2-41-2,-3 15 2,10-13 2,-10 13 2,2-11 1,-7 5-2,5 6-3,-15-8-3,7 7-6,-8 1 0,3 6-4,-7 6 3,0 18 3,2 9-12,-7 11 20,3 13 3,-3 7 0,3 6 2,5-1-2,5 0 0,12-6-3,4-16-14,17-9-6,12-16 0,11-14 0,11-14 0,7-7 0,3-17 0,-2-9 0,-3-5 0,-8-4 0,-7-6 0,-13 1 0,-13 0 0,-12 5 0,-7-1 0,-13 1 0,-10 4 0,-7 3 0,-7 5 0,-3 3 0,-1 4 0,-2 3 0,0 3 0,6 10 0,0-2 0,5 9-49,5 6-34,0 5-3,7 10 86,-2-3-89,8 4-4,-5-3 1</inkml:trace>
          <inkml:trace contextRef="#ctx0" brushRef="#br1" timeOffset="-12183.6214">8022 2606 1,'8'18'62,"11"-3"9,-1 4 4,7 5 1,1 3-24,10 4-11,4 0 0,-1 1-7,3-2-6,-3 1-7,0-7-12,-5-3-9,-1-3 0,-7-5 0,-1-3 0,-6-2 0,-2-2 0,-3-2 0,-3-4-15,-2 0-65,5-3-3,-7-9-1,4-3-8,-1-7-3</inkml:trace>
        </inkml:traceGroup>
        <inkml:traceGroup>
          <inkml:annotationXML>
            <emma:emma xmlns:emma="http://www.w3.org/2003/04/emma" version="1.0">
              <emma:interpretation id="{1A0B9BBA-85FF-4245-92FB-8F9FA92D8476}" emma:medium="tactile" emma:mode="ink">
                <msink:context xmlns:msink="http://schemas.microsoft.com/ink/2010/main" type="inkWord" rotatedBoundingBox="11891,4555 12230,4544 12263,5638 11925,5649"/>
              </emma:interpretation>
              <emma:one-of disjunction-type="recognition" id="oneOf36">
                <emma:interpretation id="interp180" emma:lang="ko-KR" emma:confidence="0">
                  <emma:literal>)</emma:literal>
                </emma:interpretation>
                <emma:interpretation id="interp181" emma:lang="ko-KR" emma:confidence="0">
                  <emma:literal>〉</emma:literal>
                </emma:interpretation>
                <emma:interpretation id="interp182" emma:lang="ko-KR" emma:confidence="0">
                  <emma:literal>]</emma:literal>
                </emma:interpretation>
                <emma:interpretation id="interp183" emma:lang="ko-KR" emma:confidence="0">
                  <emma:literal>;</emma:literal>
                </emma:interpretation>
                <emma:interpretation id="interp184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-11731.2207">8783 1940 24,'-7'-10'58,"7"10"6,13 0 1,7 4 4,45 16-39,-35 10-1,11 12 0,-4 15-1,5 7-2,-8 11-3,-6 6-23,-5 6 24,-10-1-5,-1 2-2,-12-9-11,0-8-6,-12-4 0,-1-9 0,-2-10 0,0-8 0,-2-9 0,2-6 0,0-10 0,4-2 0,3-6-24,8-7-57,-10-15-3,10-10-5,6 0-4,0-12-4</inkml:trace>
        </inkml:traceGroup>
        <inkml:traceGroup>
          <inkml:annotationXML>
            <emma:emma xmlns:emma="http://www.w3.org/2003/04/emma" version="1.0">
              <emma:interpretation id="{04F468C5-E4BC-4190-9737-5C97B033F82D}" emma:medium="tactile" emma:mode="ink">
                <msink:context xmlns:msink="http://schemas.microsoft.com/ink/2010/main" type="inkWord" rotatedBoundingBox="12269,4359 12841,4342 12855,4778 12282,4796"/>
              </emma:interpretation>
              <emma:one-of disjunction-type="recognition" id="oneOf37">
                <emma:interpretation id="interp185" emma:lang="ko-KR" emma:confidence="0">
                  <emma:literal>"</emma:literal>
                </emma:interpretation>
                <emma:interpretation id="interp186" emma:lang="ko-KR" emma:confidence="0">
                  <emma:literal>“</emma:literal>
                </emma:interpretation>
                <emma:interpretation id="interp187" emma:lang="ko-KR" emma:confidence="0">
                  <emma:literal>”</emma:literal>
                </emma:interpretation>
                <emma:interpretation id="interp188" emma:lang="ko-KR" emma:confidence="0">
                  <emma:literal>″</emma:literal>
                </emma:interpretation>
                <emma:interpretation id="interp189" emma:lang="ko-KR" emma:confidence="0">
                  <emma:literal>디</emma:literal>
                </emma:interpretation>
              </emma:one-of>
            </emma:emma>
          </inkml:annotationXML>
          <inkml:trace contextRef="#ctx0" brushRef="#br1" timeOffset="-11232.0198">9181 1918 5,'0'0'76,"-13"-2"4,13 2-2,0 0-5,-8 18-6,8-9-36,0-9-6,14 1-9,5 2-5,-1 0-3,11-2 0,0 0 0,7 1 1,-3-2-3,1 1-1,-2-1 0,-4 1-5,-6 0 0,-3-1 0,-7 0 0,-2 4 0,-10-4 0,8 0-25,-8 0-26,0 0-29,0 0-1,0 0-5,0 0-7,-1-5 3</inkml:trace>
          <inkml:trace contextRef="#ctx0" brushRef="#br1" timeOffset="-10966.8192">9699 1720 27,'10'-2'68,"-10"2"7,15 16 1,-12 6 1,-2 47-27,-1-43-23,-3 21 0,0-2 1,-3 4-7,3-9-7,-3-1-4,6-8-3,-3-8-3,3-4-4,0-8-11,2-15-64,-2 4-3,0 0-2,14 0-7,-12-9-5,3-4 4</inkml:trace>
        </inkml:traceGroup>
        <inkml:traceGroup>
          <inkml:annotationXML>
            <emma:emma xmlns:emma="http://www.w3.org/2003/04/emma" version="1.0">
              <emma:interpretation id="{C2C6176B-5D83-4E1C-B841-7B20A74A62CD}" emma:medium="tactile" emma:mode="ink">
                <msink:context xmlns:msink="http://schemas.microsoft.com/ink/2010/main" type="inkWord" rotatedBoundingBox="13122,4381 14382,4343 14418,5511 13158,5550"/>
              </emma:interpretation>
              <emma:one-of disjunction-type="recognition" id="oneOf38">
                <emma:interpretation id="interp190" emma:lang="ko-KR" emma:confidence="0">
                  <emma:literal>아</emma:literal>
                </emma:interpretation>
                <emma:interpretation id="interp191" emma:lang="ko-KR" emma:confidence="0">
                  <emma:literal>a</emma:literal>
                </emma:interpretation>
                <emma:interpretation id="interp192" emma:lang="ko-KR" emma:confidence="0">
                  <emma:literal>d</emma:literal>
                </emma:interpretation>
                <emma:interpretation id="interp193" emma:lang="ko-KR" emma:confidence="0">
                  <emma:literal>U</emma:literal>
                </emma:interpretation>
                <emma:interpretation id="interp19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-9157.2161">10349 2142 10,'5'-15'40,"-5"6"1,0 9-6,-7-10-25,7 10 1,-15-11-2,6 7 1,-3 4 1,-2 0-2,-1 4 2,-3 2 5,-1 7 3,-2 7 4,-2 8 2,-1 2 2,-3 7 0,-2 5 0,4 8-27,0 4 29,6 1-5,4-1-3,10-2-3,5 2-2,21-9-2,12-4-2,10-13-1,11-7-6,5-8-5,11-12 0,5-5 0,-5-14 0,0-9 0,-9-4 0,-5-2 0,-9-3 0,-11-5 0,-13-2 0,-9-4 0,-12 2 0,-7-1 0,-11 3 0,-12 2 0,-6-1 0,-3 11 0,-6 3 0,-5 9 0,-2 4 0,-2 8 0,1 6 0,3 2 0,-1 8 0,8 2-37,4 6-45,6 1-4,5-1-1,4-4-5,8 2 0</inkml:trace>
          <inkml:trace contextRef="#ctx0" brushRef="#br1" timeOffset="-8892.0157">10203 2570 45,'14'35'76,"3"0"3,2-1-4,6-3 0,2 2-30,5 0-7,1-4-9,4 0-7,-4-11-4,0 0-9,-4-5-9,-1-3 0,-6-3 0,-4 0 0,-7-4 0,0 0-3,-11-3-49,0 0-28,11 0-1,-11 0-5,10-13-7,-5-8 1</inkml:trace>
          <inkml:trace contextRef="#ctx0" brushRef="#br1" timeOffset="-8392.8148">10975 1737 25,'4'-10'53,"-4"10"5,11 0 3,-8 13 5,0 11-39,-3 5-3,3 13-1,-3-2 2,4 8 4,-3-5-5,2 2-4,0-10-5,-2-7-3,4-5-4,0-7-1,-1-5 0,-4-11-1,4 13-2,-4-13-3,0 0-11,0 0-26,-42-1-39,69-8-2,-30-4-6,-1-2-5,-6-4-3</inkml:trace>
          <inkml:trace contextRef="#ctx0" brushRef="#br1" timeOffset="-8112.0143">10797 1819 48,'-11'-6'73,"11"6"-1,-11-12-2,11 21-1,0-9-36,15-5-5,7 2-9,5 2-4,6 1-2,8 0 0,2 5-2,6-1-1,-3 2-2,1-2-2,-11 1-1,2-3-2,-6-1-3,-6 1-5,-8-2-18,-7-7-26,0 7-27,-11 0-3,0 0-6,-4 0-5,-4 0 2</inkml:trace>
        </inkml:traceGroup>
        <inkml:traceGroup>
          <inkml:annotationXML>
            <emma:emma xmlns:emma="http://www.w3.org/2003/04/emma" version="1.0">
              <emma:interpretation id="{E5E404EC-8E92-41A0-B470-80373420DD5B}" emma:medium="tactile" emma:mode="ink">
                <msink:context xmlns:msink="http://schemas.microsoft.com/ink/2010/main" type="inkWord" rotatedBoundingBox="15607,4646 16973,4604 17007,5734 15641,5776"/>
              </emma:interpretation>
              <emma:one-of disjunction-type="recognition" id="oneOf39">
                <emma:interpretation id="interp195" emma:lang="ko-KR" emma:confidence="0">
                  <emma:literal>개</emma:literal>
                </emma:interpretation>
                <emma:interpretation id="interp196" emma:lang="ko-KR" emma:confidence="0">
                  <emma:literal>ㅕ</emma:literal>
                </emma:interpretation>
                <emma:interpretation id="interp197" emma:lang="ko-KR" emma:confidence="0">
                  <emma:literal>≠</emma:literal>
                </emma:interpretation>
                <emma:interpretation id="interp198" emma:lang="ko-KR" emma:confidence="0">
                  <emma:literal>리</emma:literal>
                </emma:interpretation>
                <emma:interpretation id="interp199" emma:lang="ko-KR" emma:confidence="0">
                  <emma:literal>급</emma:literal>
                </emma:interpretation>
              </emma:one-of>
            </emma:emma>
          </inkml:annotationXML>
          <inkml:trace contextRef="#ctx0" brushRef="#br2" timeOffset="41402.4727">12637 2568 31,'-43'12'69,"10"-5"-2,8-2-2,9-2-5,6-3-2,10 0-54,0 0-3,-1 9 3,8-7 2,13 2 5,8 0 2,11-3 0,7 0 1,14-1 0,3 0-2,14 0-3,5 0-2,2 0-2,-3 1-2,-1 3-1,-4 0 0,-10-2-1,-4-2 1,-13 3 0,-7-3 0,-9 0-1,-8 0-3,-6 0-8,-9 0-18,-10 0-22,9 0-25,-9 0-3,-5-9-5,-8-2-2</inkml:trace>
          <inkml:trace contextRef="#ctx0" brushRef="#br2" timeOffset="41043.672">12614 2376 10,'-3'-11'68,"3"11"5,-10-15 0,10 15-4,-11-9-30,11 9-8,0 0-3,-8-6-13,8 6-7,0 0-5,0 0 0,0 0-1,15 0 0,6 0 1,6 0-1,9 0 1,7 0 1,12 0 0,4-4-1,10 0 0,3-1-2,-1-1 1,1 0-1,-3 0-1,-3 1 1,-9-1 0,-2 4-1,-11-3 1,-10 2 0,-3 2-3,-12 0-3,-4 1-8,-15 0-8,14-2-13,-14 2-12,-1 8-28,-6 2-4,-9-5-2,1 7 3</inkml:trace>
          <inkml:trace contextRef="#ctx0" brushRef="#br2" timeOffset="41870.4735">13214 2050 13,'-13'-6'75,"-2"-3"1,2 0-2,5 0-5,0 2-3,8 7-49,-7-9-10,7 9-3,0 0-5,0 0 0,5 8-1,8 2 2,5 2-1,5 2 2,9 3 2,5 1-1,8 1 0,4 0 0,4 0-1,1-1 0,4 3 0,1-2 0,-5 2-1,0-2 0,-9 3-1,-1 2 0,-12 1 0,-2 2 1,-16 10 0,-14 6 3,-10 9 4,-20 10 0,-10 3 2,-14 5 0,-2 1 2,-6 2-1,1-4-2,-1-10-8,11-4-15,11-6-29,6-13-29,12-6-2,7-16-5,6-5-7,2-18 3</inkml:trace>
        </inkml:traceGroup>
        <inkml:traceGroup>
          <inkml:annotationXML>
            <emma:emma xmlns:emma="http://www.w3.org/2003/04/emma" version="1.0">
              <emma:interpretation id="{E6ECBB9B-31B7-4331-AE9F-1E17EB27E921}" emma:medium="tactile" emma:mode="ink">
                <msink:context xmlns:msink="http://schemas.microsoft.com/ink/2010/main" type="inkWord" rotatedBoundingBox="18507,4517 19095,4499 19124,5435 18535,5453"/>
              </emma:interpretation>
              <emma:one-of disjunction-type="recognition" id="oneOf40">
                <emma:interpretation id="interp200" emma:lang="ko-KR" emma:confidence="0">
                  <emma:literal>P</emma:literal>
                </emma:interpretation>
                <emma:interpretation id="interp201" emma:lang="ko-KR" emma:confidence="0">
                  <emma:literal>p</emma:literal>
                </emma:interpretation>
                <emma:interpretation id="interp202" emma:lang="ko-KR" emma:confidence="0">
                  <emma:literal>8</emma:literal>
                </emma:interpretation>
                <emma:interpretation id="interp203" emma:lang="ko-KR" emma:confidence="0">
                  <emma:literal>커</emma:literal>
                </emma:interpretation>
                <emma:interpretation id="interp20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51870.0908">15450 2200 36,'-3'-18'54,"-7"0"3,8-2-3,2 20-23,-9-12-10,9-1 1,0 1-4,3 4-2,-3 8-1,6-11-1,-6 11 4,9 1 2,-3 13 0,6 6-3,-4 11 0,2 9 0,-2 13 1,3 6-18,-2 9 19,-3-1-4,-1 5-3,-5-5-12,0-4 0,0-9 0,0-13 0,0-5 0,-3-12 0,1-6 0,1-8 0,1-10 0,0 0 0,-12-10 0,3-8 0,1-9 0,-3-3 0,-1-8 0,-2-9 0,3-4 0,1-7 0,3 2 0,0-5 0,2-1 0,2 2 0,3 3 0,2 3 0,6 4 0,4 0 0,9 2 0,9 5 0,9 5 0,4 4 0,6 7 0,6 10 0,5 9 0,-4 8 0,1 17 0,-9 12 0,-7 7 0,-11 9 0,-6 4 0,-16 0 0,-8 1 0,-15-1 0,-14-6 0,-10-3 0,-6-9 0,-5-5 0,-5-6 0,-1-5 0,8-7 0,3 4 0,5 34 0,13-46 0,8-1-71,10-5-12,9 6-2,16-16-6,8 8-5</inkml:trace>
        </inkml:traceGroup>
        <inkml:traceGroup>
          <inkml:annotationXML>
            <emma:emma xmlns:emma="http://www.w3.org/2003/04/emma" version="1.0">
              <emma:interpretation id="{1F0805A9-49CB-429A-886B-C8460689EEFF}" emma:medium="tactile" emma:mode="ink">
                <msink:context xmlns:msink="http://schemas.microsoft.com/ink/2010/main" type="inkWord" rotatedBoundingBox="19476,4925 19939,4911 19946,5161 19484,5175"/>
              </emma:interpretation>
              <emma:one-of disjunction-type="recognition" id="oneOf41">
                <emma:interpretation id="interp205" emma:lang="ko-KR" emma:confidence="0">
                  <emma:literal>=</emma:literal>
                </emma:interpretation>
                <emma:interpretation id="interp206" emma:lang="ko-KR" emma:confidence="0">
                  <emma:literal>二</emma:literal>
                </emma:interpretation>
                <emma:interpretation id="interp207" emma:lang="ko-KR" emma:confidence="0">
                  <emma:literal>느</emma:literal>
                </emma:interpretation>
                <emma:interpretation id="interp208" emma:lang="ko-KR" emma:confidence="0">
                  <emma:literal>z</emma:literal>
                </emma:interpretation>
                <emma:interpretation id="interp20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52416.0916">16396 2344 67,'-6'-11'84,"6"11"-1,-7-21-2,7 21-2,0 0-20,0 0-39,0 0-6,0 0-3,0 0-4,12-6-1,3 6-6,9 0 0,3 0 0,6 0 0,3-1 0,3-2 0,-1 2 0,-2-1 0,-1-2 0,-5 4 0,-5-4-7,-3 2-30,-2 1-18,-9 1-25,-11 0-3,0 9-5,-8 2-4</inkml:trace>
          <inkml:trace contextRef="#ctx0" brushRef="#br1" timeOffset="52618.8923">16405 2503 54,'-21'14'80,"6"-3"-1,14-1 0,1-10-6,15 9 2,8-9-57,9 0-8,6 0 2,8-1 0,2-5-3,0 0-2,-1-2-4,-3 2-3,-5-3-4,-6 3-45,-10 4-30,-9-2-1,-3 2-5,-11 2-5,0-15-3</inkml:trace>
        </inkml:traceGroup>
        <inkml:traceGroup>
          <inkml:annotationXML>
            <emma:emma xmlns:emma="http://www.w3.org/2003/04/emma" version="1.0">
              <emma:interpretation id="{DDA36963-F6DC-4F93-B8BF-3D104827D2D5}" emma:medium="tactile" emma:mode="ink">
                <msink:context xmlns:msink="http://schemas.microsoft.com/ink/2010/main" type="inkWord" rotatedBoundingBox="20534,4556 21328,4532 21349,5227 20555,5251"/>
              </emma:interpretation>
              <emma:one-of disjunction-type="recognition" id="oneOf42">
                <emma:interpretation id="interp210" emma:lang="ko-KR" emma:confidence="0">
                  <emma:literal>Q</emma:literal>
                </emma:interpretation>
                <emma:interpretation id="interp211" emma:lang="ko-KR" emma:confidence="0">
                  <emma:literal>은</emma:literal>
                </emma:interpretation>
                <emma:interpretation id="interp212" emma:lang="ko-KR" emma:confidence="0">
                  <emma:literal>0</emma:literal>
                </emma:interpretation>
                <emma:interpretation id="interp213" emma:lang="ko-KR" emma:confidence="0">
                  <emma:literal>〇</emma:literal>
                </emma:interpretation>
                <emma:interpretation id="interp214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53710.8943">17798 2044 27,'4'-14'57,"2"1"5,-6-1-4,-3-25-22,-1 27-11,-5 1-1,1 3-3,-7 0-3,1 5-2,-6 3 2,-1 7 5,-7 12-1,-3 12 1,-5 13-2,-4 12-1,3 12-1,-2 2-19,10 8 18,3-5-15,14-3-3,12-9 0,19-12 0,15-11 0,20-15 0,12-13 0,13-10 0,6-13 0,1-8 0,-1-10 0,-8-7 0,-12-5 0,-10-1 0,-14-7 0,-14 1 0,-14 0 0,-13-2 0,-12 3 0,-11 2 0,-8 4 0,-6 6 0,-8 8 0,-1 9 0,-5 4 0,3 13-11,1 25-71,0-12-2,7 3-3,2 4-5,7 7-5</inkml:trace>
          <inkml:trace contextRef="#ctx0" brushRef="#br1" timeOffset="53929.2945">17642 2356 24,'14'20'82,"8"5"-82,1-2 86,11 0-4,1-6-3,8 1 0,3 6-50,3-5-6,-5-4-7,-1-4-5,-3-2-11,-7-1 0,-7-5-6,-6 1-41,-4 1-31,-16-5-1,18 1-3,-18-1-9,11-8-2</inkml:trace>
        </inkml:traceGroup>
        <inkml:traceGroup>
          <inkml:annotationXML>
            <emma:emma xmlns:emma="http://www.w3.org/2003/04/emma" version="1.0">
              <emma:interpretation id="{B93568F3-A4C8-46CF-B5C3-81DFF6AB81D9}" emma:medium="tactile" emma:mode="ink">
                <msink:context xmlns:msink="http://schemas.microsoft.com/ink/2010/main" type="inkWord" rotatedBoundingBox="21586,4555 22423,4530 22448,5344 21610,5370"/>
              </emma:interpretation>
              <emma:one-of disjunction-type="recognition" id="oneOf43">
                <emma:interpretation id="interp215" emma:lang="ko-KR" emma:confidence="0">
                  <emma:literal>Q</emma:literal>
                </emma:interpretation>
                <emma:interpretation id="interp216" emma:lang="ko-KR" emma:confidence="0">
                  <emma:literal>요</emma:literal>
                </emma:interpretation>
                <emma:interpretation id="interp217" emma:lang="ko-KR" emma:confidence="0">
                  <emma:literal>우</emma:literal>
                </emma:interpretation>
                <emma:interpretation id="interp218" emma:lang="ko-KR" emma:confidence="0">
                  <emma:literal>오</emma:literal>
                </emma:interpretation>
                <emma:interpretation id="interp21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54802.8962">18841 2071 19,'0'-14'62,"0"1"3,-5 1 0,-8-12-3,-2 16-30,-1 8-3,-9 0 2,-1 15-2,-6 10-3,-5 10-2,-3 8 0,0 7-2,5 8-4,-2 3-18,16-2 3,8-6-3,13-1 0,13-11 0,22-7 0,13-9 0,17-15 0,11-7 0,6-6 0,8-11 0,-3-10 0,-2-6 0,-9-10 0,-10-4 0,-15-3 0,-18-3 0,-14-5 0,-14 0 0,-12-1 0,-18 2 0,-15 6 0,-10 5 0,-10 12 0,-4 3 0,1 12 0,-2 8 0,7 8 0,3 12 0,8 11-82,10 5-4,10 1-2,11 5-5,5-2-4</inkml:trace>
          <inkml:trace contextRef="#ctx0" brushRef="#br1" timeOffset="55099.2966">18797 2317 41,'0'0'80,"14"1"1,-14-1-4,16 10-3,-5 0 2,-1 10-55,2 4-21,9 1 17,0 5 0,8-3-2,-2 4-3,8-3-12,-1 0 0,3-4 0,1-3 0,-4 2 0,1-2 0,-7-4 0,-3 1 0,0-2 0,-8-4-20,-22-2-61,17-2-2,-12-8-3,16 0-5,-15-8-2</inkml:trace>
        </inkml:traceGroup>
        <inkml:traceGroup>
          <inkml:annotationXML>
            <emma:emma xmlns:emma="http://www.w3.org/2003/04/emma" version="1.0">
              <emma:interpretation id="{25D86FE2-4CB3-4FE7-90E8-CC0174C92E94}" emma:medium="tactile" emma:mode="ink">
                <msink:context xmlns:msink="http://schemas.microsoft.com/ink/2010/main" type="inkWord" rotatedBoundingBox="22405,4307 22925,4291 22934,4589 22414,4604"/>
              </emma:interpretation>
              <emma:one-of disjunction-type="recognition" id="oneOf44">
                <emma:interpretation id="interp220" emma:lang="ko-KR" emma:confidence="0">
                  <emma:literal>「</emma:literal>
                </emma:interpretation>
                <emma:interpretation id="interp221" emma:lang="ko-KR" emma:confidence="0">
                  <emma:literal>『</emma:literal>
                </emma:interpretation>
                <emma:interpretation id="interp222" emma:lang="ko-KR" emma:confidence="0">
                  <emma:literal>*</emma:literal>
                </emma:interpretation>
                <emma:interpretation id="interp223" emma:lang="ko-KR" emma:confidence="0">
                  <emma:literal>가</emma:literal>
                </emma:interpretation>
                <emma:interpretation id="interp22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55598.4976">19534 1707 69,'2'-8'86,"-2"-2"-3,0 10-6,0-14-3,0 14-35,0 0-14,0 0-12,4 15-5,0 4-2,3 6-2,0 2 1,1 5 2,2 2-1,-1-3 0,1 0-3,0-7-3,-2-4 0,-5-5 0,1-4 0,-4-11 0,3 11 0,-3-11-30,0 0-47,0-6-3,-3-3-4,3-5-7,-6-3-3</inkml:trace>
          <inkml:trace contextRef="#ctx0" brushRef="#br1" timeOffset="55894.8981">19339 1726 67,'-18'-3'83,"5"-2"0,4 1-4,0 0-2,9 4-41,0 0-7,0 0-12,13 0-8,10 0-3,8 0-2,7 0-1,8 0 1,7 0 0,2 0 0,-1-1-1,-6-1 0,-2 0-3,-10 1 0,-6 0 0,-8-3-4,-7 2-43,-5 2-32,-10 0-1,0 0-6,-8-13-5,-2 6-2</inkml:trace>
        </inkml:traceGroup>
      </inkml:traceGroup>
    </inkml:traceGroup>
    <inkml:traceGroup>
      <inkml:annotationXML>
        <emma:emma xmlns:emma="http://www.w3.org/2003/04/emma" version="1.0">
          <emma:interpretation id="{C058489B-0482-4BD7-916C-B5F4C7A7742E}" emma:medium="tactile" emma:mode="ink">
            <msink:context xmlns:msink="http://schemas.microsoft.com/ink/2010/main" type="paragraph" rotatedBoundingBox="10718,5374 12708,7116 12032,7889 10042,614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2DC1551-179E-4EC5-9A02-F3C162C0F0E1}" emma:medium="tactile" emma:mode="ink">
              <msink:context xmlns:msink="http://schemas.microsoft.com/ink/2010/main" type="line" rotatedBoundingBox="10718,5374 12708,7116 12032,7889 10042,6147"/>
            </emma:interpretation>
          </emma:emma>
        </inkml:annotationXML>
        <inkml:traceGroup>
          <inkml:annotationXML>
            <emma:emma xmlns:emma="http://www.w3.org/2003/04/emma" version="1.0">
              <emma:interpretation id="{F0D9C5F2-477C-491C-B291-B02CB7BAB013}" emma:medium="tactile" emma:mode="ink">
                <msink:context xmlns:msink="http://schemas.microsoft.com/ink/2010/main" type="inkWord" rotatedBoundingBox="10718,5374 11573,6123 10933,6854 10078,6105"/>
              </emma:interpretation>
              <emma:one-of disjunction-type="recognition" id="oneOf45">
                <emma:interpretation id="interp225" emma:lang="ko-KR" emma:confidence="0">
                  <emma:literal>ㅡ</emma:literal>
                </emma:interpretation>
                <emma:interpretation id="interp226" emma:lang="ko-KR" emma:confidence="0">
                  <emma:literal>一</emma:literal>
                </emma:interpretation>
                <emma:interpretation id="interp227" emma:lang="ko-KR" emma:confidence="0">
                  <emma:literal>-</emma:literal>
                </emma:interpretation>
                <emma:interpretation id="interp228" emma:lang="ko-KR" emma:confidence="0">
                  <emma:literal>~</emma:literal>
                </emma:interpretation>
                <emma:interpretation id="interp229" emma:lang="ko-KR" emma:confidence="0">
                  <emma:literal>…</emma:literal>
                </emma:interpretation>
              </emma:one-of>
            </emma:emma>
          </inkml:annotationXML>
          <inkml:trace contextRef="#ctx0" brushRef="#br3" timeOffset="24382.8428">7027 3495 42,'-15'-2'67,"6"2"-3,-6-1-2,15 1-1,-18-5-40,18 5-4,0 0-4,0 0-3,0 0 1,0 0 1,0 0 3,-5-9 0,5 9-1,0 0 0,0 0-3,0 0-4,11-9-2,0 4-3,5 2-1,5-1-2,9 0 0,5 2 0,12 0 1,5 1 0,10 1 0,2 4 1,4 1 0,7-1 1,3-1 1,4 0 0,-1 1 1,0-1-1,-1-2 0,0 2 1,-5-2 0,-4 1-1,-5-1 1,-5-1-1,-9 1 0,-8-1-1,-4 2 1,-6-2-1,-4 0-3,-9 2-6,-9-2-22,-12 0-46,11 11-4,-11-11-1,-7 10-7,-8-9-3</inkml:trace>
        </inkml:traceGroup>
        <inkml:traceGroup>
          <inkml:annotationXML>
            <emma:emma xmlns:emma="http://www.w3.org/2003/04/emma" version="1.0">
              <emma:interpretation id="{6C64E779-BB15-492D-868B-2D69874B2BE2}" emma:medium="tactile" emma:mode="ink">
                <msink:context xmlns:msink="http://schemas.microsoft.com/ink/2010/main" type="inkWord" rotatedBoundingBox="11454,6436 11831,6767 11650,6973 11273,6643"/>
              </emma:interpretation>
              <emma:one-of disjunction-type="recognition" id="oneOf46">
                <emma:interpretation id="interp230" emma:lang="ko-KR" emma:confidence="0">
                  <emma:literal>i</emma:literal>
                </emma:interpretation>
                <emma:interpretation id="interp231" emma:lang="ko-KR" emma:confidence="0">
                  <emma:literal>그</emma:literal>
                </emma:interpretation>
                <emma:interpretation id="interp232" emma:lang="ko-KR" emma:confidence="0">
                  <emma:literal>」</emma:literal>
                </emma:interpretation>
                <emma:interpretation id="interp233" emma:lang="ko-KR" emma:confidence="0">
                  <emma:literal>나</emma:literal>
                </emma:interpretation>
                <emma:interpretation id="interp234" emma:lang="ko-KR" emma:confidence="0">
                  <emma:literal>+</emma:literal>
                </emma:interpretation>
              </emma:one-of>
            </emma:emma>
          </inkml:annotationXML>
          <inkml:trace contextRef="#ctx0" brushRef="#br3" timeOffset="25927.2455">8256 4023 18,'-18'-21'64,"14"11"4,-7-4-2,8 4-2,3 10-36,-9-11-8,9 11-7,0 0-4,4 7-3,3 7-3,6 0 1,-3 6 2,8 1 2,-4 2 1,8-1-1,-6 4-1,0-4-1,1 0-1,0 1-2,0-6-1,-2 2 0,-2-3-1,-2-1-5,1-3-10,-4 1-14,-8-13-13,12 14-27,-12-14-4,13 4-4,-13-4 0</inkml:trace>
          <inkml:trace contextRef="#ctx0" brushRef="#br3" timeOffset="26176.8459">8493 3985 0,'0'-11'42,"0"11"-1,3-12 4,-3 12-2,14 0-32,-14 0 1,16 14 3,-6 2 3,1 1 0,-1 9 2,-1-3 0,1 7-2,-2-6-4,2 4-8,-3 0-18,0-4-42,1-1-3,-4-9-6,1 3-3,-5-17 1</inkml:trace>
        </inkml:traceGroup>
        <inkml:traceGroup>
          <inkml:annotationXML>
            <emma:emma xmlns:emma="http://www.w3.org/2003/04/emma" version="1.0">
              <emma:interpretation id="{E33FD3CF-B1FB-487F-9ABF-B1EC9D7AD622}" emma:medium="tactile" emma:mode="ink">
                <msink:context xmlns:msink="http://schemas.microsoft.com/ink/2010/main" type="inkWord" rotatedBoundingBox="11975,6861 12516,7335 12032,7889 11490,7415"/>
              </emma:interpretation>
              <emma:one-of disjunction-type="recognition" id="oneOf47">
                <emma:interpretation id="interp235" emma:lang="ko-KR" emma:confidence="0">
                  <emma:literal>마</emma:literal>
                </emma:interpretation>
                <emma:interpretation id="interp236" emma:lang="ko-KR" emma:confidence="0">
                  <emma:literal>민</emma:literal>
                </emma:interpretation>
                <emma:interpretation id="interp237" emma:lang="ko-KR" emma:confidence="0">
                  <emma:literal>므</emma:literal>
                </emma:interpretation>
                <emma:interpretation id="interp238" emma:lang="ko-KR" emma:confidence="0">
                  <emma:literal>곤</emma:literal>
                </emma:interpretation>
                <emma:interpretation id="interp239" emma:lang="ko-KR" emma:confidence="0">
                  <emma:literal>ㅰ</emma:literal>
                </emma:interpretation>
              </emma:one-of>
            </emma:emma>
          </inkml:annotationXML>
          <inkml:trace contextRef="#ctx0" brushRef="#br3" timeOffset="26754.0469">8851 4523 4,'0'0'60,"0"0"-1,0 0-3,0 0 0,0 0-21,0 0-12,0 14-3,0 5-6,3 3-2,-1 6 3,0-2 2,1 6-1,0-4-4,2-1-4,0 3-8,-3-9 9,4-1-3,-3-8-2,1 2-4,-4-14-8,4 13-25,-4-13-35,4-6 68,-1-5-68,-3-6-9,2-1-4,-2-6 2</inkml:trace>
          <inkml:trace contextRef="#ctx0" brushRef="#br3" timeOffset="27097.2475">8697 4516 3,'-12'-5'62,"2"-2"8,2 2 2,8 5 1,-10-13-31,10 13-7,-3-7-3,3 7-10,0 0-6,3-11-7,-3 11-3,18-9-3,-6 5-2,9 1-1,0 0 0,9 1 1,5 1 0,3 0 0,-1 1-1,1 0 1,-1 0-1,-4 1 1,-3 1-1,-4 0-2,-6 1-2,-5 1-5,-3 0-7,-2 0-11,-2 2-12,-4-28-25,0 27-10,-4-5-2,0 11-2</inkml:trace>
          <inkml:trace contextRef="#ctx0" brushRef="#br3" timeOffset="27518.4483">8603 4969 18,'-5'9'43,"5"-9"9,0 0 5,0 8-22,11-6 1,1 1 2,6-2 0,4-1 0,7 0 0,4 0-7,9-3-7,3-1-5,5 1-6,-1-1-3,1-1-4,-3-1-1,-4 4-3,-4-1 0,-8 3 0,-6 0-4,-7 0-4,-9 0-14,-9 0-55,3 8-2,-3-8-3,-8 1-5,-9-5-4</inkml:trace>
        </inkml:traceGroup>
      </inkml:traceGroup>
    </inkml:traceGroup>
    <inkml:traceGroup>
      <inkml:annotationXML>
        <emma:emma xmlns:emma="http://www.w3.org/2003/04/emma" version="1.0">
          <emma:interpretation id="{BE6DDA85-A55F-4A96-B448-6E0556AB2722}" emma:medium="tactile" emma:mode="ink">
            <msink:context xmlns:msink="http://schemas.microsoft.com/ink/2010/main" type="paragraph" rotatedBoundingBox="1978,8938 22117,7847 22269,10656 2130,117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35FCE3-4FE2-48CD-90A2-915F255C1E52}" emma:medium="tactile" emma:mode="ink">
              <msink:context xmlns:msink="http://schemas.microsoft.com/ink/2010/main" type="inkBullet" rotatedBoundingBox="1991,9182 2256,9168 2271,9456 2006,9471"/>
            </emma:interpretation>
            <emma:one-of disjunction-type="recognition" id="oneOf48">
              <emma:interpretation id="interp240" emma:lang="ko-KR" emma:confidence="0">
                <emma:literal>0</emma:literal>
              </emma:interpretation>
              <emma:interpretation id="interp241" emma:lang="ko-KR" emma:confidence="0">
                <emma:literal>〇</emma:literal>
              </emma:interpretation>
              <emma:interpretation id="interp242" emma:lang="ko-KR" emma:confidence="0">
                <emma:literal>O</emma:literal>
              </emma:interpretation>
              <emma:interpretation id="interp243" emma:lang="ko-KR" emma:confidence="0">
                <emma:literal>ㅇ</emma:literal>
              </emma:interpretation>
              <emma:interpretation id="interp244" emma:lang="ko-KR" emma:confidence="0">
                <emma:literal>o</emma:literal>
              </emma:interpretation>
            </emma:one-of>
          </emma:emma>
        </inkml:annotationXML>
        <inkml:trace contextRef="#ctx0" brushRef="#br0" timeOffset="70200.1233">-1038 6571 42,'0'0'68,"0"0"3,2-5-1,-2 5-5,0 0-33,0 0-3,-2-11-6,2 11-5,0 0-4,0 0-4,0 0-4,-12 0-1,12 0-1,-11 14-2,4 4-1,-1 1-2,-2 7 0,0 5 0,1 1 2,3 3 0,5-5 0,1 3 1,5-11-1,8-4 0,6-8 2,6-10-1,7-6-1,-2-12 2,4-5-1,-6-10 0,-2-1 0,-5-4 1,-6 4 1,-8 0 0,-7 9 0,-1 2 0,-13 5-1,-4 10 0,-7 7-1,-4 1-1,2 11-3,-1 5-4,-1 6-10,3-3-21,2 8-39,12-4-2,1-10-4,11-1-6,0-12-1</inkml:trace>
      </inkml:traceGroup>
      <inkml:traceGroup>
        <inkml:annotationXML>
          <emma:emma xmlns:emma="http://www.w3.org/2003/04/emma" version="1.0">
            <emma:interpretation id="{EA3BE34A-D6FC-44B4-9927-42CC3FC0EBAA}" emma:medium="tactile" emma:mode="ink">
              <msink:context xmlns:msink="http://schemas.microsoft.com/ink/2010/main" type="line" rotatedBoundingBox="2880,8889 22117,7847 22208,9523 2971,10564"/>
            </emma:interpretation>
          </emma:emma>
        </inkml:annotationXML>
        <inkml:traceGroup>
          <inkml:annotationXML>
            <emma:emma xmlns:emma="http://www.w3.org/2003/04/emma" version="1.0">
              <emma:interpretation id="{DFA0BF66-AAF1-473B-9AA1-DA8292D1F9FD}" emma:medium="tactile" emma:mode="ink">
                <msink:context xmlns:msink="http://schemas.microsoft.com/ink/2010/main" type="inkWord" rotatedBoundingBox="2888,9046 3537,9011 3572,9665 2924,9700"/>
              </emma:interpretation>
              <emma:one-of disjunction-type="recognition" id="oneOf49">
                <emma:interpretation id="interp245" emma:lang="ko-KR" emma:confidence="0">
                  <emma:literal>上</emma:literal>
                </emma:interpretation>
                <emma:interpretation id="interp246" emma:lang="ko-KR" emma:confidence="0">
                  <emma:literal>스</emma:literal>
                </emma:interpretation>
                <emma:interpretation id="interp247" emma:lang="ko-KR" emma:confidence="0">
                  <emma:literal>근</emma:literal>
                </emma:interpretation>
                <emma:interpretation id="interp248" emma:lang="ko-KR" emma:confidence="0">
                  <emma:literal>는</emma:literal>
                </emma:interpretation>
                <emma:interpretation id="interp249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71026.9247">-157 6430 6,'-12'-2'55,"-1"-1"0,13 3-4,-11-5 3,11 34-22,0-15-12,0-14 0,22 0-1,-5 0 2,8 0 3,6 0 4,8 0-3,6 0-4,2 0-4,8 0-4,-2 0-4,2-1-3,-4-1-3,-4 2-4,-9-3-10,-3 3-21,-6 10-41,-13-7-1,-5 2-5,-11 3-6,0 7-2</inkml:trace>
          <inkml:trace contextRef="#ctx0" brushRef="#br0" timeOffset="71260.9251">-116 6907 42,'-33'41'76,"7"-7"3,11-6-1,11-6-4,8-7 1,17-9-51,14 1-13,8-5 3,11-1 1,5-1-3,7-3-1,-2-7-11,2 3 0,-8-2 0,-6 9 0,-11-2-27,-8 2-52,-8 0-3,-10 0-5,-4 0-3,-8-9-7</inkml:trace>
          <inkml:trace contextRef="#ctx0" brushRef="#br0" timeOffset="70730.5242">4 6506 49,'-3'-14'62,"3"14"-2,-1-17-2,1-2-1,0 19-37,10 17 2,-2 6-4,-3 8 1,2 11 2,3 8 1,0 7 0,-3 0-1,-2 1-4,3-6-7,-2-2-2,1-8-4,-2-10-1,1-6-1,-3-10-2,1-2-3,-4-14-14,0 0-23,0 0-36,1-11-1,0-7-7,-1-12-1,0-1-4</inkml:trace>
        </inkml:traceGroup>
        <inkml:traceGroup>
          <inkml:annotationXML>
            <emma:emma xmlns:emma="http://www.w3.org/2003/04/emma" version="1.0">
              <emma:interpretation id="{872CCD9E-C9E8-4260-B47A-0007A8E2A6A6}" emma:medium="tactile" emma:mode="ink">
                <msink:context xmlns:msink="http://schemas.microsoft.com/ink/2010/main" type="inkWord" rotatedBoundingBox="3577,8851 4256,8814 4316,9924 3637,9961"/>
              </emma:interpretation>
              <emma:one-of disjunction-type="recognition" id="oneOf50">
                <emma:interpretation id="interp250" emma:lang="ko-KR" emma:confidence="0">
                  <emma:literal>f</emma:literal>
                </emma:interpretation>
                <emma:interpretation id="interp251" emma:lang="ko-KR" emma:confidence="0">
                  <emma:literal>+</emma:literal>
                </emma:interpretation>
                <emma:interpretation id="interp252" emma:lang="ko-KR" emma:confidence="0">
                  <emma:literal>千</emma:literal>
                </emma:interpretation>
                <emma:interpretation id="interp253" emma:lang="ko-KR" emma:confidence="0">
                  <emma:literal>t</emma:literal>
                </emma:interpretation>
                <emma:interpretation id="interp25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71744.526">1090 6373 41,'6'-26'60,"-4"4"1,-3-4-3,-9 6-3,1 1-41,-9 1-3,-8 4-5,-2 2-2,-5 3 2,0 6 4,0 3 0,1 0-1,0 11 2,3 7 3,9 9 3,-1 9 0,10 9 0,4 9 0,7 12 0,0 6 1,10 5-1,4 4-3,2 0-7,3-2-7,2-4 0,-7-6 0,4-8 0,-3-8 0,-1-9 0,-2-4 0,-4-8 0,1-7 0,-8-11 0,5-1-27,-6 24-52,0-37-3,-13-9-3,-1-9-6,2-2-5</inkml:trace>
          <inkml:trace contextRef="#ctx0" brushRef="#br0" timeOffset="71994.1264">493 6804 7,'0'0'69,"0"0"7,0 0 3,17-2-1,12-4 0,52-2-49,-31 3-1,5 0-2,11-1-5,-3-2-6,8 1-10,-8 1-5,-6 6 0,-13-2-33,-7 2-44,-8-1-3,-14-4-5,-15 5-4,0 0-6</inkml:trace>
        </inkml:traceGroup>
        <inkml:traceGroup>
          <inkml:annotationXML>
            <emma:emma xmlns:emma="http://www.w3.org/2003/04/emma" version="1.0">
              <emma:interpretation id="{4FFEACA1-3733-4854-A2A4-7FA8D67D5BD8}" emma:medium="tactile" emma:mode="ink">
                <msink:context xmlns:msink="http://schemas.microsoft.com/ink/2010/main" type="inkWord" rotatedBoundingBox="5673,8844 6655,8791 6708,9766 5726,9819"/>
              </emma:interpretation>
              <emma:one-of disjunction-type="recognition" id="oneOf51">
                <emma:interpretation id="interp255" emma:lang="ko-KR" emma:confidence="0">
                  <emma:literal>Q</emma:literal>
                </emma:interpretation>
                <emma:interpretation id="interp256" emma:lang="ko-KR" emma:confidence="0">
                  <emma:literal>〇</emma:literal>
                </emma:interpretation>
                <emma:interpretation id="interp257" emma:lang="ko-KR" emma:confidence="0">
                  <emma:literal>@</emma:literal>
                </emma:interpretation>
                <emma:interpretation id="interp258" emma:lang="ko-KR" emma:confidence="0">
                  <emma:literal>요</emma:literal>
                </emma:interpretation>
                <emma:interpretation id="interp25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81213.7422">2951 6364 16,'5'-13'40,"-2"-1"1,-3-1 2,0 0-33,0 1-2,-4-2 1,-2 2 1,-2 1-1,-2 3 3,-2 1 1,-2 3 0,-4 5 3,0 1 0,-9 12 2,-1 5 3,-2 9 3,-1 11 4,-2 11 3,3 15 1,-2 10-3,3 9-1,10 3-3,5 2-6,10 1-19,8-8 0,17-11 0,12-16 0,14-16 0,18-15 0,9-16 0,12-13 0,3-14 0,3-17 0,1-10 0,-9-6 0,-11-6 0,-10-6 0,-14-4 0,-14 2 0,-17-3 0,-15 7 0,-13 2 0,-17 3 0,-12 4 0,-10 8 0,-5 7 0,-5 6 0,-2 8 0,-1 11 0,3 4 0,6 11 0,4 4-17,6 8-36,9 10-30,1 4-3,8 5-4,-3-3-2,13 6 6</inkml:trace>
          <inkml:trace contextRef="#ctx0" brushRef="#br0" timeOffset="81478.9427">2846 6704 44,'22'15'80,"5"1"1,5 1-1,7 2-3,5 43-17,4-39-28,3 5-5,3 3-8,-3-3-8,1 5-11,-5-4 0,-3-4 0,-3-2 0,-1-2 0,-8-2 0,1-5 0,-9-1 0,-1 0 0,-9-10-12,-3 2-71,-2-4-2,-6-7-3,0-10-6,-3-10-4</inkml:trace>
        </inkml:traceGroup>
        <inkml:traceGroup>
          <inkml:annotationXML>
            <emma:emma xmlns:emma="http://www.w3.org/2003/04/emma" version="1.0">
              <emma:interpretation id="{00DB77D4-8482-481C-9D89-2363571B6435}" emma:medium="tactile" emma:mode="ink">
                <msink:context xmlns:msink="http://schemas.microsoft.com/ink/2010/main" type="inkWord" rotatedBoundingBox="7519,8913 7603,8909 7641,9598 7556,9603"/>
              </emma:interpretation>
              <emma:one-of disjunction-type="recognition" id="oneOf52">
                <emma:interpretation id="interp260" emma:lang="ko-KR" emma:confidence="0">
                  <emma:literal>i</emma:literal>
                </emma:interpretation>
                <emma:interpretation id="interp261" emma:lang="ko-KR" emma:confidence="0">
                  <emma:literal>ⅰ</emma:literal>
                </emma:interpretation>
                <emma:interpretation id="interp262" emma:lang="ko-KR" emma:confidence="0">
                  <emma:literal>「</emma:literal>
                </emma:interpretation>
                <emma:interpretation id="interp263" emma:lang="ko-KR" emma:confidence="0">
                  <emma:literal>‘</emma:literal>
                </emma:interpretation>
                <emma:interpretation id="interp26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82258.944">4448 6390 64,'-6'-21'87,"1"0"-4,0 6-5,-3 1-3,4-17-23,4 31-27,0 0-17,0 0-18,-5 4-18,5 8-14,6 3-33,6 6-1,1-1-7,10 1-1,2-3 10</inkml:trace>
          <inkml:trace contextRef="#ctx0" brushRef="#br0" timeOffset="82102.9438">4442 6613 6,'2'-8'64,"-2"0"7,0 8 3,0 0 1,0 0-18,-9 16-19,6 17-4,3 5-9,0 4-2,0 4-5,0-3-5,4-1-4,3-7-5,1-8-4,1-6 0,-1-4 0,-1-4 0,-7-13 0,13 6 0,-13-6 0,7-12-17,-7-1-37,6-7-2,-6-10-4,-3 13 2,3-29-29,-4-9-2,4 0 6</inkml:trace>
        </inkml:traceGroup>
        <inkml:traceGroup>
          <inkml:annotationXML>
            <emma:emma xmlns:emma="http://www.w3.org/2003/04/emma" version="1.0">
              <emma:interpretation id="{6017419B-394C-4747-B279-5FD53B867AAE}" emma:medium="tactile" emma:mode="ink">
                <msink:context xmlns:msink="http://schemas.microsoft.com/ink/2010/main" type="inkWord" rotatedBoundingBox="7949,9076 8272,9058 8303,9621 7979,9638"/>
              </emma:interpretation>
              <emma:one-of disjunction-type="recognition" id="oneOf53">
                <emma:interpretation id="interp265" emma:lang="ko-KR" emma:confidence="0">
                  <emma:literal>s</emma:literal>
                </emma:interpretation>
                <emma:interpretation id="interp266" emma:lang="ko-KR" emma:confidence="0">
                  <emma:literal>S</emma:literal>
                </emma:interpretation>
                <emma:interpretation id="interp267" emma:lang="ko-KR" emma:confidence="0">
                  <emma:literal>’</emma:literal>
                </emma:interpretation>
                <emma:interpretation id="interp268" emma:lang="ko-KR" emma:confidence="0">
                  <emma:literal>,</emma:literal>
                </emma:interpretation>
                <emma:interpretation id="interp26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82586.545">5088 6444 39,'10'-6'72,"-10"6"2,0 0 0,-20 0 0,-6 45-16,0-35-31,4 9-3,1 0-4,7 3-2,5 1-2,9 3-1,12-2-15,13 0 0,7 2 0,3 2 0,1-1 0,-5 0 0,-4 4 0,-10-1 0,-13-1 0,-11 0 0,-15 0 0,-10-4 0,-5 1 0,-6-6 0,2-6 0,-2-4 0,7-2-39,12-5-46,3-6-5,13-6-3,5-12-5,8 1-2</inkml:trace>
        </inkml:traceGroup>
        <inkml:traceGroup>
          <inkml:annotationXML>
            <emma:emma xmlns:emma="http://www.w3.org/2003/04/emma" version="1.0">
              <emma:interpretation id="{4C4DC5D1-0F8B-4EE4-8DCD-9DBCD1113A6A}" emma:medium="tactile" emma:mode="ink">
                <msink:context xmlns:msink="http://schemas.microsoft.com/ink/2010/main" type="inkWord" rotatedBoundingBox="9540,8823 9880,8804 9917,9491 9577,9509"/>
              </emma:interpretation>
              <emma:one-of disjunction-type="recognition" id="oneOf54">
                <emma:interpretation id="interp270" emma:lang="ko-KR" emma:confidence="0">
                  <emma:literal>s</emma:literal>
                </emma:interpretation>
                <emma:interpretation id="interp271" emma:lang="ko-KR" emma:confidence="0">
                  <emma:literal>S</emma:literal>
                </emma:interpretation>
                <emma:interpretation id="interp272" emma:lang="ko-KR" emma:confidence="0">
                  <emma:literal>’</emma:literal>
                </emma:interpretation>
                <emma:interpretation id="interp273" emma:lang="ko-KR" emma:confidence="0">
                  <emma:literal>'</emma:literal>
                </emma:interpretation>
                <emma:interpretation id="interp27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83413.3464">6726 6262 36,'14'-18'66,"-3"2"3,-2 1-2,-5 3-4,-4 2-34,0 10-6,-21-8-8,3 8-6,-4 0 0,-7 6 0,-1 3 0,-5 0 2,1 3 0,4 1 1,3-1-1,9 2 1,3 2-1,15 1-1,3 3 0,18 5-2,9 3 0,10 4-5,4 3-3,4 8 0,-6 2 0,-6 0 0,-9 0 0,-13 2 0,-14-5 0,-14 3 0,-13-8 0,-11-7 0,-3-4 0,-3-6 0,0-5 0,5-6 0,6-9 0,8 0 0,7-11-2,11-5-81,12-4-3,8-6-2,12-1-6,0-6-2</inkml:trace>
        </inkml:traceGroup>
        <inkml:traceGroup>
          <inkml:annotationXML>
            <emma:emma xmlns:emma="http://www.w3.org/2003/04/emma" version="1.0">
              <emma:interpretation id="{8B5EA633-1586-4867-BE47-D0A9ECEF9404}" emma:medium="tactile" emma:mode="ink">
                <msink:context xmlns:msink="http://schemas.microsoft.com/ink/2010/main" type="inkWord" rotatedBoundingBox="10078,8795 11877,8698 11952,10078 10153,10175"/>
              </emma:interpretation>
              <emma:one-of disjunction-type="recognition" id="oneOf55">
                <emma:interpretation id="interp275" emma:lang="ko-KR" emma:confidence="0">
                  <emma:literal>빠</emma:literal>
                </emma:interpretation>
                <emma:interpretation id="interp276" emma:lang="ko-KR" emma:confidence="0">
                  <emma:literal>봬</emma:literal>
                </emma:interpretation>
                <emma:interpretation id="interp277" emma:lang="ko-KR" emma:confidence="0">
                  <emma:literal>왜</emma:literal>
                </emma:interpretation>
                <emma:interpretation id="interp278" emma:lang="ko-KR" emma:confidence="0">
                  <emma:literal>와</emma:literal>
                </emma:interpretation>
                <emma:interpretation id="interp27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84926.5491">7105 6528 7,'11'0'62,"-1"-2"7,-2-4 0,2 3 2,1 22-28,-1-33-9,2 2-3,2-6-11,-2 1-6,3-6-4,1-3-2,0-5-6,-3 1 0,-5-6-2,-4 3 0,-4 0 0,-1 2-1,-9 4 0,-8 5 0,-7 8 1,-2 5 2,-4 9 2,-2 4 1,2 8 1,2 6 1,5 4 1,2 4 0,10 3 0,3-1-1,9 6-1,9-8-1,9 8-1,6-4-2,5 5-2,4 3 0,1 9 0,-6 9 0,-10 11 0,-8 8 0,-10 11 0,-12 10 0,-9 2 0,-8 8 0,-1-5 0,-1-12 0,5-10 0,10-12 0,10-20 0,8-18 0,15-18 0,12-15 0,11-21 0,11-11 0,3-9 0,5-14 0,-4-4 0,-5-5 0,-11 2 0,-9-2 0,-15 4 0,-15 3 0,-10 1 0,-16 6 0,-10 6 0,-12 6 0,-3 2 0,-4 3 0,1 5 0,8 8 0,7 4 0,9 2 0,12 7 0,14 1 0,4 10 0,22-6 0,5 5 0,9 0 0,5-1 0,5-1 0,5-2 0,0-5 0,-2 0 0,2-7 0,-1-1 0,-3-6 0,-3 2 0,-7-5 0,-2-2 0,-5 0 0,-7-1 0,-6 5 0,-6 1 0,-4 4 0,-6 7 0,-1 13 0,-7 1 0,-4 20 0,-2 11 0,-1 9 0,0 11 0,2 7 0,5 1 0,5-1 0,2-3 0,9-9 0,8-9 0,3-12 0,7-12 0,2-10 0,4-6 0,2-14 0,-1-8 0,2-10 0,-1-3 0,-5-13 0,-1-2 0,-3 0 0,-5-4 0,-6 6 0,-4 0 0,-4 8 0,-5 8 0,-2 13 0,-4 12 0,-4 9 0,-4 12 0,2 9 0,0 9 0,2 8 0,4 5 0,4 4 0,1-5 0,8 0 0,4-2 0,5-6 0,6-4 0,-1-9 0,6-7 0,0-11 0,4-1 0,-1-5-3,-2-10-45,3-5-7,-5-6-4,1 2 0,-4-6 0,3 0 2,-6-5 13,2-2 28,-3 0 39,-2 2 19,-3-3 11,-9 5 2,-7 4 2,-7 10 1,-13 9-5,-9 10-9,-2 12-29,-8 8-15,3 16 0,1 0 0,9 7 0,5-1 0,12-2 0,9-6 0,9-3 0,13-10 0,9-9 0,7-7 0,6-7 0,2-8 0,2-9 0,-5-4 0,-3-2 0,-6-3 0,-8 2 0,-9-2 0,-9 5 0,-6 5 0,-4 5 0,-6 3 0,-9 6 0,0 2 0,0 7 0,2 7 0,1 3 0,6 3 0,5 2 0,3 0 0,6 2 0,5 0 0,5-2 0,3-4 0,9-4-8,23-1-74,-28-10-3,5-3-1,-7-17-7,5-7-2</inkml:trace>
        </inkml:traceGroup>
        <inkml:traceGroup>
          <inkml:annotationXML>
            <emma:emma xmlns:emma="http://www.w3.org/2003/04/emma" version="1.0">
              <emma:interpretation id="{F8139213-EDC7-49EA-8001-EDC3F33B6B53}" emma:medium="tactile" emma:mode="ink">
                <msink:context xmlns:msink="http://schemas.microsoft.com/ink/2010/main" type="inkWord" rotatedBoundingBox="11970,8792 12422,8768 12455,9385 12003,9410"/>
              </emma:interpretation>
              <emma:one-of disjunction-type="recognition" id="oneOf56">
                <emma:interpretation id="interp280" emma:lang="ko-KR" emma:confidence="0">
                  <emma:literal>r</emma:literal>
                </emma:interpretation>
                <emma:interpretation id="interp281" emma:lang="ko-KR" emma:confidence="0">
                  <emma:literal>"</emma:literal>
                </emma:interpretation>
                <emma:interpretation id="interp282" emma:lang="ko-KR" emma:confidence="0">
                  <emma:literal>V</emma:literal>
                </emma:interpretation>
                <emma:interpretation id="interp283" emma:lang="ko-KR" emma:confidence="0">
                  <emma:literal>p</emma:literal>
                </emma:interpretation>
                <emma:interpretation id="interp28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85285.3497">8875 6186 4,'0'-13'89,"0"13"0,-3 5-2,-1 24-6,3 8-1,-1 9-1,2 9-77,3 10-2,1 8 0,-1-2 0,1-4 0,4-11 0,1-11 0,0-10 0,4-14 0,-2-16 0,1-10 0,-2-19 0,-1-9 0,0-11 0,-1-5 0,-3-8 0,2-5 0,-1 3 0,3 2 0,5 6 0,0 5 0,3 3 0,3 8 0,2 10 0,0 7 0,3 6 0,0 6 0,-4-1 0,1 7 0,-3 7 0,-1 2-21,0 8-61,-6-2-2,3 5-4,-5-5-5,4 5-2</inkml:trace>
        </inkml:traceGroup>
        <inkml:traceGroup>
          <inkml:annotationXML>
            <emma:emma xmlns:emma="http://www.w3.org/2003/04/emma" version="1.0">
              <emma:interpretation id="{D56AFB0D-EC3D-4E23-B330-93A28269C4D7}" emma:medium="tactile" emma:mode="ink">
                <msink:context xmlns:msink="http://schemas.microsoft.com/ink/2010/main" type="inkWord" rotatedBoundingBox="12385,8808 12856,8782 12883,9284 12412,9310"/>
              </emma:interpretation>
              <emma:one-of disjunction-type="recognition" id="oneOf57">
                <emma:interpretation id="interp285" emma:lang="ko-KR" emma:confidence="0">
                  <emma:literal>e</emma:literal>
                </emma:interpretation>
                <emma:interpretation id="interp286" emma:lang="ko-KR" emma:confidence="0">
                  <emma:literal>으</emma:literal>
                </emma:interpretation>
                <emma:interpretation id="interp287" emma:lang="ko-KR" emma:confidence="0">
                  <emma:literal>ㄷ</emma:literal>
                </emma:interpretation>
                <emma:interpretation id="interp288" emma:lang="ko-KR" emma:confidence="0">
                  <emma:literal>오</emma:literal>
                </emma:interpretation>
                <emma:interpretation id="interp28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5690.9504">9324 6324 59,'-8'2'67,"-2"0"3,10-2 3,-9 5-2,9-5-35,0 0-10,5 14-3,5-6-2,2 1-1,6-2-5,7-4-5,7-3-2,6-2-2,5-11-2,1-3-2,0-8-2,-1-3-2,-3-2 1,-13-1-1,-10 3 0,-9 3 3,-11 8 1,-17 11 2,-13 10-4,-14 22 0,-11 7 0,-3 14 0,-2 10 0,8 2 0,12 1 0,18 0 0,20-9 0,18-12 0,22-8 0,21-11 0,12-13 0,9-4 0,-8-12 0,-7-4-14,-11 0-76,-22-6-2,-14 5-3,-29-8-7,-15 9 0</inkml:trace>
        </inkml:traceGroup>
        <inkml:traceGroup>
          <inkml:annotationXML>
            <emma:emma xmlns:emma="http://www.w3.org/2003/04/emma" version="1.0">
              <emma:interpretation id="{2C7B335F-3291-4F46-A707-C7CD37124ABE}" emma:medium="tactile" emma:mode="ink">
                <msink:context xmlns:msink="http://schemas.microsoft.com/ink/2010/main" type="inkWord" rotatedBoundingBox="13373,9171 13479,9166 13492,9413 13386,9418"/>
              </emma:interpretation>
              <emma:one-of disjunction-type="recognition" id="oneOf58">
                <emma:interpretation id="interp290" emma:lang="ko-KR" emma:confidence="0">
                  <emma:literal>'</emma:literal>
                </emma:interpretation>
                <emma:interpretation id="interp291" emma:lang="ko-KR" emma:confidence="0">
                  <emma:literal>.</emma:literal>
                </emma:interpretation>
                <emma:interpretation id="interp292" emma:lang="ko-KR" emma:confidence="0">
                  <emma:literal>,</emma:literal>
                </emma:interpretation>
                <emma:interpretation id="interp293" emma:lang="ko-KR" emma:confidence="0">
                  <emma:literal>’</emma:literal>
                </emma:interpretation>
                <emma:interpretation id="interp294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92710.9624">10365 6597 18,'-3'-13'70,"3"13"5,-10-21-2,7 12-2,3 9-31,-4-12-3,4 12-8,0 0-7,4 0-6,-4 0-3,13 22-2,-9 2 0,-3 1-1,-1 7-2,-2 0-1,-7 0-7,-3-2 0,-2-6 0,-2-7 0,3-6 0,-1-9-4,5-2-41,9 0-31,-8-13-4,8 0-5,2-7-6,11 3-1</inkml:trace>
        </inkml:traceGroup>
        <inkml:traceGroup>
          <inkml:annotationXML>
            <emma:emma xmlns:emma="http://www.w3.org/2003/04/emma" version="1.0">
              <emma:interpretation id="{3FFF9A01-19B5-4104-8E08-00236A5BB8CB}" emma:medium="tactile" emma:mode="ink">
                <msink:context xmlns:msink="http://schemas.microsoft.com/ink/2010/main" type="inkWord" rotatedBoundingBox="15520,8301 15965,8277 16020,9297 15576,9321"/>
              </emma:interpretation>
              <emma:one-of disjunction-type="recognition" id="oneOf59">
                <emma:interpretation id="interp295" emma:lang="ko-KR" emma:confidence="0">
                  <emma:literal>P</emma:literal>
                </emma:interpretation>
                <emma:interpretation id="interp296" emma:lang="ko-KR" emma:confidence="0">
                  <emma:literal>p</emma:literal>
                </emma:interpretation>
                <emma:interpretation id="interp297" emma:lang="ko-KR" emma:confidence="0">
                  <emma:literal>8</emma:literal>
                </emma:interpretation>
                <emma:interpretation id="interp298" emma:lang="ko-KR" emma:confidence="0">
                  <emma:literal>『</emma:literal>
                </emma:interpretation>
                <emma:interpretation id="interp29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93568.9641">12523 6033 23,'-11'-12'57,"2"-7"6,2 2 4,1 37-19,-1-35-7,3 1-5,-2 4-6,6 10-5,-11-9-3,8 19-2,3 8-1,0 16-2,0 7-1,0 12-1,3 8-3,5 8-12,-5 4 0,1 0 0,0-5 0,-1-6 0,0-10 0,-2-10 0,3-7 0,-2-11 0,-1-10 0,-1-5 0,0-9 0,-3-7 0,-2-9 0,2-6 0,-1-7 0,-3-5 0,4-13 0,-2-5 0,-1-8 0,2-4 0,-3-6 0,-2-5 0,3-4 0,-1 5 0,4 2 0,3 3 0,0 2 0,11 9 0,12 9-3,11 8 2,5 14 1,9 11 1,6 13 2,1 10-3,-6 20 0,-2 10 0,-7 10 0,-14 11 0,-12 2 0,-14-3 0,-12-2 0,-15-7 0,-7-5 0,-7-7 0,-3-9 0,-1-8 0,4-5 0,3-4 0,9-4 0,5 8-75,8-15-9,-1-3-1,16-7-6,8 0-5</inkml:trace>
        </inkml:traceGroup>
        <inkml:traceGroup>
          <inkml:annotationXML>
            <emma:emma xmlns:emma="http://www.w3.org/2003/04/emma" version="1.0">
              <emma:interpretation id="{4391DBAE-4DDC-4D32-854E-9950614C9CA3}" emma:medium="tactile" emma:mode="ink">
                <msink:context xmlns:msink="http://schemas.microsoft.com/ink/2010/main" type="inkWord" rotatedBoundingBox="15996,8767 16914,8717 16927,8949 16009,8999"/>
              </emma:interpretation>
              <emma:one-of disjunction-type="recognition" id="oneOf60">
                <emma:interpretation id="interp300" emma:lang="ko-KR" emma:confidence="0">
                  <emma:literal>크</emma:literal>
                </emma:interpretation>
                <emma:interpretation id="interp301" emma:lang="ko-KR" emma:confidence="0">
                  <emma:literal>₩</emma:literal>
                </emma:interpretation>
                <emma:interpretation id="interp302" emma:lang="ko-KR" emma:confidence="0">
                  <emma:literal>날</emma:literal>
                </emma:interpretation>
                <emma:interpretation id="interp303" emma:lang="ko-KR" emma:confidence="0">
                  <emma:literal>마</emma:literal>
                </emma:interpretation>
                <emma:interpretation id="interp304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94395.7657">12885 6223 0,'35'17'26,"-1"3"0,0-4-27,5-4 1,-5-2 0,5-3-1,-4-5 2,0 0-2,-7-2 1,-5-2-1,-5-2 1,-4-1 0,-6-2 0,-8 7 0,2-15 0,-2 15 0,-14-15 0,2 5 1,-5 1-1,0 0 0,2-1 0,0 1 0,4 0 1,3 0-1,4 1 0,4 8 0,0-12 1,0 12-1,12-7-1,-4 3 1,2 3 0,-2 1 0,2 0 0,-10 0-1,15 0 1,-15 0 0,8 0 0,-8 0 0,10-4 1,-10 4-1,0 0 0,8-6 0,-8 6 0,0 0 0,0 0 10,0 0 9,0 0 10,0 0 11,-5-3 7,5 3 2,-10-8 2,10 8-1,-11-7-6,11 7-8,0 0-7,0 0-9,15-3-5,3-1-3,7 4-3,5-3-9,6 3 0,4-5 0,1 1 0,2 0 0,-2 3 0,-5-2 0,-4 1 0,-7 0 0,-2 0 0,-9 1-11,-3 1-25,-11 11-41,0-11 18,-10 5 0,-9-2 1,-3 2-1,-12 2 4,-2 3 8,-6 0 24,2-9 47,-2 18-23,-1 1-1,-1 5 13,5-3 11,4 2 13,1-5 4,4 0 8,9-2 3,9-6 3,7-1-1,5-10-9,20 7-9,13-6-8,13 1-6,10-2-19,10-3-3,7 1 0,3-4 0,-1 2 0,-12-2 0,-5 1 0,-14 0 0,-11 5 0,-9 2-25,-15-2-56,-9 0-2,0 0-4,0 0-5,-8 1-2</inkml:trace>
        </inkml:traceGroup>
        <inkml:traceGroup>
          <inkml:annotationXML>
            <emma:emma xmlns:emma="http://www.w3.org/2003/04/emma" version="1.0">
              <emma:interpretation id="{F9C04E17-AB43-4903-A6C7-A43671240A42}" emma:medium="tactile" emma:mode="ink">
                <msink:context xmlns:msink="http://schemas.microsoft.com/ink/2010/main" type="inkWord" rotatedBoundingBox="17383,8357 18200,8313 18242,9076 17424,9120"/>
              </emma:interpretation>
              <emma:one-of disjunction-type="recognition" id="oneOf61">
                <emma:interpretation id="interp305" emma:lang="ko-KR" emma:confidence="0">
                  <emma:literal>Q</emma:literal>
                </emma:interpretation>
                <emma:interpretation id="interp306" emma:lang="ko-KR" emma:confidence="0">
                  <emma:literal>요</emma:literal>
                </emma:interpretation>
                <emma:interpretation id="interp307" emma:lang="ko-KR" emma:confidence="0">
                  <emma:literal>〇</emma:literal>
                </emma:interpretation>
                <emma:interpretation id="interp308" emma:lang="ko-KR" emma:confidence="0">
                  <emma:literal>㉧</emma:literal>
                </emma:interpretation>
                <emma:interpretation id="interp309" emma:lang="ko-KR" emma:confidence="0">
                  <emma:literal>단</emma:literal>
                </emma:interpretation>
              </emma:one-of>
            </emma:emma>
          </inkml:annotationXML>
          <inkml:trace contextRef="#ctx0" brushRef="#br1" timeOffset="95674.9676">14587 5901 23,'12'-14'55,"4"-2"8,-8-3 2,0 3-24,-2 0-2,-4-4-6,1 6-3,-3-2-5,-1 4-5,-7-3-7,-4 5-5,-1-1-3,-7 5-1,0 6-1,-8 3 1,-2 11 4,-6 7 3,-1 13 1,0 14 2,2 10 1,3 6 1,9 4-12,8 3-4,11-2 0,8-6 0,19-9 0,17-11 0,14-16 0,14-9 0,7-15 0,9-3 0,3-17 0,1-7 0,-12-12 0,-6-6 0,-12-4 0,-14-2 0,-15-4 0,-18-3 0,-11 3 0,-17 0 0,-11 7 0,-9 4 0,-9 8 0,-5 6 0,-1 8 0,-2 6 0,0 10 0,2 3 0,1 7-30,10 11-54,-2 0-3,10 2-1,3 0-6,6 7 1</inkml:trace>
          <inkml:trace contextRef="#ctx0" brushRef="#br1" timeOffset="95877.7684">14459 6088 49,'19'25'79,"3"5"2,6-2-1,3 5-1,7-4-31,2 2-7,4 6-11,-2-5-10,3-4-16,-5-1-4,-6-5 0,-4-6 0,-2 1 0,-10-10 0,0-1-66,-2-2-14,-3-4-3,2-8-4,-6-11-7,8-2 0</inkml:trace>
        </inkml:traceGroup>
        <inkml:traceGroup>
          <inkml:annotationXML>
            <emma:emma xmlns:emma="http://www.w3.org/2003/04/emma" version="1.0">
              <emma:interpretation id="{2810FCC4-7706-4E77-A718-641FB068DE91}" emma:medium="tactile" emma:mode="ink">
                <msink:context xmlns:msink="http://schemas.microsoft.com/ink/2010/main" type="inkWord" rotatedBoundingBox="18492,8301 19323,8256 19362,8978 18531,9023"/>
              </emma:interpretation>
              <emma:one-of disjunction-type="recognition" id="oneOf62">
                <emma:interpretation id="interp310" emma:lang="ko-KR" emma:confidence="0">
                  <emma:literal>Q</emma:literal>
                </emma:interpretation>
                <emma:interpretation id="interp311" emma:lang="ko-KR" emma:confidence="0">
                  <emma:literal>요</emma:literal>
                </emma:interpretation>
                <emma:interpretation id="interp312" emma:lang="ko-KR" emma:confidence="0">
                  <emma:literal>으</emma:literal>
                </emma:interpretation>
                <emma:interpretation id="interp313" emma:lang="ko-KR" emma:confidence="0">
                  <emma:literal>〇</emma:literal>
                </emma:interpretation>
                <emma:interpretation id="interp314" emma:lang="ko-KR" emma:confidence="0">
                  <emma:literal>@</emma:literal>
                </emma:interpretation>
              </emma:one-of>
            </emma:emma>
          </inkml:annotationXML>
          <inkml:trace contextRef="#ctx0" brushRef="#br1" timeOffset="96720.1698">15661 5796 20,'13'-10'56,"0"0"4,-6-3 1,-2 1 0,-5 0-31,0-1-4,0 3-3,0-1-5,-3 3 0,3 8-3,-13-11-4,0 10 1,-2 1 0,-6 11 3,-3 9 0,-7 7 1,0 9 1,-5 8 1,3 6-11,-2 4-7,12 3 0,5-1 0,14 0 0,12-9 0,18-5 0,17-8 0,13-10 0,15-9 0,10-10 0,10-6 0,0-12 0,-6-7 0,-3-5 0,-13-5 0,-16-5 0,-11-2 0,-20-5 0,-14-2 0,-9-3 0,-19-3 0,-10 1 0,-11 2 0,-6 2 0,-8 3 0,-7 9 0,-3 7 0,3 13 0,-3 6 0,9 8 0,5 17-84,5 0-4,12 11-1,6 1-5,13 2-3</inkml:trace>
          <inkml:trace contextRef="#ctx0" brushRef="#br1" timeOffset="96969.7703">15623 6007 50,'16'12'85,"1"-2"0,4 3-1,7 5-1,7 38-14,3-37-33,3 3-17,5 6-19,-4-6 0,2 4 0,-4-2 0,-4-5 0,-4 0 0,-5-2 0,-5-4 0,0 2 0,-4-4-50,-5-7-34,1-2-1,-3-6-6,2-6-4,-4-14-3</inkml:trace>
        </inkml:traceGroup>
        <inkml:traceGroup>
          <inkml:annotationXML>
            <emma:emma xmlns:emma="http://www.w3.org/2003/04/emma" version="1.0">
              <emma:interpretation id="{D03D08A8-AB05-4DC8-BD0B-CB307A74A817}" emma:medium="tactile" emma:mode="ink">
                <msink:context xmlns:msink="http://schemas.microsoft.com/ink/2010/main" type="inkWord" rotatedBoundingBox="19393,8043 19919,8014 19938,8368 19412,8396"/>
              </emma:interpretation>
              <emma:one-of disjunction-type="recognition" id="oneOf63">
                <emma:interpretation id="interp315" emma:lang="ko-KR" emma:confidence="0">
                  <emma:literal>「</emma:literal>
                </emma:interpretation>
                <emma:interpretation id="interp316" emma:lang="ko-KR" emma:confidence="0">
                  <emma:literal>『</emma:literal>
                </emma:interpretation>
                <emma:interpretation id="interp317" emma:lang="ko-KR" emma:confidence="0">
                  <emma:literal>t</emma:literal>
                </emma:interpretation>
                <emma:interpretation id="interp318" emma:lang="ko-KR" emma:confidence="0">
                  <emma:literal>+</emma:literal>
                </emma:interpretation>
                <emma:interpretation id="interp319" emma:lang="ko-KR" emma:confidence="0">
                  <emma:literal>士</emma:literal>
                </emma:interpretation>
              </emma:one-of>
            </emma:emma>
          </inkml:annotationXML>
          <inkml:trace contextRef="#ctx0" brushRef="#br1" timeOffset="97328.5709">16529 5477 44,'1'-19'86,"5"4"0,-4-1-2,3 5-6,-5 2-1,-18 7-49,18 2-7,6 22-14,-3 3-7,1 5 0,1 7 0,0 2 0,2 3 0,1-6 0,0-4 0,2-5 0,0-6 0,-1-1 0,0-9 0,0-4 0,-9-7-11,0 0-70,10 0-2,-10-8-3,1-5-7,-3-8-3</inkml:trace>
          <inkml:trace contextRef="#ctx0" brushRef="#br1" timeOffset="97593.7714">16337 5529 58,'-16'-3'82,"0"-4"0,7 4-1,-1-1-1,10 4-37,-4-10-5,12 8-11,7-4-9,14 3-16,7-2-2,10 0 0,5 0 0,2 1 0,4-5 0,-2 5 0,-5-3 0,-8 6 0,-10 0-46,-10 1-34,-4 0-3,-18 0-4,11 5-6,-11-5 0</inkml:trace>
        </inkml:traceGroup>
        <inkml:traceGroup>
          <inkml:annotationXML>
            <emma:emma xmlns:emma="http://www.w3.org/2003/04/emma" version="1.0">
              <emma:interpretation id="{BDAD6EA3-7CDB-4090-9156-94032E03C33D}" emma:medium="tactile" emma:mode="ink">
                <msink:context xmlns:msink="http://schemas.microsoft.com/ink/2010/main" type="inkWord" rotatedBoundingBox="20309,8408 20904,8376 20921,8691 20327,8724"/>
              </emma:interpretation>
              <emma:one-of disjunction-type="recognition" id="oneOf64">
                <emma:interpretation id="interp320" emma:lang="ko-KR" emma:confidence="0">
                  <emma:literal>=</emma:literal>
                </emma:interpretation>
                <emma:interpretation id="interp321" emma:lang="ko-KR" emma:confidence="0">
                  <emma:literal>ㄷ</emma:literal>
                </emma:interpretation>
                <emma:interpretation id="interp322" emma:lang="ko-KR" emma:confidence="0">
                  <emma:literal>z</emma:literal>
                </emma:interpretation>
                <emma:interpretation id="interp323" emma:lang="ko-KR" emma:confidence="0">
                  <emma:literal>그</emma:literal>
                </emma:interpretation>
                <emma:interpretation id="interp324" emma:lang="ko-KR" emma:confidence="0">
                  <emma:literal>二</emma:literal>
                </emma:interpretation>
              </emma:one-of>
            </emma:emma>
          </inkml:annotationXML>
          <inkml:trace contextRef="#ctx0" brushRef="#br1" timeOffset="98826.1735">17216 5813 22,'-11'6'73,"11"-6"6,0 0-1,0 0-4,-9 2-22,9-2-11,5 0-7,8 0-12,3-3-7,5 1-4,8-4-1,2 1-10,7-4 0,4 2 0,5-2 0,-4 6 0,-2-2 0,-2-1 0,-2 4 0,-5-2 0,-7 4 0,-7 0 0,-6 0-4,-4 0-31,-8 0-18,0 11-28,-9-2-3,-12-3-4,0 7 0,-10-2 10</inkml:trace>
          <inkml:trace contextRef="#ctx0" brushRef="#br1" timeOffset="99044.5739">17267 5976 32,'-19'22'68,"4"-1"10,11-8 1,2-5-1,2-8-32,17 20-6,12-16-6,5 4-5,10-6-8,7-2-15,9-1-6,-1-5 0,-1 5 0,0-4 0,-6 5 0,-12 7-75,-10-7-6,-3 0-1,-16-2-6,-3 2-6,-8-11 3</inkml:trace>
        </inkml:traceGroup>
        <inkml:traceGroup>
          <inkml:annotationXML>
            <emma:emma xmlns:emma="http://www.w3.org/2003/04/emma" version="1.0">
              <emma:interpretation id="{AAF49520-974D-4EDA-959B-CE09E01F306E}" emma:medium="tactile" emma:mode="ink">
                <msink:context xmlns:msink="http://schemas.microsoft.com/ink/2010/main" type="inkWord" rotatedBoundingBox="21298,8058 22126,8013 22168,8790 21340,8835"/>
              </emma:interpretation>
              <emma:one-of disjunction-type="recognition" id="oneOf65">
                <emma:interpretation id="interp325" emma:lang="ko-KR" emma:confidence="0">
                  <emma:literal>므</emma:literal>
                </emma:interpretation>
                <emma:interpretation id="interp326" emma:lang="ko-KR" emma:confidence="0">
                  <emma:literal>±</emma:literal>
                </emma:interpretation>
                <emma:interpretation id="interp327" emma:lang="ko-KR" emma:confidence="0">
                  <emma:literal>÷</emma:literal>
                </emma:interpretation>
                <emma:interpretation id="interp328" emma:lang="ko-KR" emma:confidence="0">
                  <emma:literal>스</emma:literal>
                </emma:interpretation>
                <emma:interpretation id="interp329" emma:lang="ko-KR" emma:confidence="0">
                  <emma:literal>트</emma:literal>
                </emma:interpretation>
              </emma:one-of>
            </emma:emma>
          </inkml:annotationXML>
          <inkml:trace contextRef="#ctx0" brushRef="#br1" timeOffset="100261.3761">18572 5513 25,'3'-13'58,"1"-5"9,-4 0 3,2 1-22,-2-1-4,1 9-4,-1 1-5,0 8-6,0 0-4,0 0-6,10 25-3,-5 7-2,-2 11-3,0 5-1,0 8-10,-1 5 0,1 4 0,-2-8 0,1-5 0,2-7 0,-1-6 0,-1-10 0,4-5 0,-1-6 0,-2-5 0,1-3 0,-4-10 0,0 0-30,0 0-51,6-5-4,-5-5-1,-1-11-6,-1-3-2</inkml:trace>
          <inkml:trace contextRef="#ctx0" brushRef="#br1" timeOffset="100604.5767">18351 5560 30,'-18'-10'70,"1"3"6,3-1 0,2 0-2,12 8-25,-11 6-15,11-6-9,0 0-5,10-7-4,2 4-3,7 2-3,6-2-2,10-4 0,9-1-6,9 0-2,7-1 0,3 1 0,5 1 0,-2-2 0,0 2 0,-6 5 0,-10 0 0,-7 2-10,-16 3-34,-6 3-35,-7 5-2,-14-1-5,0 4-4,-18-1 0</inkml:trace>
          <inkml:trace contextRef="#ctx0" brushRef="#br1" timeOffset="100885.3771">18304 6135 3,'-25'14'64,"4"-5"5,6-1 4,3 0 0,3-13-20,9 5-10,3 7-4,12-3-8,14 1-7,8-4-4,16 1-3,7-2-15,16 0-2,1-8 0,5 7 0,-9 1-37,-3-1-41,-4-1-4,-22-3-2,-8 0-6,-15-7-5</inkml:trace>
        </inkml:traceGroup>
      </inkml:traceGroup>
      <inkml:traceGroup>
        <inkml:annotationXML>
          <emma:emma xmlns:emma="http://www.w3.org/2003/04/emma" version="1.0">
            <emma:interpretation id="{C71134FE-10F4-4771-AEC1-9347CBB60729}" emma:medium="tactile" emma:mode="ink">
              <msink:context xmlns:msink="http://schemas.microsoft.com/ink/2010/main" type="line" rotatedBoundingBox="9228,10632 10441,10478 10535,11221 9322,11375"/>
            </emma:interpretation>
          </emma:emma>
        </inkml:annotationXML>
        <inkml:traceGroup>
          <inkml:annotationXML>
            <emma:emma xmlns:emma="http://www.w3.org/2003/04/emma" version="1.0">
              <emma:interpretation id="{E6B17B96-AD39-4CC3-97EB-1750477E8A03}" emma:medium="tactile" emma:mode="ink">
                <msink:context xmlns:msink="http://schemas.microsoft.com/ink/2010/main" type="inkWord" rotatedBoundingBox="9228,10632 10441,10478 10535,11221 9322,11375"/>
              </emma:interpretation>
              <emma:one-of disjunction-type="recognition" id="oneOf66">
                <emma:interpretation id="interp330" emma:lang="ko-KR" emma:confidence="0">
                  <emma:literal>ㅛ</emma:literal>
                </emma:interpretation>
                <emma:interpretation id="interp331" emma:lang="ko-KR" emma:confidence="0">
                  <emma:literal>크</emma:literal>
                </emma:interpretation>
                <emma:interpretation id="interp332" emma:lang="ko-KR" emma:confidence="0">
                  <emma:literal>끄</emma:literal>
                </emma:interpretation>
                <emma:interpretation id="interp333" emma:lang="ko-KR" emma:confidence="0">
                  <emma:literal>스</emma:literal>
                </emma:interpretation>
                <emma:interpretation id="interp334" emma:lang="ko-KR" emma:confidence="0">
                  <emma:literal>과</emma:literal>
                </emma:interpretation>
              </emma:one-of>
            </emma:emma>
          </inkml:annotationXML>
          <inkml:trace contextRef="#ctx0" brushRef="#br2" timeOffset="107499.7888">6239 8514 27,'-22'8'60,"6"5"1,4 0-3,9 3 0,2 1-35,5 3-8,8 3 1,9-1 0,0-1 1,6-1 2,4-4 2,2-7 1,5-2 0,1-5 0,5-4-4,4-9-4,3-9-4,8-8-3,5-7-2,5-9-5,9-6 0,2-1 0,3-1 0,-7 2 0,-2 3 0,-5 4-32,21 12-44,-50 5-3,-13 12-4,-20 2-4,-7 12-5</inkml:trace>
          <inkml:trace contextRef="#ctx0" brushRef="#br2" timeOffset="106891.3877">6327 8058 12,'-11'-15'61,"8"5"2,-4-2 2,4 2-3,30-3-30,-26 6-6,-1 7-5,3-12-6,-3 12-4,0 0 0,8 2 2,-4 8 1,4 10 2,2 8 0,5 10 0,4 9-1,6 3 0,1 4-2,9 2-5,-3 1-2,2-4-6,-2-6 0,-1-6 0,-6-8 0,-4-3 0,-6-4 0,-4-7-7,-4-6 0,-7-13-5,7 11-10,-7-11-16,0-9-16,25-7-1,-25-6-21,0-6-2,0-6-3,0 1 6</inkml:trace>
          <inkml:trace contextRef="#ctx0" brushRef="#br2" timeOffset="107156.5882">6637 8154 4,'-8'-29'53,"-2"-1"3,4 3-3,1 2 0,5-1-32,0 7-5,0 19 1,11-7 0,0 13 2,1 15 2,5 10 2,-2 4 2,3 11 0,0 1-1,3 3-4,-1-3-5,5-2-8,-4-5-5,1-4-4,-4-6-4,-2-8-6,-3-5-5,-4-7-17,-3 7-17,-6-17-21,0 0-4,0 0-2,0 0 1</inkml:trace>
        </inkml:traceGroup>
      </inkml:traceGroup>
    </inkml:traceGroup>
    <inkml:traceGroup>
      <inkml:annotationXML>
        <emma:emma xmlns:emma="http://www.w3.org/2003/04/emma" version="1.0">
          <emma:interpretation id="{EB006F9F-E17B-4AF5-8684-BE23A5E467EC}" emma:medium="tactile" emma:mode="ink">
            <msink:context xmlns:msink="http://schemas.microsoft.com/ink/2010/main" type="paragraph" rotatedBoundingBox="9562,11665 20703,11136 20797,13097 9655,1362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36FF7FD-C709-477F-AA79-D185813D5867}" emma:medium="tactile" emma:mode="ink">
              <msink:context xmlns:msink="http://schemas.microsoft.com/ink/2010/main" type="line" rotatedBoundingBox="9562,11665 20703,11136 20750,12120 9609,12649"/>
            </emma:interpretation>
          </emma:emma>
        </inkml:annotationXML>
        <inkml:traceGroup>
          <inkml:annotationXML>
            <emma:emma xmlns:emma="http://www.w3.org/2003/04/emma" version="1.0">
              <emma:interpretation id="{432F9AA0-B103-4D8B-B280-09130FFAF258}" emma:medium="tactile" emma:mode="ink">
                <msink:context xmlns:msink="http://schemas.microsoft.com/ink/2010/main" type="inkWord" rotatedBoundingBox="9570,11827 10286,11793 10322,12543 9606,12577"/>
              </emma:interpretation>
              <emma:one-of disjunction-type="recognition" id="oneOf67">
                <emma:interpretation id="interp335" emma:lang="ko-KR" emma:confidence="0">
                  <emma:literal>C</emma:literal>
                </emma:interpretation>
                <emma:interpretation id="interp336" emma:lang="ko-KR" emma:confidence="0">
                  <emma:literal>으</emma:literal>
                </emma:interpretation>
                <emma:interpretation id="interp337" emma:lang="ko-KR" emma:confidence="0">
                  <emma:literal>오</emma:literal>
                </emma:interpretation>
                <emma:interpretation id="interp338" emma:lang="ko-KR" emma:confidence="0">
                  <emma:literal>c</emma:literal>
                </emma:interpretation>
                <emma:interpretation id="interp339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108732.1909">6848 9357 13,'11'5'58,"-11"-5"5,11 2 1,-11-2 0,12 0-37,-2-4-3,4-4-1,-2-1-4,2-4-5,-3-5-4,1 0-2,-6-4-3,1-1-2,-7 3-1,-2-1-1,-7 4 0,-8 9-1,-6 6 0,-10 5 3,-3 15 4,-13 11 4,1 12 5,-3 13 1,-2 12 2,3 5 1,4 5-1,12 2-19,12-3 0,11-4 0,11-10 0,16-12 0,15-14 0,16-13 0,11-9 0,4-13 0,5-7 0,5-7 0,-5-8 0,1 2 0,-10-5-9,-10 2-74,-5 0-1,-10 2-4,-4 1-4,-14-2-4</inkml:trace>
        </inkml:traceGroup>
        <inkml:traceGroup>
          <inkml:annotationXML>
            <emma:emma xmlns:emma="http://www.w3.org/2003/04/emma" version="1.0">
              <emma:interpretation id="{F621161B-BA64-47AB-98B4-D3BE6B1FF32B}" emma:medium="tactile" emma:mode="ink">
                <msink:context xmlns:msink="http://schemas.microsoft.com/ink/2010/main" type="inkWord" rotatedBoundingBox="10475,11729 10894,11709 10929,12455 10510,12475"/>
              </emma:interpretation>
              <emma:one-of disjunction-type="recognition" id="oneOf68">
                <emma:interpretation id="interp340" emma:lang="ko-KR" emma:confidence="0">
                  <emma:literal>C</emma:literal>
                </emma:interpretation>
                <emma:interpretation id="interp341" emma:lang="ko-KR" emma:confidence="0">
                  <emma:literal>(</emma:literal>
                </emma:interpretation>
                <emma:interpretation id="interp342" emma:lang="ko-KR" emma:confidence="0">
                  <emma:literal>[</emma:literal>
                </emma:interpretation>
                <emma:interpretation id="interp343" emma:lang="ko-KR" emma:confidence="0">
                  <emma:literal>c</emma:literal>
                </emma:interpretation>
                <emma:interpretation id="interp344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109402.9921">7647 9157 39,'8'-18'52,"-5"1"5,-2-1-1,2 9-31,-3 9 1,-15-4 3,1 8 4,-6 16 2,-4 11 1,-6 10-4,-2 13 0,-2 5-1,1 11-3,6 4-28,4 3 0,8-5 0,8-8 0,7-6 0,12-11 0,10-11 0,7-11 0,9-13 0,8-5 0,1-7-27,1-3-54,3-9-4,-5-6-3,-1 1-6,-6-7-1</inkml:trace>
        </inkml:traceGroup>
        <inkml:traceGroup>
          <inkml:annotationXML>
            <emma:emma xmlns:emma="http://www.w3.org/2003/04/emma" version="1.0">
              <emma:interpretation id="{25A4E8E8-7EEC-42DE-BE15-0C68D7533840}" emma:medium="tactile" emma:mode="ink">
                <msink:context xmlns:msink="http://schemas.microsoft.com/ink/2010/main" type="inkWord" rotatedBoundingBox="10936,11820 11854,11776 11882,12379 10965,12422"/>
              </emma:interpretation>
              <emma:one-of disjunction-type="recognition" id="oneOf69">
                <emma:interpretation id="interp345" emma:lang="ko-KR" emma:confidence="0">
                  <emma:literal>Q</emma:literal>
                </emma:interpretation>
                <emma:interpretation id="interp346" emma:lang="ko-KR" emma:confidence="0">
                  <emma:literal>언</emma:literal>
                </emma:interpretation>
                <emma:interpretation id="interp347" emma:lang="ko-KR" emma:confidence="0">
                  <emma:literal>으</emma:literal>
                </emma:interpretation>
                <emma:interpretation id="interp348" emma:lang="ko-KR" emma:confidence="0">
                  <emma:literal>요</emma:literal>
                </emma:interpretation>
                <emma:interpretation id="interp349" emma:lang="ko-KR" emma:confidence="0">
                  <emma:literal>@</emma:literal>
                </emma:interpretation>
              </emma:one-of>
            </emma:emma>
          </inkml:annotationXML>
          <inkml:trace contextRef="#ctx0" brushRef="#br2" timeOffset="109948.9931">8122 9308 14,'10'-15'60,"3"-4"3,-9 0 1,1 0 1,-5 2-23,0 3-16,-1 3-2,1 11-5,-13-13 1,-2 13 0,0 7-1,-7 10 0,-4 7 0,-6 10-2,-2 11 0,-6 11-14,4 7-3,3 7 0,7-4 0,10 1 0,15-6 0,15-12 0,23-17 0,15-16 0,17-14 0,11-11 0,8-16 0,5-13 0,-1-9 0,-9-5 0,-6 0 0,-16 0 0,-16 0 0,-19 1 0,-12 8 0,-14 7 0,-21 4 0,-10 7 0,-15 7 0,-5 10 0,-9 23-37,-2-13-26,-2 2-24,5 1-4,4 6-6,0-3-1</inkml:trace>
          <inkml:trace contextRef="#ctx0" brushRef="#br2" timeOffset="110182.9934">7982 9494 31,'10'22'84,"3"0"2,9-5-2,6-2-4,6-3 2,15 4-45,6-2-14,0-1-19,7 1-4,-1-1 0,-4 3 0,-1-3 0,-6-2 0,-5 1 0,-8-1 0,-7-4 0,-2 3-2,-6-15-55,-2 5-25,2-1-2,-13-11-5,3-2-2,-8-11-3</inkml:trace>
        </inkml:traceGroup>
        <inkml:traceGroup>
          <inkml:annotationXML>
            <emma:emma xmlns:emma="http://www.w3.org/2003/04/emma" version="1.0">
              <emma:interpretation id="{DD10BAB4-58CA-4C28-92B3-238265A23E2F}" emma:medium="tactile" emma:mode="ink">
                <msink:context xmlns:msink="http://schemas.microsoft.com/ink/2010/main" type="inkWord" rotatedBoundingBox="11841,11707 12214,11689 12249,12441 11877,12458"/>
              </emma:interpretation>
              <emma:one-of disjunction-type="recognition" id="oneOf70">
                <emma:interpretation id="interp350" emma:lang="ko-KR" emma:confidence="0">
                  <emma:literal>)</emma:literal>
                </emma:interpretation>
                <emma:interpretation id="interp351" emma:lang="ko-KR" emma:confidence="0">
                  <emma:literal>3</emma:literal>
                </emma:interpretation>
                <emma:interpretation id="interp352" emma:lang="ko-KR" emma:confidence="0">
                  <emma:literal>]</emma:literal>
                </emma:interpretation>
                <emma:interpretation id="interp353" emma:lang="ko-KR" emma:confidence="0">
                  <emma:literal>〕</emma:literal>
                </emma:interpretation>
                <emma:interpretation id="interp35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110463.794">8726 9090 73,'17'-8'83,"10"6"1,8 3-2,6 13-1,3 13-31,3 8-17,0 9-8,-3 10-25,-6 7 0,-10 7 0,-10 2 0,-10 1 0,-9-4 0,-13-4 0,-8-12 0,-7-1-45,1-13-38,-3-15-3,5-13-5,-2-12-5,13-9-2</inkml:trace>
        </inkml:traceGroup>
        <inkml:traceGroup>
          <inkml:annotationXML>
            <emma:emma xmlns:emma="http://www.w3.org/2003/04/emma" version="1.0">
              <emma:interpretation id="{C21A0514-F0CB-4175-B745-072B311833FB}" emma:medium="tactile" emma:mode="ink">
                <msink:context xmlns:msink="http://schemas.microsoft.com/ink/2010/main" type="inkWord" rotatedBoundingBox="13192,11640 13291,11635 13316,12161 13217,12166"/>
              </emma:interpretation>
              <emma:one-of disjunction-type="recognition" id="oneOf71">
                <emma:interpretation id="interp355" emma:lang="ko-KR" emma:confidence="0">
                  <emma:literal>i</emma:literal>
                </emma:interpretation>
                <emma:interpretation id="interp356" emma:lang="ko-KR" emma:confidence="0">
                  <emma:literal>ⅰ</emma:literal>
                </emma:interpretation>
                <emma:interpretation id="interp357" emma:lang="ko-KR" emma:confidence="0">
                  <emma:literal>「</emma:literal>
                </emma:interpretation>
                <emma:interpretation id="interp358" emma:lang="ko-KR" emma:confidence="0">
                  <emma:literal>『</emma:literal>
                </emma:interpretation>
                <emma:interpretation id="interp359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111430.9957">10090 9300 16,'0'0'54,"6"-14"9,-6 14 5,0 0-19,0 0-4,0 0-1,8 17-2,-4 5-4,-4 0-7,3 5-5,-2 2-7,4-3-8,-3-1-6,2-3-5,-1-5 0,1-2 0,0-4 0,2-1 0,-6-10 0,8 10-6,-8-10-31,4-23-19,-4 23-24,7-11-2,-1 0-6,-6-7-3</inkml:trace>
          <inkml:trace contextRef="#ctx0" brushRef="#br2" timeOffset="111633.7959">10134 9119 39,'-13'-18'82,"0"1"0,2 4-4,3-2-5,1 2-1,2-1-49,5 14-10,0-14-8,0 14-5,8 7-6,0 2-7,0 3-16,2 0-16,5 4-27,0-3-3,6 3-5,-3-8-3</inkml:trace>
        </inkml:traceGroup>
        <inkml:traceGroup>
          <inkml:annotationXML>
            <emma:emma xmlns:emma="http://www.w3.org/2003/04/emma" version="1.0">
              <emma:interpretation id="{AFDCC96F-3C4D-4DDB-81F5-654518720367}" emma:medium="tactile" emma:mode="ink">
                <msink:context xmlns:msink="http://schemas.microsoft.com/ink/2010/main" type="inkWord" rotatedBoundingBox="13620,11738 13870,11726 13892,12199 13643,12211"/>
              </emma:interpretation>
              <emma:one-of disjunction-type="recognition" id="oneOf72">
                <emma:interpretation id="interp360" emma:lang="ko-KR" emma:confidence="0">
                  <emma:literal>s</emma:literal>
                </emma:interpretation>
                <emma:interpretation id="interp361" emma:lang="ko-KR" emma:confidence="0">
                  <emma:literal>S</emma:literal>
                </emma:interpretation>
                <emma:interpretation id="interp362" emma:lang="ko-KR" emma:confidence="0">
                  <emma:literal>3</emma:literal>
                </emma:interpretation>
                <emma:interpretation id="interp363" emma:lang="ko-KR" emma:confidence="0">
                  <emma:literal>8</emma:literal>
                </emma:interpretation>
                <emma:interpretation id="interp364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111976.9964">10664 9109 46,'18'-3'58,"-10"2"2,-8 1 3,-2 34-25,-9-34-10,-8 6-2,0 2-3,-3 2-2,0 5 0,5 0-5,6 4-1,11 1-1,4 0-2,11 4-1,8 0 1,8 5-1,1-3 0,1 3-2,-4-1 0,-6-1-2,-12 2-7,-6-6 0,-10 1 0,-13-6 0,-6-2 0,-8-5 0,-3 4 0,-2-12 0,6 2-68,6-3-14,4-2 0,9-6-8,5-9-6,7-2 3</inkml:trace>
        </inkml:traceGroup>
        <inkml:traceGroup>
          <inkml:annotationXML>
            <emma:emma xmlns:emma="http://www.w3.org/2003/04/emma" version="1.0">
              <emma:interpretation id="{8E57CBE4-5F22-4987-8A5A-1B0F51ED1E8A}" emma:medium="tactile" emma:mode="ink">
                <msink:context xmlns:msink="http://schemas.microsoft.com/ink/2010/main" type="inkWord" rotatedBoundingBox="14648,11685 15364,11651 15387,12135 14671,12169"/>
              </emma:interpretation>
              <emma:one-of disjunction-type="recognition" id="oneOf73">
                <emma:interpretation id="interp365" emma:lang="ko-KR" emma:confidence="0">
                  <emma:literal>w</emma:literal>
                </emma:interpretation>
                <emma:interpretation id="interp366" emma:lang="ko-KR" emma:confidence="0">
                  <emma:literal>W</emma:literal>
                </emma:interpretation>
                <emma:interpretation id="interp367" emma:lang="ko-KR" emma:confidence="0">
                  <emma:literal>〇</emma:literal>
                </emma:interpretation>
                <emma:interpretation id="interp368" emma:lang="ko-KR" emma:confidence="0">
                  <emma:literal>u</emma:literal>
                </emma:interpretation>
                <emma:interpretation id="interp36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112819.3981">11558 9224 1,'3'-10'43,"-3"-2"3,4 1 8,-3 1-22,1 0 3,-1 2 3,-1 8-4,0 0 2,0 0 2,-3 8-1,1 18-5,-7 6-5,6 11-7,-1 4-4,4 4 0,2-2-10,9-2-6,4-12 0,10-11 0,4-11 0,5-12 0,1-6 0,-2-14 0,0-5 0,-4-2 0,-5-4 0,-6 1 0,-2 5 0,-7 1 0,-1 7 0,-5 8 0,-3 8 0,0 0 0,0 0 0,10 14 0,-5-1 0,6 2 0,5-2 0,6-5 0,5-5 0,9 1 0,3-4 0,2-5 0,0-3 0,-1-5 0,-4-1 0,-6-2 0,-9 1 0,-10-2 0,-8-2 0,-6 3 0,-13-3 0,-1 0 0,-6-2-39,-1-43-24,5 41-19,2-8-2,8-1-5,2-9-2</inkml:trace>
        </inkml:traceGroup>
        <inkml:traceGroup>
          <inkml:annotationXML>
            <emma:emma xmlns:emma="http://www.w3.org/2003/04/emma" version="1.0">
              <emma:interpretation id="{5120EB5F-056B-466B-845C-9090D4574024}" emma:medium="tactile" emma:mode="ink">
                <msink:context xmlns:msink="http://schemas.microsoft.com/ink/2010/main" type="inkWord" rotatedBoundingBox="15372,11389 15809,11368 15841,12038 15404,12059"/>
              </emma:interpretation>
              <emma:one-of disjunction-type="recognition" id="oneOf74">
                <emma:interpretation id="interp370" emma:lang="ko-KR" emma:confidence="0">
                  <emma:literal>h</emma:literal>
                </emma:interpretation>
                <emma:interpretation id="interp371" emma:lang="ko-KR" emma:confidence="0">
                  <emma:literal>b</emma:literal>
                </emma:interpretation>
                <emma:interpretation id="interp372" emma:lang="ko-KR" emma:confidence="0">
                  <emma:literal>k</emma:literal>
                </emma:interpretation>
                <emma:interpretation id="interp373" emma:lang="ko-KR" emma:confidence="0">
                  <emma:literal>卜</emma:literal>
                </emma:interpretation>
                <emma:interpretation id="interp374" emma:lang="ko-KR" emma:confidence="0">
                  <emma:literal>처</emma:literal>
                </emma:interpretation>
              </emma:one-of>
            </emma:emma>
          </inkml:annotationXML>
          <inkml:trace contextRef="#ctx0" brushRef="#br2" timeOffset="113224.9987">12257 8770 58,'15'-6'79,"0"6"3,-3 9-2,-1 9 0,36 15-34,-38 14-6,-4 10-10,-5 9-14,0 5-16,-5 4 0,-1-6 0,2-4 0,1-10 0,-1-14 0,4-10 0,0-11 0,0-10 0,0-10 0,11 0 0,-3-12 0,1-6 0,4-6 0,1-5 0,5-2 0,2-4 0,5 4 0,-1 4 0,0 4 0,4 9 0,-3 8 0,3 6 0,-7 8 0,-1 8 0,-5 5 0,-2 2 0,-7 0 0,-3 0 0,-3-2 0,-1-3 0,0-4 0,-1-5 0,-2 1 0,3-10 0,0 0-28,0 41-29,0-41-26,15-2-2,-5-6-3,4-2-5</inkml:trace>
        </inkml:traceGroup>
        <inkml:traceGroup>
          <inkml:annotationXML>
            <emma:emma xmlns:emma="http://www.w3.org/2003/04/emma" version="1.0">
              <emma:interpretation id="{65899624-3A2A-477B-A8C0-CFD904A50858}" emma:medium="tactile" emma:mode="ink">
                <msink:context xmlns:msink="http://schemas.microsoft.com/ink/2010/main" type="inkWord" rotatedBoundingBox="16010,11805 16262,11793 16272,12017 16021,12029"/>
              </emma:interpretation>
              <emma:one-of disjunction-type="recognition" id="oneOf75">
                <emma:interpretation id="interp375" emma:lang="ko-KR" emma:confidence="0">
                  <emma:literal>o</emma:literal>
                </emma:interpretation>
                <emma:interpretation id="interp376" emma:lang="ko-KR" emma:confidence="0">
                  <emma:literal>0</emma:literal>
                </emma:interpretation>
                <emma:interpretation id="interp377" emma:lang="ko-KR" emma:confidence="0">
                  <emma:literal>〇</emma:literal>
                </emma:interpretation>
                <emma:interpretation id="interp378" emma:lang="ko-KR" emma:confidence="0">
                  <emma:literal>O</emma:literal>
                </emma:interpretation>
                <emma:interpretation id="interp379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113505.7993">12951 9178 57,'0'0'91,"7"18"-3,-12 1-2,-5 8-5,-7 1-1,5 5-52,4-2-28,5-3 0,4-9 0,15-6 0,10-6 0,4-7 0,7-6 0,0-10 0,-1-1 0,-5-6 0,-9 2 0,-11-2 0,-10 2 0,-5 3 0,-17 1 0,-5 7 0,-10 2-27,-2-10-54,6 16-3,-1-3-3,11 0-3,4-5-3</inkml:trace>
        </inkml:traceGroup>
        <inkml:traceGroup>
          <inkml:annotationXML>
            <emma:emma xmlns:emma="http://www.w3.org/2003/04/emma" version="1.0">
              <emma:interpretation id="{DC0A7492-DE60-4009-883B-6F49DFF7DA00}" emma:medium="tactile" emma:mode="ink">
                <msink:context xmlns:msink="http://schemas.microsoft.com/ink/2010/main" type="inkWord" rotatedBoundingBox="16469,11441 17150,11408 17181,12053 16499,12085"/>
              </emma:interpretation>
              <emma:one-of disjunction-type="recognition" id="oneOf76">
                <emma:interpretation id="interp380" emma:lang="ko-KR" emma:confidence="0">
                  <emma:literal>k</emma:literal>
                </emma:interpretation>
                <emma:interpretation id="interp381" emma:lang="ko-KR" emma:confidence="0">
                  <emma:literal>K</emma:literal>
                </emma:interpretation>
                <emma:interpretation id="interp382" emma:lang="ko-KR" emma:confidence="0">
                  <emma:literal>E</emma:literal>
                </emma:interpretation>
                <emma:interpretation id="interp383" emma:lang="ko-KR" emma:confidence="0">
                  <emma:literal>u</emma:literal>
                </emma:interpretation>
                <emma:interpretation id="interp384" emma:lang="ko-KR" emma:confidence="0">
                  <emma:literal>L</emma:literal>
                </emma:interpretation>
              </emma:one-of>
            </emma:emma>
          </inkml:annotationXML>
          <inkml:trace contextRef="#ctx0" brushRef="#br2" timeOffset="113786.5998">13354 8832 10,'13'-11'72,"0"5"9,-1 6 0,-1 13 0,-1 8-1,-5 11-39,2 12-10,-4 8-4,0 7-20,-3 4-7,3 1 0,-3-3 0,0-5 0,1-7 0,3-8 0,0-6 0,3-8 0,-1-14 0,-6-13-45,12 12-37,-12-12-3,17-15-4,-13-3-6,7 0 0</inkml:trace>
          <inkml:trace contextRef="#ctx0" brushRef="#br2" timeOffset="114129.8004">13559 9291 38,'15'-4'70,"-15"4"0,24-3-1,-9-1-2,-19-3-33,33 2-8,6-3-7,12-1-7,-1-3-4,5-3-3,0-3-2,-3-4 0,-11 1-2,-7-2-2,-8 1 1,-13 0-1,-13 8 3,-14 7 4,-15 7 4,-7 7 3,-10 12 2,-4 5 2,2 8 0,8 2-9,14 2-8,12-5 0,16-2 0,12-7 0,17 1 0,15-12 0,6-1 0,3-3 0,5-4 0,-3-3-64,-23 0-22,6 0 0,-15-10-7,-3 0-5</inkml:trace>
        </inkml:traceGroup>
        <inkml:traceGroup>
          <inkml:annotationXML>
            <emma:emma xmlns:emma="http://www.w3.org/2003/04/emma" version="1.0">
              <emma:interpretation id="{9BE417A0-10B0-4B1E-9C01-CE253C358CE7}" emma:medium="tactile" emma:mode="ink">
                <msink:context xmlns:msink="http://schemas.microsoft.com/ink/2010/main" type="inkWord" rotatedBoundingBox="17862,11491 18263,11472 18285,11950 17884,11969"/>
              </emma:interpretation>
              <emma:one-of disjunction-type="recognition" id="oneOf77">
                <emma:interpretation id="interp385" emma:lang="ko-KR" emma:confidence="0">
                  <emma:literal>s</emma:literal>
                </emma:interpretation>
                <emma:interpretation id="interp386" emma:lang="ko-KR" emma:confidence="0">
                  <emma:literal>S</emma:literal>
                </emma:interpretation>
                <emma:interpretation id="interp387" emma:lang="ko-KR" emma:confidence="0">
                  <emma:literal>∞</emma:literal>
                </emma:interpretation>
                <emma:interpretation id="interp388" emma:lang="ko-KR" emma:confidence="0">
                  <emma:literal>8</emma:literal>
                </emma:interpretation>
                <emma:interpretation id="interp38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114925.4018">15097 8915 18,'15'-13'60,"-4"-1"5,-4 1-1,-7-1 0,-6 5-31,-9 7-2,-9 2-6,-10 2-1,-6 7-4,-6 6-2,-1 1-1,-1 3-2,6 2-2,5-3-3,11 2-2,13 0-3,18-2-3,17 0 0,13-2-1,14 2 0,3-1 2,7 3-1,-4-1-1,-2 1 2,-13 1 1,-10 1-2,-18 4-2,-13-4 0,-20 1 0,-12-5 0,-11 2 0,-5-3 0,-4-2 0,-1-5 0,9-2 0,5-6 0,15 1-13,9-25-44,16 9-26,12-1 0,12-11-6,14-2-4,2-10 3</inkml:trace>
        </inkml:traceGroup>
        <inkml:traceGroup>
          <inkml:annotationXML>
            <emma:emma xmlns:emma="http://www.w3.org/2003/04/emma" version="1.0">
              <emma:interpretation id="{3E0331D6-0D68-4356-8CC6-6063CD50C136}" emma:medium="tactile" emma:mode="ink">
                <msink:context xmlns:msink="http://schemas.microsoft.com/ink/2010/main" type="inkWord" rotatedBoundingBox="18406,11442 18730,11426 18767,12215 18444,12230"/>
              </emma:interpretation>
              <emma:one-of disjunction-type="recognition" id="oneOf78">
                <emma:interpretation id="interp390" emma:lang="ko-KR" emma:confidence="0">
                  <emma:literal>p</emma:literal>
                </emma:interpretation>
                <emma:interpretation id="interp391" emma:lang="ko-KR" emma:confidence="0">
                  <emma:literal>P</emma:literal>
                </emma:interpretation>
                <emma:interpretation id="interp392" emma:lang="ko-KR" emma:confidence="0">
                  <emma:literal>8</emma:literal>
                </emma:interpretation>
                <emma:interpretation id="interp393" emma:lang="ko-KR" emma:confidence="0">
                  <emma:literal>n</emma:literal>
                </emma:interpretation>
                <emma:interpretation id="interp39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115377.8026">15297 8949 18,'14'6'67,"-6"8"9,3 12 1,-6 9-2,1-9-23,2 29-17,0 4-1,1 9-8,-2-3-8,1 0-5,-3-9-6,1-6-2,-2-9-1,-1-7 0,-2-7-4,-1-9 0,0-10 0,0-8 0,0 0 0,-1-18 0,-2-6 0,-3-7 0,0-8 0,-4-9 0,-1-6-5,0-8-3,1-6 1,-1-1 0,4 2 1,3 5 1,4 1 2,7 8 2,10 5 1,5 11 3,12 11 2,6 10 0,1 5 1,-1 11 2,-2 7 0,-7 14-1,-11 9-7,-11 5 0,-12 6 0,-17 1 0,-9 3 0,-7-3 0,-8-3 0,-2-5 0,2-3 0,4-8 0,10-6-16,34-1-64,-15-14-2,11-2-4,0-8-4,17-5-5</inkml:trace>
        </inkml:traceGroup>
        <inkml:traceGroup>
          <inkml:annotationXML>
            <emma:emma xmlns:emma="http://www.w3.org/2003/04/emma" version="1.0">
              <emma:interpretation id="{BE2C842E-4F1B-4AAF-ADF9-6FE946BE21F0}" emma:medium="tactile" emma:mode="ink">
                <msink:context xmlns:msink="http://schemas.microsoft.com/ink/2010/main" type="inkWord" rotatedBoundingBox="18808,11477 19319,11453 19337,11837 18826,11862"/>
              </emma:interpretation>
              <emma:one-of disjunction-type="recognition" id="oneOf79">
                <emma:interpretation id="interp395" emma:lang="ko-KR" emma:confidence="0">
                  <emma:literal>a</emma:literal>
                </emma:interpretation>
                <emma:interpretation id="interp396" emma:lang="ko-KR" emma:confidence="0">
                  <emma:literal>의</emma:literal>
                </emma:interpretation>
                <emma:interpretation id="interp397" emma:lang="ko-KR" emma:confidence="0">
                  <emma:literal>디</emma:literal>
                </emma:interpretation>
                <emma:interpretation id="interp398" emma:lang="ko-KR" emma:confidence="0">
                  <emma:literal>시</emma:literal>
                </emma:interpretation>
                <emma:interpretation id="interp399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115845.8034">16089 8866 38,'13'-14'49,"-16"3"12,-10 5-19,-3 6 6,-14 9-1,-10 10 1,-7 6-1,-6 10-3,4 2-7,5 5-8,4 0-8,8-2-21,13-1 0,10-5 0,16-7 0,15-6 0,7-11 0,11-5 0,4-5 0,2-11 0,-2-8 0,-1-8 0,-6-4 0,-5-6 0,-8-1-3,-7 3-1,-7 3 3,-4 5 2,-3 8 3,-3 11-1,0 8-3,-8 5 0,2 11 0,2 4 0,2 5 0,2 3 0,0 2 0,0-3 0,2 0 0,4-2 0,3-1 0,0-6 0,3-3-30,3-4-51,-1-6-3,5-2-3,-1-7-5,8-6-1</inkml:trace>
        </inkml:traceGroup>
        <inkml:traceGroup>
          <inkml:annotationXML>
            <emma:emma xmlns:emma="http://www.w3.org/2003/04/emma" version="1.0">
              <emma:interpretation id="{5F28C77D-E8B6-4307-BB55-1A3CB1331354}" emma:medium="tactile" emma:mode="ink">
                <msink:context xmlns:msink="http://schemas.microsoft.com/ink/2010/main" type="inkWord" rotatedBoundingBox="19525,11478 20461,11434 20478,11802 19543,11846"/>
              </emma:interpretation>
              <emma:one-of disjunction-type="recognition" id="oneOf80">
                <emma:interpretation id="interp400" emma:lang="ko-KR" emma:confidence="0">
                  <emma:literal>나</emma:literal>
                </emma:interpretation>
                <emma:interpretation id="interp401" emma:lang="ko-KR" emma:confidence="0">
                  <emma:literal>오</emma:literal>
                </emma:interpretation>
                <emma:interpretation id="interp402" emma:lang="ko-KR" emma:confidence="0">
                  <emma:literal>난</emma:literal>
                </emma:interpretation>
                <emma:interpretation id="interp403" emma:lang="ko-KR" emma:confidence="0">
                  <emma:literal>닌</emma:literal>
                </emma:interpretation>
                <emma:interpretation id="interp404" emma:lang="ko-KR" emma:confidence="0">
                  <emma:literal>4</emma:literal>
                </emma:interpretation>
              </emma:one-of>
            </emma:emma>
          </inkml:annotationXML>
          <inkml:trace contextRef="#ctx0" brushRef="#br2" timeOffset="116267.0042">16589 8845 59,'0'0'78,"-15"5"4,-4 12-2,-6 0-2,-8 7-36,10 7-5,1 3-7,2 1-8,11-1-19,6-3-3,11-4 0,14-5 0,11-5 0,10-8 0,8-4 0,5-5 0,6-7 0,2-7 0,1-6 0,-3-5 0,-4-5 0,-2-3 0,-10-4 0,-8 1 0,-9 0 0,-11 9 0,-15 9 0,-12 9 0,-13 9 0,-8 15 0,-6 11 0,2 6 0,3 8 0,4-2 0,12 0 0,15-4 0,8-3 0,17-7 0,11-5 0,5-6 0,4-3 0,1-7 0,-1-3-25,16-1-60,-24-11-4,-1-2-2,-10-5-7,-2-4-2</inkml:trace>
        </inkml:traceGroup>
        <inkml:traceGroup>
          <inkml:annotationXML>
            <emma:emma xmlns:emma="http://www.w3.org/2003/04/emma" version="1.0">
              <emma:interpretation id="{C188ECFA-4A42-43FD-992A-FE81CC66E906}" emma:medium="tactile" emma:mode="ink">
                <msink:context xmlns:msink="http://schemas.microsoft.com/ink/2010/main" type="inkWord" rotatedBoundingBox="20703,11934 20741,11932 20743,11962 20705,11964"/>
              </emma:interpretation>
              <emma:one-of disjunction-type="recognition" id="oneOf81">
                <emma:interpretation id="interp405" emma:lang="ko-KR" emma:confidence="0">
                  <emma:literal>.</emma:literal>
                </emma:interpretation>
                <emma:interpretation id="interp406" emma:lang="ko-KR" emma:confidence="0">
                  <emma:literal>」</emma:literal>
                </emma:interpretation>
                <emma:interpretation id="interp407" emma:lang="ko-KR" emma:confidence="0">
                  <emma:literal>,</emma:literal>
                </emma:interpretation>
                <emma:interpretation id="interp408" emma:lang="ko-KR" emma:confidence="0">
                  <emma:literal>어</emma:literal>
                </emma:interpretation>
                <emma:interpretation id="interp409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116438.6045">17626 9312 76,'-2'17'48,"-2"-8"-48,4-9 0,-11-3 0,3-8 0,-5-4-78</inkml:trace>
        </inkml:traceGroup>
      </inkml:traceGroup>
      <inkml:traceGroup>
        <inkml:annotationXML>
          <emma:emma xmlns:emma="http://www.w3.org/2003/04/emma" version="1.0">
            <emma:interpretation id="{7C64EB9E-0DD4-4357-A635-C0E598BAB486}" emma:medium="tactile" emma:mode="ink">
              <msink:context xmlns:msink="http://schemas.microsoft.com/ink/2010/main" type="line" rotatedBoundingBox="13838,12615 14662,12956 14400,13591 13575,13249"/>
            </emma:interpretation>
          </emma:emma>
        </inkml:annotationXML>
        <inkml:traceGroup>
          <inkml:annotationXML>
            <emma:emma xmlns:emma="http://www.w3.org/2003/04/emma" version="1.0">
              <emma:interpretation id="{B38A87EA-7153-44CB-9396-3784DF95DBA8}" emma:medium="tactile" emma:mode="ink">
                <msink:context xmlns:msink="http://schemas.microsoft.com/ink/2010/main" type="inkWord" rotatedBoundingBox="13838,12615 14662,12956 14400,13591 13575,13249"/>
              </emma:interpretation>
              <emma:one-of disjunction-type="recognition" id="oneOf82">
                <emma:interpretation id="interp410" emma:lang="ko-KR" emma:confidence="0">
                  <emma:literal>을</emma:literal>
                </emma:interpretation>
                <emma:interpretation id="interp411" emma:lang="ko-KR" emma:confidence="0">
                  <emma:literal>스</emma:literal>
                </emma:interpretation>
                <emma:interpretation id="interp412" emma:lang="ko-KR" emma:confidence="0">
                  <emma:literal>간</emma:literal>
                </emma:interpretation>
                <emma:interpretation id="interp413" emma:lang="ko-KR" emma:confidence="0">
                  <emma:literal>늘</emma:literal>
                </emma:interpretation>
                <emma:interpretation id="interp414" emma:lang="ko-KR" emma:confidence="0">
                  <emma:literal>타</emma:literal>
                </emma:interpretation>
              </emma:one-of>
            </emma:emma>
          </inkml:annotationXML>
          <inkml:trace contextRef="#ctx0" brushRef="#br2" timeOffset="120619.4117">10661 10583 10,'-13'13'83,"2"0"3,10 4-2,2 33-5,15-56 1,6 22-19,7 12-42,9-6-10,4 1-9,6-8 0,3-3 0,2-6 0,7-8 0,2-6 0,1-10 0,-1-4 0,-4-12 0,-4-1 0,-3-2 0,-8 1 0,-9 4 0,-9 0 0,-5 10 0,-10 6-15,-31 5-65,27 11-3,-6 0-1,0 13-8,-11-4-2</inkml:trace>
          <inkml:trace contextRef="#ctx0" brushRef="#br2" timeOffset="120057.8108">10651 10244 22,'-5'-13'69,"-4"-4"5,7 5-4,25 2-1,-23 10-29,0 0-5,15 14-3,5 17-10,0 0-6,11 13 0,-5-6 0,11 10-2,-8-5-2,1-1-8,-5-13-4,-6-5 0,-2-4 0,-1-8 0,-2 1 0,-4-7 0,-10-6 0,11 6-6,-11-6-38,0 0-34,0 0-4,0-16-3,0 1-3,-8-8-3</inkml:trace>
          <inkml:trace contextRef="#ctx0" brushRef="#br2" timeOffset="120323.0113">10921 10096 13,'4'-14'67,"-4"14"11,17-1 3,-7 13-2,2 17-34,11 28 0,2 7-7,4 4-4,0 2-9,3 0-19,-9-6-6,8-6 0,-8-12 0,-12-22 0,-3-7 0,-6-4 0,-2-13-12,-13 1-44,13-1-25,-26-8-1,11-2-6,-10-10-4,4 4 3</inkml:trace>
        </inkml:traceGroup>
      </inkml:traceGroup>
    </inkml:traceGroup>
    <inkml:traceGroup>
      <inkml:annotationXML>
        <emma:emma xmlns:emma="http://www.w3.org/2003/04/emma" version="1.0">
          <emma:interpretation id="{D4CB9D18-0E98-46E4-B074-E1396B75CEC1}" emma:medium="tactile" emma:mode="ink">
            <msink:context xmlns:msink="http://schemas.microsoft.com/ink/2010/main" type="paragraph" rotatedBoundingBox="11871,13951 24945,13385 25045,15704 11972,1627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0505330D-9FBA-48D1-B4AB-9ED53B063399}" emma:medium="tactile" emma:mode="ink">
              <msink:context xmlns:msink="http://schemas.microsoft.com/ink/2010/main" type="line" rotatedBoundingBox="11871,13951 24945,13385 24999,14641 11926,15208"/>
            </emma:interpretation>
          </emma:emma>
        </inkml:annotationXML>
        <inkml:traceGroup>
          <inkml:annotationXML>
            <emma:emma xmlns:emma="http://www.w3.org/2003/04/emma" version="1.0">
              <emma:interpretation id="{AC1D73EC-F4EA-4CF2-AD4B-086851CC5F29}" emma:medium="tactile" emma:mode="ink">
                <msink:context xmlns:msink="http://schemas.microsoft.com/ink/2010/main" type="inkWord" rotatedBoundingBox="11889,14210 12533,14200 12541,14714 11897,14724"/>
              </emma:interpretation>
              <emma:one-of disjunction-type="recognition" id="oneOf83">
                <emma:interpretation id="interp415" emma:lang="ko-KR" emma:confidence="0">
                  <emma:literal>e</emma:literal>
                </emma:interpretation>
                <emma:interpretation id="interp416" emma:lang="ko-KR" emma:confidence="0">
                  <emma:literal>오</emma:literal>
                </emma:interpretation>
                <emma:interpretation id="interp417" emma:lang="ko-KR" emma:confidence="0">
                  <emma:literal>으</emma:literal>
                </emma:interpretation>
                <emma:interpretation id="interp418" emma:lang="ko-KR" emma:confidence="0">
                  <emma:literal>요</emma:literal>
                </emma:interpretation>
                <emma:interpretation id="interp41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21399.4131">8800 11770 39,'-8'14'59,"-1"-3"5,6 1-1,0-3 1,4 2-40,13 2-4,7-4-3,13-3-1,2-6-1,14-2-3,-3-10-4,5-4-3,-2-7-2,1-4-2,-13-3 0,-10 1-2,-9-3 0,-15 5-1,-4 2 0,-15 1 0,-8 8-1,-9 6 1,-11 8 2,-2 4 4,-5 10 3,2 9 4,0 10 3,2 8 2,9 9 1,5 1 0,14 2-1,13 1-5,8 2-11,19-7 0,13-7 0,10-10 0,8-7 0,7-11 0,3-8 0,6-8 0,-3-8 0,-12-11-18,-27-3-61,24-3-5,-14-9-1,-3-2-5,-11-3-4</inkml:trace>
        </inkml:traceGroup>
        <inkml:traceGroup>
          <inkml:annotationXML>
            <emma:emma xmlns:emma="http://www.w3.org/2003/04/emma" version="1.0">
              <emma:interpretation id="{BA633E75-5441-4F80-90D7-2B4B84CAC9BC}" emma:medium="tactile" emma:mode="ink">
                <msink:context xmlns:msink="http://schemas.microsoft.com/ink/2010/main" type="inkWord" rotatedBoundingBox="12431,14515 12664,13960 13040,14119 12806,14673"/>
              </emma:interpretation>
              <emma:one-of disjunction-type="recognition" id="oneOf84">
                <emma:interpretation id="interp420" emma:lang="ko-KR" emma:confidence="0">
                  <emma:literal>v</emma:literal>
                </emma:interpretation>
                <emma:interpretation id="interp421" emma:lang="ko-KR" emma:confidence="0">
                  <emma:literal>U</emma:literal>
                </emma:interpretation>
                <emma:interpretation id="interp422" emma:lang="ko-KR" emma:confidence="0">
                  <emma:literal>V</emma:literal>
                </emma:interpretation>
                <emma:interpretation id="interp423" emma:lang="ko-KR" emma:confidence="0">
                  <emma:literal>Ⅴ</emma:literal>
                </emma:interpretation>
                <emma:interpretation id="interp424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121711.4137">9469 11633 56,'-7'-17'67,"-5"4"4,12 13 1,-13-2 0,12 6-34,1 17-4,1 9-10,6 3-3,1 11 0,7 0-2,1 6-5,2-7-12,-1 3-2,3-10 0,2-7 0,3-6 0,1-15 0,1-4 0,1-12 0,-1-10 0,0-13 0,-4-7 0,-2-8 0,-6-5 0,-3 0 0,-3-4 0,-7 0 0,0 3 0,-2 7 0,0 3 0,-2 13 0,-3 3 0,3 10 0,-2 1 0,4 15-77,-1 7-8,-2 5 0,3 9-8,0 1-2</inkml:trace>
        </inkml:traceGroup>
        <inkml:traceGroup>
          <inkml:annotationXML>
            <emma:emma xmlns:emma="http://www.w3.org/2003/04/emma" version="1.0">
              <emma:interpretation id="{A921E0A7-A034-46A3-96F1-4F477787D11B}" emma:medium="tactile" emma:mode="ink">
                <msink:context xmlns:msink="http://schemas.microsoft.com/ink/2010/main" type="inkWord" rotatedBoundingBox="12947,14475 13395,14069 13720,14428 13272,14833"/>
              </emma:interpretation>
              <emma:one-of disjunction-type="recognition" id="oneOf85">
                <emma:interpretation id="interp425" emma:lang="ko-KR" emma:confidence="0">
                  <emma:literal>e</emma:literal>
                </emma:interpretation>
                <emma:interpretation id="interp426" emma:lang="ko-KR" emma:confidence="0">
                  <emma:literal>으</emma:literal>
                </emma:interpretation>
                <emma:interpretation id="interp427" emma:lang="ko-KR" emma:confidence="0">
                  <emma:literal>은</emma:literal>
                </emma:interpretation>
                <emma:interpretation id="interp428" emma:lang="ko-KR" emma:confidence="0">
                  <emma:literal>t</emma:literal>
                </emma:interpretation>
                <emma:interpretation id="interp429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122070.2144">9853 11874 48,'11'12'72,"2"-4"0,-1-8-1,6-7-5,0-3-36,8-6-5,9-2-8,0-7-7,12-6-4,-1-5-3,5-2-1,-7-2 0,1 2 0,-12-2 0,-6 1 1,-12 9-1,-12 9 3,-12 9 0,-14 12 3,-10 7 3,-10 15 2,-8 12 0,-5 7 1,0 5-5,7 5-9,7-1 0,11 0 0,11-3 0,15-1 0,12-9 0,18-1 0,15-4 0,6-10 0,18-5 0,-2-13 0,4-4-56,3-9-28,-7-13-3,0-9-4,-17-13-7,1 2 3</inkml:trace>
        </inkml:traceGroup>
        <inkml:traceGroup>
          <inkml:annotationXML>
            <emma:emma xmlns:emma="http://www.w3.org/2003/04/emma" version="1.0">
              <emma:interpretation id="{0112AA2A-040D-4F7A-8864-DD79D5502358}" emma:medium="tactile" emma:mode="ink">
                <msink:context xmlns:msink="http://schemas.microsoft.com/ink/2010/main" type="inkWord" rotatedBoundingBox="13497,14649 13713,14089 13976,14190 13760,14751"/>
              </emma:interpretation>
              <emma:one-of disjunction-type="recognition" id="oneOf86">
                <emma:interpretation id="interp430" emma:lang="ko-KR" emma:confidence="0">
                  <emma:literal>r</emma:literal>
                </emma:interpretation>
                <emma:interpretation id="interp431" emma:lang="ko-KR" emma:confidence="0">
                  <emma:literal>8</emma:literal>
                </emma:interpretation>
                <emma:interpretation id="interp432" emma:lang="ko-KR" emma:confidence="0">
                  <emma:literal>『</emma:literal>
                </emma:interpretation>
                <emma:interpretation id="interp433" emma:lang="ko-KR" emma:confidence="0">
                  <emma:literal>‘</emma:literal>
                </emma:interpretation>
                <emma:interpretation id="interp434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122725.4155">10556 11624 29,'0'0'68,"-11"3"5,11-3-2,-10 0 0,10 0-31,2 8-3,2 0-9,4 8-7,1 2-5,0 3-2,-1 4-1,1 1-3,-2 7-2,-3 0 0,0 2-4,-4-1-4,-2 3 0,0 0 0,-4-1 0,1-4 0,1-5 0,-3-3 0,1-10 0,6-14 0,-9 2 0,4-8 0,3-15 0,2-6 0,2-8 0,7-6 0,3-6 0,6-3 0,5-2 0,4 0 0,2 3 0,-2 5 0,2 7 0,-3 4 0,-4 14 0,-1 2 0,-3 10-19,-6 7-27,-3 0-35,0 4 0,-9-4-5,13 16-2,-13-16 1</inkml:trace>
        </inkml:traceGroup>
        <inkml:traceGroup>
          <inkml:annotationXML>
            <emma:emma xmlns:emma="http://www.w3.org/2003/04/emma" version="1.0">
              <emma:interpretation id="{750FFCBD-2B1D-47C8-A04E-33763B3371A7}" emma:medium="tactile" emma:mode="ink">
                <msink:context xmlns:msink="http://schemas.microsoft.com/ink/2010/main" type="inkWord" rotatedBoundingBox="13780,15112 13951,14103 14602,14213 14430,15222"/>
              </emma:interpretation>
              <emma:one-of disjunction-type="recognition" id="oneOf87">
                <emma:interpretation id="interp435" emma:lang="ko-KR" emma:confidence="0">
                  <emma:literal>y</emma:literal>
                </emma:interpretation>
                <emma:interpretation id="interp436" emma:lang="ko-KR" emma:confidence="0">
                  <emma:literal>J</emma:literal>
                </emma:interpretation>
                <emma:interpretation id="interp437" emma:lang="ko-KR" emma:confidence="0">
                  <emma:literal>g</emma:literal>
                </emma:interpretation>
                <emma:interpretation id="interp438" emma:lang="ko-KR" emma:confidence="0">
                  <emma:literal>닝</emma:literal>
                </emma:interpretation>
                <emma:interpretation id="interp439" emma:lang="ko-KR" emma:confidence="0">
                  <emma:literal>&gt;</emma:literal>
                </emma:interpretation>
              </emma:one-of>
            </emma:emma>
          </inkml:annotationXML>
          <inkml:trace contextRef="#ctx0" brushRef="#br2" timeOffset="123115.4159">10919 11601 13,'0'0'74,"1"19"5,-2-6 0,-8 7-1,2-1-2,20 4-43,-16 5-11,2-2-4,1 3-4,1-9-4,17 0-4,4-12-1,10-7-3,4-4 0,4-11-2,-1-10-2,4-9 0,-3-1-1,-5-2 0,-8 1 0,-8 3 2,-5 6 1,-5 4 1,-4 10 2,-5 12 2,0 0 0,-1 19-5,1 7 0,1 9 0,7 10 0,6 10 0,3 9 0,1 5 0,-1 3 0,-3 3 0,-5-2 0,-9-2 0,-13-8 0,-13-7 0,-14-7 0,-12-7 0,-15-8 0,-6-2 0,-4-8-50,-8-5-36,8-5-3,-3-10-4,9-4-9,7-10 11</inkml:trace>
        </inkml:traceGroup>
        <inkml:traceGroup>
          <inkml:annotationXML>
            <emma:emma xmlns:emma="http://www.w3.org/2003/04/emma" version="1.0">
              <emma:interpretation id="{5CAAC6DD-2F0C-4AC3-9D2A-D8AECC0C8E52}" emma:medium="tactile" emma:mode="ink">
                <msink:context xmlns:msink="http://schemas.microsoft.com/ink/2010/main" type="inkWord" rotatedBoundingBox="15302,13817 18068,13697 18101,14452 15335,14572"/>
              </emma:interpretation>
              <emma:one-of disjunction-type="recognition" id="oneOf88">
                <emma:interpretation id="interp440" emma:lang="ko-KR" emma:confidence="0">
                  <emma:literal>v</emma:literal>
                </emma:interpretation>
                <emma:interpretation id="interp441" emma:lang="ko-KR" emma:confidence="0">
                  <emma:literal>Ⅴ</emma:literal>
                </emma:interpretation>
                <emma:interpretation id="interp442" emma:lang="ko-KR" emma:confidence="0">
                  <emma:literal>ⅴ</emma:literal>
                </emma:interpretation>
                <emma:interpretation id="interp443" emma:lang="ko-KR" emma:confidence="0">
                  <emma:literal>V</emma:literal>
                </emma:interpretation>
                <emma:interpretation id="interp44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123755.0173">12202 11527 48,'0'0'76,"0"15"5,6 11 0,1 21-26,6-6-5,-2 6-5,3 3-9,1 1-11,1-6-11,1-8-14,1-8 0,0-12 0,-2-11 0,2-6 0,-1-14 0,1-9 0,-3-8 0,-2-7 0,0-7 0,-3-4 0,1-2 0,-2 4 0,-2 0 0,-3 0 0,2 14 0,-2-3-27,-1 15-53,6 11-2,-6 2-1,-3 8-7,12 0-3</inkml:trace>
        </inkml:traceGroup>
        <inkml:traceGroup>
          <inkml:annotationXML>
            <emma:emma xmlns:emma="http://www.w3.org/2003/04/emma" version="1.0">
              <emma:interpretation id="{0585075D-5E55-460B-AFE1-13DE28D4C6B7}" emma:medium="tactile" emma:mode="ink">
                <msink:context xmlns:msink="http://schemas.microsoft.com/ink/2010/main" type="inkWord" rotatedBoundingBox="15663,14183 16218,13993 16347,14368 15792,14559"/>
              </emma:interpretation>
              <emma:one-of disjunction-type="recognition" id="oneOf89">
                <emma:interpretation id="interp445" emma:lang="ko-KR" emma:confidence="0">
                  <emma:literal>e</emma:literal>
                </emma:interpretation>
                <emma:interpretation id="interp446" emma:lang="ko-KR" emma:confidence="0">
                  <emma:literal>으</emma:literal>
                </emma:interpretation>
                <emma:interpretation id="interp447" emma:lang="ko-KR" emma:confidence="0">
                  <emma:literal>오</emma:literal>
                </emma:interpretation>
                <emma:interpretation id="interp448" emma:lang="ko-KR" emma:confidence="0">
                  <emma:literal>t</emma:literal>
                </emma:interpretation>
                <emma:interpretation id="interp449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124160.618">12585 11669 52,'5'14'70,"-5"-14"2,15 11-1,-5-11-25,5 0-10,2-5-4,5 0-8,1-2-7,3-5-7,7 0-4,5-5-3,6-4 0,-7-1-2,6-4 1,-13-1 0,0 1-1,-9-4 0,-10 8 0,-11 2 0,-10 7 1,-9 7 0,-14 6 2,0 13 3,-11 7 2,1 8 3,-4 7 0,6 4 0,6 2-12,8 1 0,10-4 0,12 1 0,8-8 0,16 0 0,11-7 0,9-10 0,9-5 0,4-4 0,8-4 0,-2-4-58,-3-10-25,3-6-4,-7-6-4,2-3-6,-9-3 2</inkml:trace>
        </inkml:traceGroup>
        <inkml:traceGroup>
          <inkml:annotationXML>
            <emma:emma xmlns:emma="http://www.w3.org/2003/04/emma" version="1.0">
              <emma:interpretation id="{567A89D3-2392-4643-AB9E-56CCCE96B132}" emma:medium="tactile" emma:mode="ink">
                <msink:context xmlns:msink="http://schemas.microsoft.com/ink/2010/main" type="inkWord" rotatedBoundingBox="16199,14137 17040,13683 17401,14351 16560,14805"/>
              </emma:interpretation>
              <emma:one-of disjunction-type="recognition" id="oneOf90">
                <emma:interpretation id="interp450" emma:lang="ko-KR" emma:confidence="0">
                  <emma:literal>나</emma:literal>
                </emma:interpretation>
                <emma:interpretation id="interp451" emma:lang="ko-KR" emma:confidence="0">
                  <emma:literal>A</emma:literal>
                </emma:interpretation>
                <emma:interpretation id="interp452" emma:lang="ko-KR" emma:confidence="0">
                  <emma:literal>아</emma:literal>
                </emma:interpretation>
                <emma:interpretation id="interp453" emma:lang="ko-KR" emma:confidence="0">
                  <emma:literal>여</emma:literal>
                </emma:interpretation>
                <emma:interpretation id="interp454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124550.6187">13418 11564 39,'0'0'84,"0"0"3,-6-1-4,-18 9 0,-8 9-2,-3 7-48,-1 6-12,5 0-21,4-2 0,14 2 0,12-8 0,12-3 0,17-4 0,10-8 0,12-5 0,5-2 0,4-8 0,1-9 0,-3-7 0,-4-4 0,-8-11 0,-8-4 0,-8-6 0,-4-6 0,-7-4 0,-6-2 0,-3 3 0,-5 1 0,-3 6-4,2 6 0,-3 7 2,0 11 2,0 13 4,0 14 2,0 7-6,0 20 0,0 9 0,7 16 0,3 10 0,1 9 0,1 3 0,2-1 0,1 2 0,6-5 0,-1-7 0,1-11 0,-5-15 0,2-9-55,6-10-31,-9-15-1,-1-6-7,-10-21-5</inkml:trace>
          <inkml:trace contextRef="#ctx0" brushRef="#br2" timeOffset="124769.0191">13679 11543 75,'-30'5'86,"2"0"-4,11-4-2,8-1-3,13-16-1,14 2-61,9 1-5,11-2-3,10-1-4,6-1-3,6 5 0,-3-3-2,-4 6-36,4 11-39,-18-2-2,-2 6-3,-15-5-7,0 3-1</inkml:trace>
        </inkml:traceGroup>
        <inkml:traceGroup>
          <inkml:annotationXML>
            <emma:emma xmlns:emma="http://www.w3.org/2003/04/emma" version="1.0">
              <emma:interpretation id="{13581FEC-A66C-4F2C-BECA-B939B4100D86}" emma:medium="tactile" emma:mode="ink">
                <msink:context xmlns:msink="http://schemas.microsoft.com/ink/2010/main" type="inkWord" rotatedBoundingBox="17403,13832 18172,13998 18064,14497 17295,14331"/>
              </emma:interpretation>
              <emma:one-of disjunction-type="recognition" id="oneOf91">
                <emma:interpretation id="interp455" emma:lang="ko-KR" emma:confidence="0">
                  <emma:literal>야</emma:literal>
                </emma:interpretation>
                <emma:interpretation id="interp456" emma:lang="ko-KR" emma:confidence="0">
                  <emma:literal>댜</emma:literal>
                </emma:interpretation>
                <emma:interpretation id="interp457" emma:lang="ko-KR" emma:confidence="0">
                  <emma:literal>억</emma:literal>
                </emma:interpretation>
                <emma:interpretation id="interp458" emma:lang="ko-KR" emma:confidence="0">
                  <emma:literal>연</emma:literal>
                </emma:interpretation>
                <emma:interpretation id="interp459" emma:lang="ko-KR" emma:confidence="0">
                  <emma:literal>와</emma:literal>
                </emma:interpretation>
              </emma:one-of>
            </emma:emma>
          </inkml:annotationXML>
          <inkml:trace contextRef="#ctx0" brushRef="#br2" timeOffset="125517.8204">14318 11418 17,'9'0'77,"-8"5"7,-5 7 0,-10 6-3,-7-1 0,-2 11-39,-3 9-14,4 2-11,4-2-17,12-2 0,6-7 0,9-2 0,13-10 0,9-10 0,5-6 0,-1-8 0,-4-9 0,-5-7 0,-9-2 0,-9-5 0,-8 2 0,-12-2 0,-9 1 0,-5 4 0,-2 3 0,2 2 0,3 5 0,5 1 0,7 0 0,11 15 0,7-14 0,11 9 0,6 3 0,3 2 0,4 5-2,1 9 4,3 10-2,-5 0 0,0 9 0,-6 6 0,0 3 0,0 2 0,-4-2 0,1-6 0,-3-6 0,-4-3 0,-2-7 0,-6-9 0,-6-11 0,0 0 0,-3-13 0,-8-5 0,0-4 0,-3-7 0,-1-3 0,3-5 0,2-2 0,6-2 0,4 3 0,4-2 0,10 8 0,5-2 0,6 6 0,4 5 0,1 5 0,2 6 0,-3 5 0,-4 6 0,-3 1 0,-11 13 0,-7 4 0,-6 10 0,-11 7 0,-9 4 0,-2 3 0,-1 3 0,-1 1 0,7-4 0,5-2 0,14-13 0,6-3 0,16-6 0,8-8 0,4-6 0,12-3 0,-3-3 0,-2-2 0,-5 1 0,-10-1 0,-5 4 0,-10 0 0,-11 1-49,5 9-35,-10-6-2,5-3-5,-20 3-6,20-3 0</inkml:trace>
        </inkml:traceGroup>
        <inkml:traceGroup>
          <inkml:annotationXML>
            <emma:emma xmlns:emma="http://www.w3.org/2003/04/emma" version="1.0">
              <emma:interpretation id="{3940EB4E-8D87-488C-A0B9-D35478D10EB0}" emma:medium="tactile" emma:mode="ink">
                <msink:context xmlns:msink="http://schemas.microsoft.com/ink/2010/main" type="inkWord" rotatedBoundingBox="18845,13707 19381,13684 19409,14329 18873,14353"/>
              </emma:interpretation>
              <emma:one-of disjunction-type="recognition" id="oneOf92">
                <emma:interpretation id="interp460" emma:lang="ko-KR" emma:confidence="0">
                  <emma:literal>「</emma:literal>
                </emma:interpretation>
                <emma:interpretation id="interp461" emma:lang="ko-KR" emma:confidence="0">
                  <emma:literal>i</emma:literal>
                </emma:interpretation>
                <emma:interpretation id="interp462" emma:lang="ko-KR" emma:confidence="0">
                  <emma:literal>ⅰ</emma:literal>
                </emma:interpretation>
                <emma:interpretation id="interp463" emma:lang="ko-KR" emma:confidence="0">
                  <emma:literal>『</emma:literal>
                </emma:interpretation>
                <emma:interpretation id="interp464" emma:lang="ko-KR" emma:confidence="0">
                  <emma:literal>~</emma:literal>
                </emma:interpretation>
              </emma:one-of>
            </emma:emma>
          </inkml:annotationXML>
          <inkml:trace contextRef="#ctx0" brushRef="#br2" timeOffset="126095.0214">15742 11372 63,'8'-16'73,"2"6"3,-1 3 1,2 6-1,3 8-33,-8 13-8,-4 7-8,1 6-6,-1 5-3,2 6-16,-1-5-2,1-3 0,3-3 0,2-7 0,-1-7 0,1-6 0,-1-5 0,-8-8 0,10 4 0,-10-4 0,0 0-54,5-12-27,-2-1-3,-3-5-4,0-6-5,0-8 0</inkml:trace>
          <inkml:trace contextRef="#ctx0" brushRef="#br2" timeOffset="126297.8218">15867 11163 41,'-12'-16'83,"-1"1"2,1 4-4,0-2-5,-1-1 0,-13 6-50,16 3-7,2 7-10,8-2-6,-12 16-3,9-6-4,3 7-13,3 0-20,6 0-39,7 0 0,3-7-6,8-2-3,0-6-2</inkml:trace>
        </inkml:traceGroup>
        <inkml:traceGroup>
          <inkml:annotationXML>
            <emma:emma xmlns:emma="http://www.w3.org/2003/04/emma" version="1.0">
              <emma:interpretation id="{D5BDDC01-9B78-476F-8356-1A4EC0A4A7D6}" emma:medium="tactile" emma:mode="ink">
                <msink:context xmlns:msink="http://schemas.microsoft.com/ink/2010/main" type="inkWord" rotatedBoundingBox="19151,14334 19238,13832 19469,13872 19382,14374"/>
              </emma:interpretation>
              <emma:one-of disjunction-type="recognition" id="oneOf93">
                <emma:interpretation id="interp465" emma:lang="ko-KR" emma:confidence="0">
                  <emma:literal>s</emma:literal>
                </emma:interpretation>
                <emma:interpretation id="interp466" emma:lang="ko-KR" emma:confidence="0">
                  <emma:literal>S</emma:literal>
                </emma:interpretation>
                <emma:interpretation id="interp467" emma:lang="ko-KR" emma:confidence="0">
                  <emma:literal>5</emma:literal>
                </emma:interpretation>
                <emma:interpretation id="interp468" emma:lang="ko-KR" emma:confidence="0">
                  <emma:literal>3</emma:literal>
                </emma:interpretation>
                <emma:interpretation id="interp469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126578.6223">16213 11227 5,'26'4'68,"-4"-4"5,-11 4 2,-11-4-1,-4 14-1,-15 0-41,-10 3-6,-3 5-3,1-1-3,7 6-6,6-1-2,13 0-3,9-1-2,17 1-7,6 0 0,8 2 0,-2-2 0,-4-2 0,-9 1 0,-10-4 0,-11 2 0,-16-2 0,-9-2 0,-6-4 0,-8-4 0,4 2 0,3-5-71,4-7-13,10-2-2,4-12-5,14-3-7</inkml:trace>
        </inkml:traceGroup>
        <inkml:traceGroup>
          <inkml:annotationXML>
            <emma:emma xmlns:emma="http://www.w3.org/2003/04/emma" version="1.0">
              <emma:interpretation id="{A34BB8D5-000D-4A02-9C5C-86E077DB7752}" emma:medium="tactile" emma:mode="ink">
                <msink:context xmlns:msink="http://schemas.microsoft.com/ink/2010/main" type="inkWord" rotatedBoundingBox="20341,13584 23648,13441 23701,14652 20394,14796"/>
              </emma:interpretation>
              <emma:one-of disjunction-type="recognition" id="oneOf94">
                <emma:interpretation id="interp470" emma:lang="ko-KR" emma:confidence="0">
                  <emma:literal>a</emma:literal>
                </emma:interpretation>
                <emma:interpretation id="interp471" emma:lang="ko-KR" emma:confidence="0">
                  <emma:literal>와</emma:literal>
                </emma:interpretation>
                <emma:interpretation id="interp472" emma:lang="ko-KR" emma:confidence="0">
                  <emma:literal>의</emma:literal>
                </emma:interpretation>
                <emma:interpretation id="interp473" emma:lang="ko-KR" emma:confidence="0">
                  <emma:literal>요</emma:literal>
                </emma:interpretation>
                <emma:interpretation id="interp474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127592.6241">17466 11429 19,'7'-12'59,"-5"0"5,1 2-1,0-1-1,0 0-32,-3 11-8,15-20-5,-7 10-4,0-5-4,-1 2-2,0-4 0,-5 3-1,-2-3 1,-5 7-1,-8 2 2,-5 7 3,-6 3 3,-7 14 2,-2 7 1,-5 11-1,7 6 1,-1 2-2,6 6-9,7-8-6,10-1 0,9-8 0,14-8 0,9-12 0,11-7 0,4-8 0,8-7 0,-1-12 0,-1-4 0,-3-4 0,-7 0 0,-5 2 0,-10 0 0,-7 7 0,-6 5 0,-5 8 0,-1 9 0,-8 3 0,2 15 0,1 4 0,2 9 0,3 0 0,3 1 0,9-2 0,5-3 0,6-3 0,1-8 0,0-7 0,4-2 0,-5-7-18,-1-3-32,-2-5-32,-5-7 0,-1-6-5,-10-10-3,3-2 2</inkml:trace>
        </inkml:traceGroup>
        <inkml:traceGroup>
          <inkml:annotationXML>
            <emma:emma xmlns:emma="http://www.w3.org/2003/04/emma" version="1.0">
              <emma:interpretation id="{6E7BF5F3-A120-4F0E-B997-B30B3FD69EB3}" emma:medium="tactile" emma:mode="ink">
                <msink:context xmlns:msink="http://schemas.microsoft.com/ink/2010/main" type="inkWord" rotatedBoundingBox="20946,13553 21117,14184 21045,14203 20874,13572"/>
              </emma:interpretation>
              <emma:one-of disjunction-type="recognition" id="oneOf95">
                <emma:interpretation id="interp475" emma:lang="ko-KR" emma:confidence="0">
                  <emma:literal>l</emma:literal>
                </emma:interpretation>
                <emma:interpretation id="interp476" emma:lang="ko-KR" emma:confidence="0">
                  <emma:literal>‘</emma:literal>
                </emma:interpretation>
                <emma:interpretation id="interp477" emma:lang="ko-KR" emma:confidence="0">
                  <emma:literal>'</emma:literal>
                </emma:interpretation>
                <emma:interpretation id="interp478" emma:lang="ko-KR" emma:confidence="0">
                  <emma:literal>`</emma:literal>
                </emma:interpretation>
                <emma:interpretation id="interp479" emma:lang="ko-KR" emma:confidence="0">
                  <emma:literal>1</emma:literal>
                </emma:interpretation>
              </emma:one-of>
            </emma:emma>
          </inkml:annotationXML>
          <inkml:trace contextRef="#ctx0" brushRef="#br2" timeOffset="127842.2245">17802 10949 32,'-1'-13'70,"1"13"9,0 0 2,-3 7-2,3 14-27,8 17-9,-1 11-10,3 8-3,-1 6-18,5 5-12,-1-2 0,0-5 0,3-9 0,-3-5 0,1-10 0,0-9 0,0-5 0,-2-10-67,-12-13-17,18 1-1,-13-8-6,7-5-6,-10-13 10</inkml:trace>
        </inkml:traceGroup>
        <inkml:traceGroup>
          <inkml:annotationXML>
            <emma:emma xmlns:emma="http://www.w3.org/2003/04/emma" version="1.0">
              <emma:interpretation id="{38627B67-EA57-4495-9A2F-C1A28777219A}" emma:medium="tactile" emma:mode="ink">
                <msink:context xmlns:msink="http://schemas.microsoft.com/ink/2010/main" type="inkWord" rotatedBoundingBox="21073,14125 21277,13686 21562,13819 21358,14257"/>
              </emma:interpretation>
              <emma:one-of disjunction-type="recognition" id="oneOf96">
                <emma:interpretation id="interp480" emma:lang="ko-KR" emma:confidence="0">
                  <emma:literal>v</emma:literal>
                </emma:interpretation>
                <emma:interpretation id="interp481" emma:lang="ko-KR" emma:confidence="0">
                  <emma:literal>V</emma:literal>
                </emma:interpretation>
                <emma:interpretation id="interp482" emma:lang="ko-KR" emma:confidence="0">
                  <emma:literal>Ⅴ</emma:literal>
                </emma:interpretation>
                <emma:interpretation id="interp483" emma:lang="ko-KR" emma:confidence="0">
                  <emma:literal>ⅴ</emma:literal>
                </emma:interpretation>
                <emma:interpretation id="interp48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128481.8256">18056 11298 49,'7'-18'64,"-2"1"2,3 8 5,2 9-26,1 3-2,-1 14-2,1 7-4,1 10-8,-2 7-5,-1 2-4,1 1-7,-2-4-4,1-4-9,-3-4 0,-1-7 0,-1-11 0,-4-14 0,11 7 0,-11-7 0,18-19 0,-13 0 0,2-9 0,4-5 0,1-7 0,0 1 0,0-6 0,4 4 0,1 1 0,1 4 0,0 5 0,2 10-16,-4 6-31,-1 5-33,4 7-2,-8 1-4,6 4-4,-17-2 0</inkml:trace>
        </inkml:traceGroup>
        <inkml:traceGroup>
          <inkml:annotationXML>
            <emma:emma xmlns:emma="http://www.w3.org/2003/04/emma" version="1.0">
              <emma:interpretation id="{6BA735CE-ECCF-4DCC-B0C2-D577CDD295AF}" emma:medium="tactile" emma:mode="ink">
                <msink:context xmlns:msink="http://schemas.microsoft.com/ink/2010/main" type="inkWord" rotatedBoundingBox="21505,13910 21943,13751 22088,14153 21650,14312"/>
              </emma:interpretation>
              <emma:one-of disjunction-type="recognition" id="oneOf97">
                <emma:interpretation id="interp485" emma:lang="ko-KR" emma:confidence="0">
                  <emma:literal>e</emma:literal>
                </emma:interpretation>
                <emma:interpretation id="interp486" emma:lang="ko-KR" emma:confidence="0">
                  <emma:literal>으</emma:literal>
                </emma:interpretation>
                <emma:interpretation id="interp487" emma:lang="ko-KR" emma:confidence="0">
                  <emma:literal>은</emma:literal>
                </emma:interpretation>
                <emma:interpretation id="interp488" emma:lang="ko-KR" emma:confidence="0">
                  <emma:literal>c</emma:literal>
                </emma:interpretation>
                <emma:interpretation id="interp48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28856.2263">18454 11378 58,'-8'11'72,"6"5"1,-5-3-2,7-13-1,6 12-36,2-9-6,10-3-10,1-1-7,8-6-3,6-10-2,4-4-1,4-1-3,5-3-1,-8-4 0,-3-1-1,-4-1 1,-7 3-1,-13 0 0,-11 8 2,-13 6 1,-13 10 3,-10 8 3,-8 13 2,-3 9 1,-2 8-3,5 8-9,4-1 0,14 3 0,10-3 0,14-4 0,10-6 0,14-6 0,11-3 0,8-9 0,6-2 0,8-1 0,-4-4-17,6-6-67,-1 0-1,-7-7-5,-1-4-4,-11-5-2</inkml:trace>
        </inkml:traceGroup>
        <inkml:traceGroup>
          <inkml:annotationXML>
            <emma:emma xmlns:emma="http://www.w3.org/2003/04/emma" version="1.0">
              <emma:interpretation id="{0C5E4D36-EA39-436E-877F-EE785CFC635D}" emma:medium="tactile" emma:mode="ink">
                <msink:context xmlns:msink="http://schemas.microsoft.com/ink/2010/main" type="inkWord" rotatedBoundingBox="22142,13813 22779,13990 22690,14309 22053,14132"/>
              </emma:interpretation>
              <emma:one-of disjunction-type="recognition" id="oneOf98">
                <emma:interpretation id="interp490" emma:lang="ko-KR" emma:confidence="0">
                  <emma:literal>a</emma:literal>
                </emma:interpretation>
                <emma:interpretation id="interp491" emma:lang="ko-KR" emma:confidence="0">
                  <emma:literal>요</emma:literal>
                </emma:interpretation>
                <emma:interpretation id="interp492" emma:lang="ko-KR" emma:confidence="0">
                  <emma:literal>와</emma:literal>
                </emma:interpretation>
                <emma:interpretation id="interp493" emma:lang="ko-KR" emma:confidence="0">
                  <emma:literal>다</emma:literal>
                </emma:interpretation>
                <emma:interpretation id="interp494" emma:lang="ko-KR" emma:confidence="0">
                  <emma:literal>사</emma:literal>
                </emma:interpretation>
              </emma:one-of>
            </emma:emma>
          </inkml:annotationXML>
          <inkml:trace contextRef="#ctx0" brushRef="#br2" timeOffset="129293.027">19227 11272 36,'1'-11'57,"-1"3"12,-4-1 3,-11 4-24,0 5-2,-6 5-4,-6 6-1,-4 6-4,-3 5-5,1 6-9,1 1-15,5 4-8,3-1 0,13 1 0,10-5 0,9-6 0,13-6 0,6-4 0,8-7 0,3-5 0,2-8 0,2-9 0,-8-7 0,-5-3 0,-4 1 0,-7-2 0,-9 6 0,-3 2 0,-3 12 0,-3 8 0,-4 4 0,-2 12 0,2 3 0,3 4 0,1 2 0,5-4 0,7-1 0,8 0 0,5-1 0,8-3-17,35-2-62,-30-5-3,9-1-2,-6-7-7,4-1-3</inkml:trace>
        </inkml:traceGroup>
        <inkml:traceGroup>
          <inkml:annotationXML>
            <emma:emma xmlns:emma="http://www.w3.org/2003/04/emma" version="1.0">
              <emma:interpretation id="{19FB6623-18FE-42A8-80BF-B41CDC8BB592}" emma:medium="tactile" emma:mode="ink">
                <msink:context xmlns:msink="http://schemas.microsoft.com/ink/2010/main" type="inkWord" rotatedBoundingBox="22627,14159 22913,13427 23388,13612 23102,14345"/>
              </emma:interpretation>
              <emma:one-of disjunction-type="recognition" id="oneOf99">
                <emma:interpretation id="interp495" emma:lang="ko-KR" emma:confidence="0">
                  <emma:literal>d</emma:literal>
                </emma:interpretation>
                <emma:interpretation id="interp496" emma:lang="ko-KR" emma:confidence="0">
                  <emma:literal>이</emma:literal>
                </emma:interpretation>
                <emma:interpretation id="interp497" emma:lang="ko-KR" emma:confidence="0">
                  <emma:literal>인</emma:literal>
                </emma:interpretation>
                <emma:interpretation id="interp498" emma:lang="ko-KR" emma:confidence="0">
                  <emma:literal>h</emma:literal>
                </emma:interpretation>
                <emma:interpretation id="interp499" emma:lang="ko-KR" emma:confidence="0">
                  <emma:literal>K</emma:literal>
                </emma:interpretation>
              </emma:one-of>
            </emma:emma>
          </inkml:annotationXML>
          <inkml:trace contextRef="#ctx0" brushRef="#br2" timeOffset="130166.6286">19767 11367 25,'14'-8'58,"-2"-5"7,1-1 2,-4-3-25,-2-4-6,-3 4-3,-1-4-5,-3 6-3,-5-2-4,-8 9-4,-6 6 1,-10 5 0,-4 15 2,-3 9-1,-2 9-2,0 4-15,7 6-2,2-4 0,9-1 0,12-6 0,8-9 0,11-8 0,11-11 0,10-7 0,2-10 0,6-10 0,3-6 0,0-8 0,1-6 0,-8-7 0,-2-9 0,-8-3 0,-2-5 0,-9 1 0,-7-1 0,-5 3 0,-3 6 0,-4 9 0,-7 12 0,0 13 0,-4 12 0,2 9 0,5 16 0,1 13 0,2 12 0,5 9 0,0 9 0,4 8 0,5 0 0,5-3 0,4-1 0,0-7 0,0-9 0,1-8 0,3-12 0,-4-9-25,-3-10-59,6-8-3,-7-11 0,4-2-7,-5-7 1</inkml:trace>
        </inkml:traceGroup>
        <inkml:traceGroup>
          <inkml:annotationXML>
            <emma:emma xmlns:emma="http://www.w3.org/2003/04/emma" version="1.0">
              <emma:interpretation id="{89F016E5-413E-4477-AA56-018AD19E9143}" emma:medium="tactile" emma:mode="ink">
                <msink:context xmlns:msink="http://schemas.microsoft.com/ink/2010/main" type="inkWord" rotatedBoundingBox="22868,14650 23350,13725 23829,13975 23347,14900"/>
              </emma:interpretation>
              <emma:one-of disjunction-type="recognition" id="oneOf100">
                <emma:interpretation id="interp500" emma:lang="ko-KR" emma:confidence="0">
                  <emma:literal>y</emma:literal>
                </emma:interpretation>
                <emma:interpretation id="interp501" emma:lang="ko-KR" emma:confidence="0">
                  <emma:literal>』</emma:literal>
                </emma:interpretation>
                <emma:interpretation id="interp502" emma:lang="ko-KR" emma:confidence="0">
                  <emma:literal>3</emma:literal>
                </emma:interpretation>
                <emma:interpretation id="interp503" emma:lang="ko-KR" emma:confidence="0">
                  <emma:literal>J</emma:literal>
                </emma:interpretation>
                <emma:interpretation id="interp50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130541.0292">20148 11330 14,'0'-11'81,"0"11"4,-7-6 0,7 6-4,-20 9 0,12 3-36,5 8-16,-1 3-19,3-2-10,2 2 0,12-6 0,6-6 0,7-7 0,3-4 0,4-7 0,3-7 0,-2-8 0,1-6 0,1-2 0,-6 0 0,0 2 0,-5 6 0,-3 4 0,-4 8 0,0 10 0,-3 9 0,-4 13 0,-1 13 0,-3 9 0,-2 10 0,-2 7 0,-3 2 0,-8 4 0,-9 0 0,-5 0 0,-12-8 0,-8-5 0,-11-6 0,-5-8 0,-4-5 0,-10-10 0,2 1 0,2-8-55,-8-5-30,9-7-3,2-6-7,11-10-4</inkml:trace>
        </inkml:traceGroup>
        <inkml:traceGroup>
          <inkml:annotationXML>
            <emma:emma xmlns:emma="http://www.w3.org/2003/04/emma" version="1.0">
              <emma:interpretation id="{F97E1AC2-5FB1-4A0A-B90D-7E5DA8859C90}" emma:medium="tactile" emma:mode="ink">
                <msink:context xmlns:msink="http://schemas.microsoft.com/ink/2010/main" type="inkWord" rotatedBoundingBox="24288,13657 24955,13628 24978,14144 24310,14172"/>
              </emma:interpretation>
              <emma:one-of disjunction-type="recognition" id="oneOf101">
                <emma:interpretation id="interp505" emma:lang="ko-KR" emma:confidence="0">
                  <emma:literal>i</emma:literal>
                </emma:interpretation>
                <emma:interpretation id="interp506" emma:lang="ko-KR" emma:confidence="0">
                  <emma:literal>ⅰ</emma:literal>
                </emma:interpretation>
                <emma:interpretation id="interp507" emma:lang="ko-KR" emma:confidence="0">
                  <emma:literal>「</emma:literal>
                </emma:interpretation>
                <emma:interpretation id="interp508" emma:lang="ko-KR" emma:confidence="0">
                  <emma:literal>`</emma:literal>
                </emma:interpretation>
                <emma:interpretation id="interp509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131258.6305">21229 11223 23,'0'0'70,"6"-8"9,-6 8 3,0 0 0,0 0-23,-7 24-11,1 4-10,-3 3-11,1 5-24,1 2-3,4-2 0,0-4 0,3-5 0,0-5 0,3-4 0,4-10 0,-7-8 0,12 4 0,-2-4 0,-10 0-22,14-19-60,-5 3-2,-3-13-5,3-1-4,-4-9-3</inkml:trace>
          <inkml:trace contextRef="#ctx0" brushRef="#br2" timeOffset="131430.2308">21227 11105 39,'-11'-14'85,"2"0"0,1 2-6,3 0-4,-1 0 0,6 12-46,-1-9-14,1 9-16,0 7-17,0 1-27,7 8-29,-1 0-3,8-1-4,-3-1-5,10 0 2</inkml:trace>
        </inkml:traceGroup>
        <inkml:traceGroup>
          <inkml:annotationXML>
            <emma:emma xmlns:emma="http://www.w3.org/2003/04/emma" version="1.0">
              <emma:interpretation id="{58A1F8C2-7043-4FBA-BE3D-E86A10DD0754}" emma:medium="tactile" emma:mode="ink">
                <msink:context xmlns:msink="http://schemas.microsoft.com/ink/2010/main" type="inkWord" rotatedBoundingBox="24571,13835 24996,13863 24976,14172 24551,14144"/>
              </emma:interpretation>
              <emma:one-of disjunction-type="recognition" id="oneOf102">
                <emma:interpretation id="interp510" emma:lang="ko-KR" emma:confidence="0">
                  <emma:literal>n</emma:literal>
                </emma:interpretation>
                <emma:interpretation id="interp511" emma:lang="ko-KR" emma:confidence="0">
                  <emma:literal>커</emma:literal>
                </emma:interpretation>
                <emma:interpretation id="interp512" emma:lang="ko-KR" emma:confidence="0">
                  <emma:literal>서</emma:literal>
                </emma:interpretation>
                <emma:interpretation id="interp513" emma:lang="ko-KR" emma:confidence="0">
                  <emma:literal>머</emma:literal>
                </emma:interpretation>
                <emma:interpretation id="interp514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131867.0313">21455 11222 69,'0'8'82,"6"7"1,-6 6-3,1 3-1,5 7-37,-6 4-8,3-1-8,-3 2-10,0-5-16,-3-2 0,3-6 0,0-10 0,0-13 0,0 0 0,-13-3 0,11-18 0,2-6 0,0-4 0,5-8 0,10 3 0,5-1 0,6 2 0,4 5 0,7 9 0,2 8 0,-1 9 0,1 6 0,-4 9 0,-8 8 0,-1 7 0,-6 2 0,-7 2 0,-4 1 0,-3-3 0,0-1 0,-2 1 0,-1-6-59,-3-6-24,1-2-2,-1-14-6,10 12-6,-10-12 2</inkml:trace>
        </inkml:traceGroup>
      </inkml:traceGroup>
      <inkml:traceGroup>
        <inkml:annotationXML>
          <emma:emma xmlns:emma="http://www.w3.org/2003/04/emma" version="1.0">
            <emma:interpretation id="{E51497CD-7110-4231-B4AE-7FB4BEE36174}" emma:medium="tactile" emma:mode="ink">
              <msink:context xmlns:msink="http://schemas.microsoft.com/ink/2010/main" type="line" rotatedBoundingBox="18427,14582 24286,14624 24278,15840 18419,15798"/>
            </emma:interpretation>
          </emma:emma>
        </inkml:annotationXML>
        <inkml:traceGroup>
          <inkml:annotationXML>
            <emma:emma xmlns:emma="http://www.w3.org/2003/04/emma" version="1.0">
              <emma:interpretation id="{3D93BA9E-2489-44E6-860A-9786AAD8E5C6}" emma:medium="tactile" emma:mode="ink">
                <msink:context xmlns:msink="http://schemas.microsoft.com/ink/2010/main" type="inkWord" rotatedBoundingBox="18456,14766 19713,14832 19670,15657 18412,15591"/>
              </emma:interpretation>
              <emma:one-of disjunction-type="recognition" id="oneOf103">
                <emma:interpretation id="interp515" emma:lang="ko-KR" emma:confidence="0">
                  <emma:literal>떠</emma:literal>
                </emma:interpretation>
                <emma:interpretation id="interp516" emma:lang="ko-KR" emma:confidence="0">
                  <emma:literal>데</emma:literal>
                </emma:interpretation>
                <emma:interpretation id="interp517" emma:lang="ko-KR" emma:confidence="0">
                  <emma:literal>에</emma:literal>
                </emma:interpretation>
                <emma:interpretation id="interp518" emma:lang="ko-KR" emma:confidence="0">
                  <emma:literal>이</emma:literal>
                </emma:interpretation>
                <emma:interpretation id="interp519" emma:lang="ko-KR" emma:confidence="0">
                  <emma:literal>더</emma:literal>
                </emma:interpretation>
              </emma:one-of>
            </emma:emma>
          </inkml:annotationXML>
          <inkml:trace contextRef="#ctx0" brushRef="#br2" timeOffset="156249.8743">15647 12508 6,'9'-10'50,"0"1"5,-2 0 5,1 1-24,-1-4-3,-2 1-1,1-1-2,-3 2-2,1-4-4,-4 2-3,0-2-4,-4-1-5,-2 3-3,-2 4-3,-5-1-2,-2 3-1,-3 2-1,-2 1-1,-4 3 2,-6 5 3,2 8 1,-6 6 3,-1 11 1,0 8 0,0 8 2,3 11-1,8 3-3,6 4-9,4 0 0,8-4 0,6-9 0,13-5 0,10-11 0,8-9 0,10-5 0,7-11 0,6-8 0,2-7 0,5-8 0,-2-7 0,5-3 0,-5-9 0,-4-2 0,-5-6 0,-2 2 0,-7 1 0,-6 5 0,-6 2 0,-11 6 0,-6 10 0,-12 14 0,0 0 0,-12 7 0,-8 16 0,-2 4 0,3 5 0,1 3 0,10 0 0,8-6 0,16-10 0,12-5 0,12-11 0,8-7 0,4-11 0,1-8 0,-5-4 0,-9-5 0,-12 2 0,-14-1 0,-13 4 0,-17 2 0,-13 5 0,-13 5 0,-4 2 0,-4 6 0,0 0 0,7 7-8,4-3-48,10 0-26,16-4-1,10-7-5,13-1-6,12-8 4</inkml:trace>
          <inkml:trace contextRef="#ctx0" brushRef="#br2" timeOffset="156499.4748">16457 12224 33,'12'-13'64,"1"4"12,-5 9 4,-4 14 0,-4 12-38,-1 19-2,-6 13-3,-1 12-6,1 8-3,1 6-28,1-5 0,5-3 0,0-10 0,4-8 0,1-13 0,8-9 0,-5-16 0,-1-5-67,8-9-17,-5-13-1,5-10-4,-5-12-8,5-9 8</inkml:trace>
        </inkml:traceGroup>
        <inkml:traceGroup>
          <inkml:annotationXML>
            <emma:emma xmlns:emma="http://www.w3.org/2003/04/emma" version="1.0">
              <emma:interpretation id="{0801B86B-58CD-4D67-91AD-30C35F8EEA90}" emma:medium="tactile" emma:mode="ink">
                <msink:context xmlns:msink="http://schemas.microsoft.com/ink/2010/main" type="inkWord" rotatedBoundingBox="19817,15127 20337,15073 20372,15419 19852,15472"/>
              </emma:interpretation>
              <emma:one-of disjunction-type="recognition" id="oneOf104">
                <emma:interpretation id="interp520" emma:lang="ko-KR" emma:confidence="0">
                  <emma:literal>나</emma:literal>
                </emma:interpretation>
                <emma:interpretation id="interp521" emma:lang="ko-KR" emma:confidence="0">
                  <emma:literal>a</emma:literal>
                </emma:interpretation>
                <emma:interpretation id="interp522" emma:lang="ko-KR" emma:confidence="0">
                  <emma:literal>u</emma:literal>
                </emma:interpretation>
                <emma:interpretation id="interp523" emma:lang="ko-KR" emma:confidence="0">
                  <emma:literal>냐</emma:literal>
                </emma:interpretation>
                <emma:interpretation id="interp524" emma:lang="ko-KR" emma:confidence="0">
                  <emma:literal>아</emma:literal>
                </emma:interpretation>
              </emma:one-of>
            </emma:emma>
          </inkml:annotationXML>
          <inkml:trace contextRef="#ctx0" brushRef="#br2" timeOffset="157263.8762">16760 12570 49,'0'-13'59,"2"5"3,-2 8 6,0 0-28,-4 5-3,-3 14-1,-2 9-2,4 6-4,-1 3-3,5 2-3,0-2-6,2-4-4,4-4-5,11-11-5,0-7-4,6-8 0,-1-5 0,4-12 0,-1-8 0,4-9 0,-3-7 0,1-3 0,-1-4 0,-4 0 0,-6 1-4,-6 7-1,-2 8 1,-5 8 3,-2 21 2,-10-2 1,-2 12 2,-2 12 0,1 6-1,2 1-3,6 5 0,5-3 0,3-3 0,10-4 0,4-5 0,6-2 0,3-6 0,5-2 0,-2 33-52,2-41-29,4-1-1,-5-9-5,3-4-7,-5-4 1</inkml:trace>
        </inkml:traceGroup>
        <inkml:traceGroup>
          <inkml:annotationXML>
            <emma:emma xmlns:emma="http://www.w3.org/2003/04/emma" version="1.0">
              <emma:interpretation id="{5B3EE5EA-5C7C-4425-B503-EBF426D5BBD7}" emma:medium="tactile" emma:mode="ink">
                <msink:context xmlns:msink="http://schemas.microsoft.com/ink/2010/main" type="inkWord" rotatedBoundingBox="20406,15132 20854,15187 20814,15513 20366,15458"/>
              </emma:interpretation>
              <emma:one-of disjunction-type="recognition" id="oneOf105">
                <emma:interpretation id="interp525" emma:lang="ko-KR" emma:confidence="0">
                  <emma:literal>머</emma:literal>
                </emma:interpretation>
                <emma:interpretation id="interp526" emma:lang="ko-KR" emma:confidence="0">
                  <emma:literal>m</emma:literal>
                </emma:interpretation>
                <emma:interpretation id="interp527" emma:lang="ko-KR" emma:confidence="0">
                  <emma:literal>마</emma:literal>
                </emma:interpretation>
                <emma:interpretation id="interp528" emma:lang="ko-KR" emma:confidence="0">
                  <emma:literal>메</emma:literal>
                </emma:interpretation>
                <emma:interpretation id="interp529" emma:lang="ko-KR" emma:confidence="0">
                  <emma:literal>매</emma:literal>
                </emma:interpretation>
              </emma:one-of>
            </emma:emma>
          </inkml:annotationXML>
          <inkml:trace contextRef="#ctx0" brushRef="#br2" timeOffset="157965.8774">17307 12560 24,'0'0'63,"0"0"12,-1 13 1,-16 4-27,12 5-4,1 1-3,2 8-3,-2-2-6,2 5-10,-4-4-11,-1-1-4,6-9-2,-1-5-2,2-4 0,0-11-1,0 0 0,0 0-1,-1-18-2,1-1 0,3-7 0,1-3 0,6-3-3,-2-3 0,3 5-1,1 1 1,1 5-1,2 5 1,-3 3 1,3 9 1,-2 5 0,-1 3 2,-1 10 1,-4 6 0,-3 6 2,-2 4 0,-2 3 0,0 0 0,-7 3-1,1-5-3,-1-4 0,2-3 0,1-10 0,4-11 0,0 0 0,0 0 0,1-13 0,7-9 0,7-4 0,3-6 0,4-1 0,2 0 0,-1 3 0,5 2-3,-3 6 1,-1 8 2,-4 9 3,-2 5-1,-7 13-2,0 8 0,-6 6 0,-1 5 0,-2 3 0,-2 0 0,0-3 0,0-3 0,0-2 0,0-9 0,5-2 0,1-6-52,2-7-30,6-3-3,-3-9-4,4-6-6,-1-8 1</inkml:trace>
        </inkml:traceGroup>
        <inkml:traceGroup>
          <inkml:annotationXML>
            <emma:emma xmlns:emma="http://www.w3.org/2003/04/emma" version="1.0">
              <emma:interpretation id="{4D4426C9-CDB8-401B-A264-FD83E52B0FDB}" emma:medium="tactile" emma:mode="ink">
                <msink:context xmlns:msink="http://schemas.microsoft.com/ink/2010/main" type="inkWord" rotatedBoundingBox="20796,15428 21312,14896 21524,15101 21008,15633"/>
              </emma:interpretation>
              <emma:one-of disjunction-type="recognition" id="oneOf106">
                <emma:interpretation id="interp530" emma:lang="ko-KR" emma:confidence="0">
                  <emma:literal>N</emma:literal>
                </emma:interpretation>
                <emma:interpretation id="interp531" emma:lang="ko-KR" emma:confidence="0">
                  <emma:literal>~</emma:literal>
                </emma:interpretation>
                <emma:interpretation id="interp532" emma:lang="ko-KR" emma:confidence="0">
                  <emma:literal>M</emma:literal>
                </emma:interpretation>
                <emma:interpretation id="interp533" emma:lang="ko-KR" emma:confidence="0">
                  <emma:literal>…</emma:literal>
                </emma:interpretation>
                <emma:interpretation id="interp53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158496.2783">17824 12872 38,'-3'20'69,"-2"-4"8,2-6-1,-1 0-3,4-10-35,0-10-7,3-7-8,4-7-3,-2-7-6,2-7-8,3-3-3,1-3-1,2 1 0,4 1-2,-3 5 1,4 9 0,-6 5 1,3 11 2,-4 9 2,0 7 0,-4 11 2,-1 7 1,-1 3-7,-1 6-2,3-1 0,2-1 0,3-4 0,3-6 0,3-4 0,3-8 0,3-5 0,4-5 0,-2-9 0,-4-6 0,-1-7 0,1-5 0,-7-3 0,-2-7 0,-5-2 0,0-1 0,-1 0 0,-3 5 0,-1 4 0,-3 6 0,1 9-4,-1 9-51,0 10-28,-9-2-2,-1 2-4,10 0-5,-14 9 4</inkml:trace>
        </inkml:traceGroup>
        <inkml:traceGroup>
          <inkml:annotationXML>
            <emma:emma xmlns:emma="http://www.w3.org/2003/04/emma" version="1.0">
              <emma:interpretation id="{9031E7A9-FA37-4DC6-8F0B-08335562A668}" emma:medium="tactile" emma:mode="ink">
                <msink:context xmlns:msink="http://schemas.microsoft.com/ink/2010/main" type="inkWord" rotatedBoundingBox="21797,14606 24286,14624 24278,15840 21788,15822"/>
              </emma:interpretation>
              <emma:one-of disjunction-type="recognition" id="oneOf107">
                <emma:interpretation id="interp535" emma:lang="ko-KR" emma:confidence="0">
                  <emma:literal>S</emma:literal>
                </emma:interpretation>
                <emma:interpretation id="interp536" emma:lang="ko-KR" emma:confidence="0">
                  <emma:literal>s</emma:literal>
                </emma:interpretation>
                <emma:interpretation id="interp537" emma:lang="ko-KR" emma:confidence="0">
                  <emma:literal>5</emma:literal>
                </emma:interpretation>
                <emma:interpretation id="interp538" emma:lang="ko-KR" emma:confidence="0">
                  <emma:literal>:</emma:literal>
                </emma:interpretation>
                <emma:interpretation id="interp539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159198.2796">18993 12327 26,'14'-6'54,"-14"6"3,8-8 2,-8 17-21,-13-1-5,-5 8-1,-13 5-2,-5 5-3,-12 5 1,1 0-5,-1 3-3,5-2-4,11-3-4,13-6-2,16-2-3,11-1 0,24-4-1,5 2 0,12 0 0,0 0 0,-1 1-1,-8 2-2,-8 1-3,-13 0 0,-16 3 0,-10-3 0,-16-1 0,-6 0 0,-12 0 0,-4-3 0,-1-1 0,1-5 0,12-3-31,9-5-49,8-4-4,16 0-1,7-23-8,20 0-2</inkml:trace>
        </inkml:traceGroup>
        <inkml:traceGroup>
          <inkml:annotationXML>
            <emma:emma xmlns:emma="http://www.w3.org/2003/04/emma" version="1.0">
              <emma:interpretation id="{59D52C7C-1B5F-4426-9573-F6171DD88443}" emma:medium="tactile" emma:mode="ink">
                <msink:context xmlns:msink="http://schemas.microsoft.com/ink/2010/main" type="inkWord" rotatedBoundingBox="22023,15754 22298,14964 22573,15060 22298,15849"/>
              </emma:interpretation>
              <emma:one-of disjunction-type="recognition" id="oneOf108">
                <emma:interpretation id="interp540" emma:lang="ko-KR" emma:confidence="0">
                  <emma:literal>p</emma:literal>
                </emma:interpretation>
                <emma:interpretation id="interp541" emma:lang="ko-KR" emma:confidence="0">
                  <emma:literal>P</emma:literal>
                </emma:interpretation>
                <emma:interpretation id="interp542" emma:lang="ko-KR" emma:confidence="0">
                  <emma:literal>8</emma:literal>
                </emma:interpretation>
                <emma:interpretation id="interp543" emma:lang="ko-KR" emma:confidence="0">
                  <emma:literal>n</emma:literal>
                </emma:interpretation>
                <emma:interpretation id="interp544" emma:lang="ko-KR" emma:confidence="0">
                  <emma:literal>공</emma:literal>
                </emma:interpretation>
              </emma:one-of>
            </emma:emma>
          </inkml:annotationXML>
          <inkml:trace contextRef="#ctx0" brushRef="#br2" timeOffset="159666.2804">19120 12537 1,'2'-13'66,"-2"13"9,-4 0 5,-1 15 0,-2 50-25,3-46-12,-2 28-4,3 7-5,-1 10-8,4-1-14,0 1-12,4-5 0,-1-5 0,1-5 0,0-9 0,-1-7 0,0-9 0,0-7 0,-2-7 0,-1-10 0,0 0 0,-4-21 0,-2-5 0,2-6 0,-3-13 0,2-4 0,1-10 0,0-6 0,2-3 0,2 0 0,7 5 0,10-1-2,7 7-1,7 7 3,6 9 0,6 7 1,4 12 1,-2 8 0,-4 8-2,-6 6 0,-12 10 0,-9 12 0,-14 8 0,-17 6 0,-10 3 0,-10 3 0,-7-2 0,-5-2 0,0-4 0,-1-7 0,6-8 0,10-2-23,6 27-43,10-40-16,18-4-1,0-8-5,14-6-5</inkml:trace>
        </inkml:traceGroup>
        <inkml:traceGroup>
          <inkml:annotationXML>
            <emma:emma xmlns:emma="http://www.w3.org/2003/04/emma" version="1.0">
              <emma:interpretation id="{8EC2160A-BD40-4758-B932-218BA8D7D87F}" emma:medium="tactile" emma:mode="ink">
                <msink:context xmlns:msink="http://schemas.microsoft.com/ink/2010/main" type="inkWord" rotatedBoundingBox="22543,15394 22863,14911 23120,15081 22800,15564"/>
              </emma:interpretation>
              <emma:one-of disjunction-type="recognition" id="oneOf109">
                <emma:interpretation id="interp545" emma:lang="ko-KR" emma:confidence="0">
                  <emma:literal>a</emma:literal>
                </emma:interpretation>
                <emma:interpretation id="interp546" emma:lang="ko-KR" emma:confidence="0">
                  <emma:literal>‘</emma:literal>
                </emma:interpretation>
                <emma:interpretation id="interp547" emma:lang="ko-KR" emma:confidence="0">
                  <emma:literal>'</emma:literal>
                </emma:interpretation>
                <emma:interpretation id="interp548" emma:lang="ko-KR" emma:confidence="0">
                  <emma:literal>0</emma:literal>
                </emma:interpretation>
                <emma:interpretation id="interp549" emma:lang="ko-KR" emma:confidence="0">
                  <emma:literal>ㆍ</emma:literal>
                </emma:interpretation>
              </emma:one-of>
            </emma:emma>
          </inkml:annotationXML>
          <inkml:trace contextRef="#ctx0" brushRef="#br2" timeOffset="160087.4809">19789 12397 17,'33'-17'46,"-11"3"5,-11 6 7,-11 8-25,-5 0 5,-17 12 3,-13 9 4,-7 8-3,-8 7 0,-2 9-3,-2 0-7,10 6-10,1 0-17,17-6-5,7-6 0,15-5 0,9-8 0,16-10 0,6-9 0,8-7 0,2-9 0,-1-13 0,1-11 0,-3-4 0,-2-7 0,-7-1 0,-4 4-3,-9 3-3,-1 9 2,-10 9 3,-1 10 3,-6 10 3,-10 12 2,3 9-7,-3 5 0,4 4 0,-2 1 0,5 0 0,2-2 0,4 1 0,0-7 0,6-6-31,23 22-47,-16-31-3,5-4-5,3-4-5,5-6-2</inkml:trace>
        </inkml:traceGroup>
        <inkml:traceGroup>
          <inkml:annotationXML>
            <emma:emma xmlns:emma="http://www.w3.org/2003/04/emma" version="1.0">
              <emma:interpretation id="{FF810CD4-A745-475B-A7EC-4228F8F56519}" emma:medium="tactile" emma:mode="ink">
                <msink:context xmlns:msink="http://schemas.microsoft.com/ink/2010/main" type="inkWord" rotatedBoundingBox="23091,15029 24047,15072 24032,15420 23075,15378"/>
              </emma:interpretation>
              <emma:one-of disjunction-type="recognition" id="oneOf110">
                <emma:interpretation id="interp550" emma:lang="ko-KR" emma:confidence="0">
                  <emma:literal>a</emma:literal>
                </emma:interpretation>
                <emma:interpretation id="interp551" emma:lang="ko-KR" emma:confidence="0">
                  <emma:literal>나</emma:literal>
                </emma:interpretation>
                <emma:interpretation id="interp552" emma:lang="ko-KR" emma:confidence="0">
                  <emma:literal>으</emma:literal>
                </emma:interpretation>
                <emma:interpretation id="interp553" emma:lang="ko-KR" emma:confidence="0">
                  <emma:literal>아</emma:literal>
                </emma:interpretation>
                <emma:interpretation id="interp554" emma:lang="ko-KR" emma:confidence="0">
                  <emma:literal>요</emma:literal>
                </emma:interpretation>
              </emma:one-of>
            </emma:emma>
          </inkml:annotationXML>
          <inkml:trace contextRef="#ctx0" brushRef="#br2" timeOffset="160524.2819">20164 12413 54,'0'0'81,"-8"12"3,-16 5-1,-5 7-1,-1 7-41,-3 4-2,1 5-7,9-2-17,5 0-15,14-5 0,7-3 0,17-8 0,12-6 0,14-7 0,10-8 0,5-1 0,-1-13 0,9-7 0,-7-11 0,-1-5 0,-9-5 0,-12 0 0,-7-1 0,-15 1 0,-10 8 0,-13 12 0,-14 12 0,-10 9 0,-6 11 0,-3 14 0,0 7 0,4 8 0,11 3 0,13-2 0,11-4 0,19-3 0,14-4 0,14-8 0,9-8 0,8-5 0,-1-9 0,-2 0-46,2-8-40,-15-11-3,-3-1-5,-16-8-5,-1 0 2</inkml:trace>
        </inkml:traceGroup>
        <inkml:traceGroup>
          <inkml:annotationXML>
            <emma:emma xmlns:emma="http://www.w3.org/2003/04/emma" version="1.0">
              <emma:interpretation id="{E0A0EBD7-394B-496B-8339-BB8BD0EDF375}" emma:medium="tactile" emma:mode="ink">
                <msink:context xmlns:msink="http://schemas.microsoft.com/ink/2010/main" type="inkWord" rotatedBoundingBox="24114,15568 24170,14619 24329,14629 24273,15577"/>
              </emma:interpretation>
              <emma:one-of disjunction-type="recognition" id="oneOf111">
                <emma:interpretation id="interp555" emma:lang="ko-KR" emma:confidence="0">
                  <emma:literal>!</emma:literal>
                </emma:interpretation>
                <emma:interpretation id="interp556" emma:lang="ko-KR" emma:confidence="0">
                  <emma:literal>:</emma:literal>
                </emma:interpretation>
                <emma:interpretation id="interp557" emma:lang="ko-KR" emma:confidence="0">
                  <emma:literal>‘</emma:literal>
                </emma:interpretation>
                <emma:interpretation id="interp558" emma:lang="ko-KR" emma:confidence="0">
                  <emma:literal>음</emma:literal>
                </emma:interpretation>
                <emma:interpretation id="interp559" emma:lang="ko-KR" emma:confidence="0">
                  <emma:literal>옴</emma:literal>
                </emma:interpretation>
              </emma:one-of>
            </emma:emma>
          </inkml:annotationXML>
          <inkml:trace contextRef="#ctx0" brushRef="#br2" timeOffset="160664.6821">21162 12772 10,'3'43'88,"-5"2"2,-10-11-6,-2-6-8,-8-12-26,1-11-49,-9-2-77,7-3-4,1-2-7,2-11-4</inkml:trace>
          <inkml:trace contextRef="#ctx0" brushRef="#br2" timeOffset="161943.884">21121 12204 16,'0'-15'52,"0"0"6,0 1 3,-3-5-25,3 0 1,-3-2-2,3-3-3,0 0-4,3 3 1,2 3-6,-2 3-4,-3 15-2,0 0-3,3 14-1,-10 39-6,-3 4-1,-1 4-2,-1-3 0,5 5-1</inkml:trace>
          <inkml:trace contextRef="#ctx0" brushRef="#br2" timeOffset="162037.4842">21082 12305 494,'-8'58'3,"4"-4"-3,1-15-3,8-24-2,2-7-13,4 0-56,2 2-2,-13-10-4,15 5-5</inkml:trace>
          <inkml:trace contextRef="#ctx0" brushRef="#br2" timeOffset="162911.0859">21058 12829 11,'14'10'51,"-14"-10"3,11 2 2,-11-2-25,14 0-5,-14 0-2,0 0-4,0 0-1,0 0 1,0 10-2,-10-8-2,2 2 1,1 0-1,-2 2 0,0-1-3,9-5-2,-13 13-4,13-13-1,-13 13-2,13-13 0,-7 17-1,7-17-1,0 8 1,0-8 0,6 1 0,-6-1 0,18-1 0,-18 1 0,16-13-1,-16 13 0,13-14 0,-13 14-1,4-13 0,-4 13 0,0-10 0,0 10 1,-11-4 0,11 4 0,-15 1 0,6 4 0,9-5 0,-12 12 0,12-12 0,-3 17-1,3-17 1,6 13-1,-6-13 1,15 10-1,-15-10 1,15 5 0,-15-5 1,14 0-1,-14 0 0,7-10 2,-7 10-4,4-14 0,-4 5 0,0 9 0,-2-12 0,2 12 0,-12-6 0,1 6 0,0 0 0,0 3 0,-3 0 0,2 4 0,4 0 0,8-7 0,-7 10 0,7-10 0,5 11 0,5-8 0,2 0 0,5 1 0,-1-2 0,-1-1 0,-1-1 0,1 0 0,-4 0 0,-2 0 0,-9 0 0,0 0 0,5-12 0,-5 12 0,-7-10 0,-1 6 0,-2 3 0,-2 0 0,4 1 0,-1 0 0,9 0 0,-12 2-9,12-2-71,0 0-3,-6 12-1,6-12-7,0 0-3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10-10T15:49:47.09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context xml:id="ctx1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1" timeString="2013-10-11T00:23:50.787"/>
    </inkml:context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46A566-0C32-405D-9AEF-A2185CD4ADE2}" emma:medium="tactile" emma:mode="ink">
          <msink:context xmlns:msink="http://schemas.microsoft.com/ink/2010/main" type="writingRegion" rotatedBoundingBox="1883,1260 21545,840 21635,5090 1974,5510"/>
        </emma:interpretation>
      </emma:emma>
    </inkml:annotationXML>
    <inkml:traceGroup>
      <inkml:annotationXML>
        <emma:emma xmlns:emma="http://www.w3.org/2003/04/emma" version="1.0">
          <emma:interpretation id="{3D2EAC31-7096-4D9E-9EE9-1A4957B59822}" emma:medium="tactile" emma:mode="ink">
            <msink:context xmlns:msink="http://schemas.microsoft.com/ink/2010/main" type="paragraph" rotatedBoundingBox="10259,1082 10416,1082 10416,1097 10259,10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9EDC95-1FB5-4EF4-BC43-2694D3F324E2}" emma:medium="tactile" emma:mode="ink">
              <msink:context xmlns:msink="http://schemas.microsoft.com/ink/2010/main" type="inkBullet" rotatedBoundingBox="10259,1082 10274,1082 10274,1097 10259,1097"/>
            </emma:interpretation>
            <emma:one-of disjunction-type="recognition" id="oneOf0">
              <emma:interpretation id="interp0" emma:lang="ko-KR" emma:confidence="0">
                <emma:literal>!</emma:literal>
              </emma:interpretation>
              <emma:interpretation id="interp1" emma:lang="ko-KR" emma:confidence="0">
                <emma:literal>'</emma:literal>
              </emma:interpretation>
              <emma:interpretation id="interp2" emma:lang="ko-KR" emma:confidence="0">
                <emma:literal>1</emma:literal>
              </emma:interpretation>
              <emma:interpretation id="interp3" emma:lang="ko-KR" emma:confidence="0">
                <emma:literal>‘</emma:literal>
              </emma:interpretation>
              <emma:interpretation id="interp4" emma:lang="ko-KR" emma:confidence="0">
                <emma:literal>’</emma:literal>
              </emma:interpretation>
            </emma:one-of>
          </emma:emma>
        </inkml:annotationXML>
        <inkml:trace contextRef="#ctx0" brushRef="#br0">8332-2113</inkml:trace>
      </inkml:traceGroup>
      <inkml:traceGroup>
        <inkml:annotationXML>
          <emma:emma xmlns:emma="http://www.w3.org/2003/04/emma" version="1.0">
            <emma:interpretation id="{BC3A0314-95CF-48E5-A6C3-939A0C021B14}" emma:medium="tactile" emma:mode="ink">
              <msink:context xmlns:msink="http://schemas.microsoft.com/ink/2010/main" type="line" rotatedBoundingBox="10401,1082 10416,1082 10416,1097 10401,1097"/>
            </emma:interpretation>
          </emma:emma>
        </inkml:annotationXML>
        <inkml:traceGroup>
          <inkml:annotationXML>
            <emma:emma xmlns:emma="http://www.w3.org/2003/04/emma" version="1.0">
              <emma:interpretation id="{8D1A490C-2576-412D-A3B0-868F9769284A}" emma:medium="tactile" emma:mode="ink">
                <msink:context xmlns:msink="http://schemas.microsoft.com/ink/2010/main" type="inkWord" rotatedBoundingBox="10401,1082 10416,1082 10416,1097 10401,1097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1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967.2017">8474-2113</inkml:trace>
          <inkml:trace contextRef="#ctx0" brushRef="#br0" timeOffset="702.0013">8474-2113</inkml:trace>
        </inkml:traceGroup>
      </inkml:traceGroup>
    </inkml:traceGroup>
    <inkml:traceGroup>
      <inkml:annotationXML>
        <emma:emma xmlns:emma="http://www.w3.org/2003/04/emma" version="1.0">
          <emma:interpretation id="{970703EA-3203-4CD1-AEC2-9934BDF63B8E}" emma:medium="tactile" emma:mode="ink">
            <msink:context xmlns:msink="http://schemas.microsoft.com/ink/2010/main" type="paragraph" rotatedBoundingBox="1919,2924 21580,2504 21600,3434 1939,38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E83428-F00E-4CF0-8835-BEC30ABB32AA}" emma:medium="tactile" emma:mode="ink">
              <msink:context xmlns:msink="http://schemas.microsoft.com/ink/2010/main" type="line" rotatedBoundingBox="1919,2924 21580,2504 21600,3434 1939,3854"/>
            </emma:interpretation>
          </emma:emma>
        </inkml:annotationXML>
        <inkml:traceGroup>
          <inkml:annotationXML>
            <emma:emma xmlns:emma="http://www.w3.org/2003/04/emma" version="1.0">
              <emma:interpretation id="{9E367917-A699-49D3-8CB1-D96A01BCFA0D}" emma:medium="tactile" emma:mode="ink">
                <msink:context xmlns:msink="http://schemas.microsoft.com/ink/2010/main" type="inkWord" rotatedBoundingBox="1923,3124 2399,3114 2410,3631 1934,3641"/>
              </emma:interpretation>
              <emma:one-of disjunction-type="recognition" id="oneOf2">
                <emma:interpretation id="interp10" emma:lang="ko-KR" emma:confidence="0">
                  <emma:literal>*</emma:literal>
                </emma:interpretation>
                <emma:interpretation id="interp11" emma:lang="ko-KR" emma:confidence="0">
                  <emma:literal>모</emma:literal>
                </emma:interpretation>
                <emma:interpretation id="interp12" emma:lang="ko-KR" emma:confidence="0">
                  <emma:literal>소</emma:literal>
                </emma:interpretation>
                <emma:interpretation id="interp13" emma:lang="ko-KR" emma:confidence="0">
                  <emma:literal>스</emma:literal>
                </emma:interpretation>
                <emma:interpretation id="interp14" emma:lang="ko-KR" emma:confidence="0">
                  <emma:literal>A</emma:literal>
                </emma:interpretation>
              </emma:one-of>
            </emma:emma>
          </inkml:annotationXML>
          <inkml:trace contextRef="#ctx1" brushRef="#br0">33 33 50,'-13'-10'86,"0"-4"-3,13 14-9,-9-12-1,9 12-1,5 0-55,7 11-8,3 7-6,6 0-2,2 8 3,3 0 2,1 7 1,1 1 1,1 1 0,-1-4 0,1-3-6,-3 5-2,6-4 0,-5-4 0,0 1 0,-3-5 0,-3-5 0,-6-3 0,-1-1 0,-4-7 0,-10-5-7,0 0-29,0 0-16,-7-14-28,-3 6-2,-6-6-5,-2 3-3</inkml:trace>
          <inkml:trace contextRef="#ctx1" brushRef="#br0" timeOffset="-312.0005">172-61 50,'0'0'54,"1"-13"0,-1 13-2,0 0-30,0 0-1,0 0 4,0 0-4,-2 12 1,2 9-1,0 11 2,0 4 3,-2 11-1,-2-2-7,0 9-5,-3-5-5,2 0-1,-4-8 0,0-7-3,3-8 0,2-6-1,0-4 0,4-16-2,-4 12-6,4-12-20,-9-44-28,11 68-22,-2-40-4,3-5-3,-3-9-7</inkml:trace>
          <inkml:trace contextRef="#ctx1" brushRef="#br0" timeOffset="234.0004">98 260 54,'-24'-3'90,"1"-1"-4,9 4-8,0 0-1,14 0-2,0 0-53,10 0-10,11 0-8,6 0 0,5 0 0,8-1 1,4-5-5,3 3 0,2-1 0,-5 1 0,-4-2 0,-2 3 0,-11-2-5,-8 1-50,-1 3-25,-18 0-3,0 0-5,0 0-5,-5-5-2</inkml:trace>
        </inkml:traceGroup>
        <inkml:traceGroup>
          <inkml:annotationXML>
            <emma:emma xmlns:emma="http://www.w3.org/2003/04/emma" version="1.0">
              <emma:interpretation id="{F068391B-DF96-47EA-9674-4BC6B0D78498}" emma:medium="tactile" emma:mode="ink">
                <msink:context xmlns:msink="http://schemas.microsoft.com/ink/2010/main" type="inkWord" rotatedBoundingBox="3455,2913 4281,2895 4298,3692 3472,3709"/>
              </emma:interpretation>
              <emma:one-of disjunction-type="recognition" id="oneOf3">
                <emma:interpretation id="interp15" emma:lang="ko-KR" emma:confidence="0">
                  <emma:literal>Q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@</emma:literal>
                </emma:interpretation>
                <emma:interpretation id="interp18" emma:lang="ko-KR" emma:confidence="0">
                  <emma:literal>요</emma:literal>
                </emma:interpretation>
                <emma:interpretation id="interp19" emma:lang="ko-KR" emma:confidence="0">
                  <emma:literal>오</emma:literal>
                </emma:interpretation>
              </emma:one-of>
            </emma:emma>
          </inkml:annotationXML>
          <inkml:trace contextRef="#ctx1" brushRef="#br0" timeOffset="1154.4021">1863-137 26,'8'-16'62,"-4"1"1,-1 2-1,-3-4-3,-3 2-28,-2 2-5,-3 2-6,-3-2-3,-3 2 2,-1 4-4,1-1 0,-5 1-2,-1 6-3,-2 1-5,0 6 0,-3 8-2,2 8 2,-5 5 2,1 15 2,2 8 1,4 7 1,3 8-1,7 4-2,3 3-8,8-1 0,6-5 0,13-7 0,8-6 0,8-14 0,9-7 0,8-12 0,9-11 0,4-9 0,-2-9 0,5-13 0,-5-7 0,-5-4 0,-8-11 0,-6-3 0,-13-5 0,-9 1 0,-9-5 0,-13-1 0,-8 0 0,-9-1 0,-8 6 0,-6 3 0,-7 4 0,-2 6 0,-1 11 0,2 8 0,1 3 0,5 9 0,-3 2 0,6 7 0,-1 5 0,5 7-10,7 5-74,-3 1-2,5 7-2,-2 3-5,7 2-1</inkml:trace>
          <inkml:trace contextRef="#ctx1" brushRef="#br0" timeOffset="1435.2026">1724 193 56,'4'18'77,"4"0"-4,5 5 0,4-1-2,3 0 2,9 4-63,2 0 5,7 4 3,4-6 0,4 0 1,2-7-11,0-3-8,2-4 0,-3-1 0,1-4 0,-8 0 0,-6-3 0,-3 1 0,-11 4 0,2-41-29,-11 41-56,-11-7-4,-5 6-3,-16-8-6,2-4-3</inkml:trace>
        </inkml:traceGroup>
        <inkml:traceGroup>
          <inkml:annotationXML>
            <emma:emma xmlns:emma="http://www.w3.org/2003/04/emma" version="1.0">
              <emma:interpretation id="{66F9AD6F-C602-4154-91F9-7C6E2D8C4CA3}" emma:medium="tactile" emma:mode="ink">
                <msink:context xmlns:msink="http://schemas.microsoft.com/ink/2010/main" type="inkWord" rotatedBoundingBox="5247,3064 5327,3063 5337,3538 5257,3540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ⅰ</emma:literal>
                </emma:interpretation>
                <emma:interpretation id="interp22" emma:lang="ko-KR" emma:confidence="0">
                  <emma:literal>j</emma:literal>
                </emma:interpretation>
                <emma:interpretation id="interp23" emma:lang="ko-KR" emma:confidence="0">
                  <emma:literal>8</emma:literal>
                </emma:interpretation>
                <emma:interpretation id="interp24" emma:lang="ko-KR" emma:confidence="0">
                  <emma:literal>0</emma:literal>
                </emma:interpretation>
              </emma:one-of>
            </emma:emma>
          </inkml:annotationXML>
          <inkml:trace contextRef="#ctx1" brushRef="#br0" timeOffset="5210.4092">3391-119 7,'-8'-5'88,"-4"-2"1,3 7-7,-5 1-7,14-1-3,-19 0-9,19 0-87,-8 7-20,8 5-31,8 5-5,-2-8-3,9 2-3,-5-4 3</inkml:trace>
          <inkml:trace contextRef="#ctx1" brushRef="#br0" timeOffset="5007.6088">3329 119 12,'3'-10'64,"5"2"4,-8-2-1,0 10-1,10-14-33,-10 14-5,0 0-8,0 0-2,0 0-2,0 11-2,0 6-1,-3 2 0,-1 4 0,0 6 0,2 0-1,2 1-3,0-4-3,5 0-2,3-7 0,0-2-1,2-4 0,-2-10 0,2 1-2,-2-3-8,-8-1-22,-25-5-45,62-3-4,-37-5-3,3-2-5,-3 0-6</inkml:trace>
        </inkml:traceGroup>
        <inkml:traceGroup>
          <inkml:annotationXML>
            <emma:emma xmlns:emma="http://www.w3.org/2003/04/emma" version="1.0">
              <emma:interpretation id="{B2A2A355-1236-482B-9227-23D70BB0D83A}" emma:medium="tactile" emma:mode="ink">
                <msink:context xmlns:msink="http://schemas.microsoft.com/ink/2010/main" type="inkWord" rotatedBoundingBox="5597,3280 5831,3275 5838,3644 5605,3649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,</emma:literal>
                </emma:interpretation>
                <emma:interpretation id="interp28" emma:lang="ko-KR" emma:confidence="0">
                  <emma:literal>g</emma:literal>
                </emma:interpretation>
                <emma:interpretation id="interp29" emma:lang="ko-KR" emma:confidence="0">
                  <emma:literal>;</emma:literal>
                </emma:interpretation>
              </emma:one-of>
            </emma:emma>
          </inkml:annotationXML>
          <inkml:trace contextRef="#ctx1" brushRef="#br0" timeOffset="13759.2242">3778 152 1,'0'0'28,"-12"-5"-1,12 5-25,0 0-2,0 0 0,0 0 1,0 0 1,0 0 0,1-9 3,-1 9-2,0 0-1,9-7-2,-9 7-2,8-11-1,-8 11-1,0 0 1,11-8-1,-11 8 2,10-6 4,-10 6 6,0 0 8,9-5 9,-9 5 10,0 0 5,9-5 4,-9 5 0,0 0-2,0 0-4,0 0-3,0 0-9,0 0-9,1-10-6,-1 10-5,-4-1-2,4 1-2,-11-1-2,11 1 0,-14-1 0,14 1-1,-14 0 1,14 0-1,-9 3 1,9-3 0,-10 8 0,10-8 0,0 0 0,-7 12-1,7-3 1,0 0 0,1 3 0,6-2 0,3 4 1,5 2 0,2-1 0,1 2 0,-1 0 0,4-3 1,-6 4 1,0-1 2,-4 1 3,-4 1 1,-7-2 1,-2 3 2,-9 0-2,-6-1-10,-1-3 0,-4 0 0,-1-6 0,-1 1 0,4-1 0,2-7 0,2-3 0,5 0 0,2 0 0,9 0 0,-8-7 0,8 7 0,-5-10 0,5 10 0,-6-11 0,6 11 0,0 0-55,-11 0-30,11 0-1,-10 3-5,10-3-5,0 0 4</inkml:trace>
        </inkml:traceGroup>
        <inkml:traceGroup>
          <inkml:annotationXML>
            <emma:emma xmlns:emma="http://www.w3.org/2003/04/emma" version="1.0">
              <emma:interpretation id="{48E4E663-F5A7-44DB-B825-3B9421ED116C}" emma:medium="tactile" emma:mode="ink">
                <msink:context xmlns:msink="http://schemas.microsoft.com/ink/2010/main" type="inkWord" rotatedBoundingBox="6818,3134 7346,3123 7357,3624 6829,3635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으</emma:literal>
                </emma:interpretation>
                <emma:interpretation id="interp32" emma:lang="ko-KR" emma:confidence="0">
                  <emma:literal>요</emma:literal>
                </emma:interpretation>
                <emma:interpretation id="interp33" emma:lang="ko-KR" emma:confidence="0">
                  <emma:literal>오</emma:literal>
                </emma:interpretation>
                <emma:interpretation id="interp34" emma:lang="ko-KR" emma:confidence="0">
                  <emma:literal>c</emma:literal>
                </emma:interpretation>
              </emma:one-of>
            </emma:emma>
          </inkml:annotationXML>
          <inkml:trace contextRef="#ctx1" brushRef="#br0" timeOffset="15490.8272">5001 96 48,'0'0'79,"-11"14"-5,11-14-4,0 0-3,-11 10-1,18-8-54,-7-2-9,4 10 0,-4-10 3,11 10 2,-2-5 3,5 2 0,1-5 0,6-1-1,4-1 0,5-1-2,2-2-2,4-3-2,-3-1 0,-2-7-4,1 3 0,-7-3 0,-6-2 0,-8-2 0,-4 0 0,-4-4 0,-3 0 0,-10 1 0,-6 3 0,-6 4 0,-7 1 0,-4 7 0,-4 6 0,-6 3 0,1 14 0,-2 10 0,4 8 0,0 3 0,7 7 0,9 6 0,6-2 0,7-1 0,8-3 0,7-4 0,11-7 0,9-7 0,10-8 0,5-5 0,5-6 0,1-6 0,3-4 0,-1-6 0,-3-6 0,-1 3 0,-8 8-3,-5-13-82,-1 1-4,-11-6-2,1 5-5,-8-6-3</inkml:trace>
        </inkml:traceGroup>
        <inkml:traceGroup>
          <inkml:annotationXML>
            <emma:emma xmlns:emma="http://www.w3.org/2003/04/emma" version="1.0">
              <emma:interpretation id="{3448BE71-6C86-4980-B179-9FC396A2EBFF}" emma:medium="tactile" emma:mode="ink">
                <msink:context xmlns:msink="http://schemas.microsoft.com/ink/2010/main" type="inkWord" rotatedBoundingBox="7416,3173 7889,3163 7897,3564 7425,3574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요</emma:literal>
                </emma:interpretation>
                <emma:interpretation id="interp37" emma:lang="ko-KR" emma:confidence="0">
                  <emma:literal>나</emma:literal>
                </emma:interpretation>
                <emma:interpretation id="interp38" emma:lang="ko-KR" emma:confidence="0">
                  <emma:literal>d</emma:literal>
                </emma:interpretation>
                <emma:interpretation id="interp39" emma:lang="ko-KR" emma:confidence="0">
                  <emma:literal>u</emma:literal>
                </emma:interpretation>
              </emma:one-of>
            </emma:emma>
          </inkml:annotationXML>
          <inkml:trace contextRef="#ctx1" brushRef="#br0" timeOffset="16021.2282">5759 112 24,'12'-10'57,"-5"-3"5,0 0 2,-8-6-1,-5 5-35,-2-3 0,0 1-2,2 4-2,-6 0-2,-8 3-3,1 6-4,1 3 0,-7 6-1,0 7-3,-1 11-2,-1 2 1,2 11-2,3 3 2,4 4-8,3 3-2,8-5 0,7 0 0,0-11 0,12-4 0,5-13 0,5-5 0,0-9 0,6-9 0,0-8 0,-4-9 0,1-6 0,-3-2 0,-6 1 0,-2-3 0,-6 3 0,-2 6 0,-2 7 0,-4 7 0,0 13 0,0 0 0,0 0 0,3 16 0,-2 5 0,2 1 0,0 5 0,4-2 0,-1 5 0,4-2 0,0-3 0,1-5 0,3 0 0,-1-6 0,5 0 0,1-4-70,-1-7-13,3-3-1,3-5-6,-1-4-6,-2-9 8</inkml:trace>
        </inkml:traceGroup>
        <inkml:traceGroup>
          <inkml:annotationXML>
            <emma:emma xmlns:emma="http://www.w3.org/2003/04/emma" version="1.0">
              <emma:interpretation id="{FD2529B1-7C47-4926-8F1B-E6A6A77729BF}" emma:medium="tactile" emma:mode="ink">
                <msink:context xmlns:msink="http://schemas.microsoft.com/ink/2010/main" type="inkWord" rotatedBoundingBox="7998,3129 8252,3124 8261,3544 8007,3549"/>
              </emma:interpretation>
              <emma:one-of disjunction-type="recognition" id="oneOf8">
                <emma:interpretation id="interp40" emma:lang="ko-KR" emma:confidence="0">
                  <emma:literal>s</emma:literal>
                </emma:interpretation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6</emma:literal>
                </emma:interpretation>
                <emma:interpretation id="interp43" emma:lang="ko-KR" emma:confidence="0">
                  <emma:literal>j</emma:literal>
                </emma:interpretation>
                <emma:interpretation id="interp44" emma:lang="ko-KR" emma:confidence="0">
                  <emma:literal>J</emma:literal>
                </emma:interpretation>
              </emma:one-of>
            </emma:emma>
          </inkml:annotationXML>
          <inkml:trace contextRef="#ctx1" brushRef="#br0" timeOffset="16395.6288">6318-51 22,'4'-12'63,"-4"12"3,-11-7-1,-2 7 1,-7 4-1,2 4-46,5 5-1,-4-1-5,5 4 1,1 2 1,5 3 0,6-3-4,6 4-1,5-1-2,4 4 2,4-2-1,0 0-1,3 0 1,-4-2-4,-7 0-5,-2 3 0,-7-3 0,-3-4 0,-11 2 0,-6-2 0,-7-5 0,-7-2 0,-1-2 0,1-3 0,1-4 0,2-1 0,8 0 0,21 0-54,-19-13-31,19 1-3,4-7-6,10 0-3,1-7 4</inkml:trace>
        </inkml:traceGroup>
        <inkml:traceGroup>
          <inkml:annotationXML>
            <emma:emma xmlns:emma="http://www.w3.org/2003/04/emma" version="1.0">
              <emma:interpretation id="{25CC354C-4F61-43EE-BD24-BB5A8D911AC0}" emma:medium="tactile" emma:mode="ink">
                <msink:context xmlns:msink="http://schemas.microsoft.com/ink/2010/main" type="inkWord" rotatedBoundingBox="8422,3171 8835,3162 8847,3706 8433,3715"/>
              </emma:interpretation>
              <emma:one-of disjunction-type="recognition" id="oneOf9">
                <emma:interpretation id="interp45" emma:lang="ko-KR" emma:confidence="0">
                  <emma:literal>y</emma:literal>
                </emma:interpretation>
                <emma:interpretation id="interp46" emma:lang="ko-KR" emma:confidence="0">
                  <emma:literal>니</emma:literal>
                </emma:interpretation>
                <emma:interpretation id="interp47" emma:lang="ko-KR" emma:confidence="0">
                  <emma:literal>리</emma:literal>
                </emma:interpretation>
                <emma:interpretation id="interp48" emma:lang="ko-KR" emma:confidence="0">
                  <emma:literal>Y</emma:literal>
                </emma:interpretation>
                <emma:interpretation id="interp49" emma:lang="ko-KR" emma:confidence="0">
                  <emma:literal>닛</emma:literal>
                </emma:interpretation>
              </emma:one-of>
            </emma:emma>
          </inkml:annotationXML>
          <inkml:trace contextRef="#ctx1" brushRef="#br0" timeOffset="16863.6293">6496 23 24,'10'0'71,"-10"0"-1,0 0 1,0 0 0,0 0 0,45 21-43,-42-5-9,2 9-1,2-4-2,2 6 2,4-3-3,3-4-3,3-8-5,1-5-7,4-4 0,1-3 0,1-10 0,0-5 0,2-9 0,-2-2 0,-1 0 0,-2-2 0,-1-1 0,-5 7 0,-5-1 0,-4 5 0,-4 8 0,-4 10 0,0 0 0,-9 0 0,1 18 0,-6 5 0,-3 14 0,-1 7 0,-2 8 0,-1 7 0,2 0 0,1 1 0,0-9 0,4-3 0,4-11 0,2-10 0,7-5 0,1-22 0,-32 9-39,65-7-47,-30-7-3,2-10-4,-2-5-5,4-6-2</inkml:trace>
        </inkml:traceGroup>
        <inkml:traceGroup>
          <inkml:annotationXML>
            <emma:emma xmlns:emma="http://www.w3.org/2003/04/emma" version="1.0">
              <emma:interpretation id="{FF9B7A20-F62B-4444-BA2F-B1392F9061E8}" emma:medium="tactile" emma:mode="ink">
                <msink:context xmlns:msink="http://schemas.microsoft.com/ink/2010/main" type="inkWord" rotatedBoundingBox="9330,2954 10442,2930 10455,3529 9343,3553"/>
              </emma:interpretation>
              <emma:one-of disjunction-type="recognition" id="oneOf10">
                <emma:interpretation id="interp50" emma:lang="ko-KR" emma:confidence="0">
                  <emma:literal>€</emma:literal>
                </emma:interpretation>
                <emma:interpretation id="interp51" emma:lang="ko-KR" emma:confidence="0">
                  <emma:literal>匕</emma:literal>
                </emma:interpretation>
                <emma:interpretation id="interp52" emma:lang="ko-KR" emma:confidence="0">
                  <emma:literal>七</emma:literal>
                </emma:interpretation>
                <emma:interpretation id="interp53" emma:lang="ko-KR" emma:confidence="0">
                  <emma:literal>Q</emma:literal>
                </emma:interpretation>
                <emma:interpretation id="interp54" emma:lang="ko-KR" emma:confidence="0">
                  <emma:literal>!</emma:literal>
                </emma:interpretation>
              </emma:one-of>
            </emma:emma>
          </inkml:annotationXML>
          <inkml:trace contextRef="#ctx1" brushRef="#br0" timeOffset="17908.8314">7586 336 8,'0'10'72,"0"-10"2,-3 9-1,3-9-3,0 0-2,0 0-22,4-3-30,-4 3 0,17-16 3,-9 2-2,6-3-1,-2-7-2,6-5-12,-2-1-2,-4-5 0,3-2 0,-2-8 0,-2-2 0,1-2 0,-7 3 0,-2 2 0,-1 2 0,-2 1-6,0 8 0,-5 7 1,-1 10 0,-3 8 3,1 8 0,-2 7 3,2 14 2,-2 10 1,1 8 3,1 8 0,2 7-3,3 3-4,3 1 0,2 1 0,7-4 0,4-9 0,5-8 0,2-2 0,6-14 0,5-9 0,5-10 0,1-5 0,3-12 0,3-3 0,3-5 0,0-6 0,-3-1 0,-5 1 0,-2 5 0,-7-1 0,-7 8 0,-5 0 0,-8 7 0,-9 9 0,8-8 0,-8 8 0,-4 9 0,-3 3 0,2 5 0,-2 0 0,1 3 0,5 4 0,1-4 0,10-3 0,5-3 0,7-5 0,8-7 0,5-2 0,5 0 0,-2-7 0,1-4 0,-6-2 0,-6-3 0,-6 1 0,-10-2 0,-9 2 0,-9-2 0,-8 0 0,-8 4 0,-4 1 0,-6 3 0,-3 3 0,2 6 0,-4-4 0,5 4 0,3 2-84,0-2-2,6 0-2,-2-1-6,8-4-1</inkml:trace>
          <inkml:trace contextRef="#ctx1" brushRef="#br0" timeOffset="18220.832">7531 4 18,'-33'8'91,"4"3"-2,4-8-5,7 0-6,4-3 0,10-47-15,4 47-53,21-8-10,4 2 0,12 0 0,8 0 0,11-2 0,4 2 0,4 2 0,-5-8 0,-3 8-78,-2 4-3,-15 0 0,-5-2-8,-12-4-5,-2 4 6</inkml:trace>
        </inkml:traceGroup>
        <inkml:traceGroup>
          <inkml:annotationXML>
            <emma:emma xmlns:emma="http://www.w3.org/2003/04/emma" version="1.0">
              <emma:interpretation id="{ECEFF90D-7023-47BA-BFE4-B2E713EF5A4E}" emma:medium="tactile" emma:mode="ink">
                <msink:context xmlns:msink="http://schemas.microsoft.com/ink/2010/main" type="inkWord" rotatedBoundingBox="11273,2987 11973,2972 11982,3396 11282,3411"/>
              </emma:interpretation>
              <emma:one-of disjunction-type="recognition" id="oneOf11">
                <emma:interpretation id="interp55" emma:lang="ko-KR" emma:confidence="0">
                  <emma:literal>W</emma:literal>
                </emma:interpretation>
                <emma:interpretation id="interp56" emma:lang="ko-KR" emma:confidence="0">
                  <emma:literal>w</emma:literal>
                </emma:interpretation>
                <emma:interpretation id="interp57" emma:lang="ko-KR" emma:confidence="0">
                  <emma:literal>〇</emma:literal>
                </emma:interpretation>
                <emma:interpretation id="interp58" emma:lang="ko-KR" emma:confidence="0">
                  <emma:literal>O</emma:literal>
                </emma:interpretation>
                <emma:interpretation id="interp59" emma:lang="ko-KR" emma:confidence="0">
                  <emma:literal>°</emma:literal>
                </emma:interpretation>
              </emma:one-of>
            </emma:emma>
          </inkml:annotationXML>
          <inkml:trace contextRef="#ctx1" brushRef="#br0" timeOffset="19125.6334">9391-88 14,'0'0'62,"-4"-14"5,4 14-1,-9-8-4,9 8-23,-7 5-3,1 6-7,2 9-4,-1 7-5,5 6-2,-3 3-2,3 1 1,0 2-5,8-1-2,4-7-4,6-8 0,3-8 0,4-6-6,-2-9 0,5-2 0,-3-8 0,-1-7 0,-1 0 0,-7-1 0,-1-1 0,-5 0 0,-2 6 0,-2 2 0,-6 11 0,0 0 0,8-3 0,-4 7 0,3 8 0,5 2 0,9 0 0,8 0 0,4-4 0,10-8 0,1-2 0,4-1 0,0-10 0,-1-6 0,-11-4 0,-6-4 0,-12-3 0,-10-1 0,-8-3 0,-11 0 0,-5-1 0,-10 2 0,2 4 0,-3 2 0,3 5-3,4 8-80,-4-1-2,9 4-2,0 2-5,15 7-5</inkml:trace>
        </inkml:traceGroup>
        <inkml:traceGroup>
          <inkml:annotationXML>
            <emma:emma xmlns:emma="http://www.w3.org/2003/04/emma" version="1.0">
              <emma:interpretation id="{E32D09A6-D596-4F96-B51D-6BC5A6379692}" emma:medium="tactile" emma:mode="ink">
                <msink:context xmlns:msink="http://schemas.microsoft.com/ink/2010/main" type="inkWord" rotatedBoundingBox="12181,3022 12457,3016 12463,3313 12187,3319"/>
              </emma:interpretation>
              <emma:one-of disjunction-type="recognition" id="oneOf12">
                <emma:interpretation id="interp60" emma:lang="ko-KR" emma:confidence="0">
                  <emma:literal>O</emma:literal>
                </emma:interpretation>
                <emma:interpretation id="interp61" emma:lang="ko-KR" emma:confidence="0">
                  <emma:literal>0</emma:literal>
                </emma:interpretation>
                <emma:interpretation id="interp62" emma:lang="ko-KR" emma:confidence="0">
                  <emma:literal>ㅇ</emma:literal>
                </emma:interpretation>
                <emma:interpretation id="interp63" emma:lang="ko-KR" emma:confidence="0">
                  <emma:literal>〇</emma:literal>
                </emma:interpretation>
                <emma:interpretation id="interp64" emma:lang="ko-KR" emma:confidence="0">
                  <emma:literal>o</emma:literal>
                </emma:interpretation>
              </emma:one-of>
            </emma:emma>
          </inkml:annotationXML>
          <inkml:trace contextRef="#ctx1" brushRef="#br0" timeOffset="19624.8344">10436-175 37,'12'-2'70,"-12"2"-3,0 0 3,0 0 0,-18 10-19,-2 8-12,-8 11-7,1 3-12,-6 3 0,4 2 0,7 2-5,11-5-15,11-6 0,11-7 0,16-8 0,9-10 0,5-3 0,-2-8 0,1-10 0,-6-4 0,-6-3 0,-14-5 0,-10 4 0,-7 0 0,-11 1 0,-8 3 0,-3 10 0,-1 6-56,-5 2-28,6 4-4,5-3-2,11 3-6,9 0 3</inkml:trace>
        </inkml:traceGroup>
        <inkml:traceGroup>
          <inkml:annotationXML>
            <emma:emma xmlns:emma="http://www.w3.org/2003/04/emma" version="1.0">
              <emma:interpretation id="{5A1053CC-7404-44F5-8E56-C64ED6BD322C}" emma:medium="tactile" emma:mode="ink">
                <msink:context xmlns:msink="http://schemas.microsoft.com/ink/2010/main" type="inkWord" rotatedBoundingBox="12556,2955 13092,2943 13102,3416 12566,3428"/>
              </emma:interpretation>
              <emma:one-of disjunction-type="recognition" id="oneOf13">
                <emma:interpretation id="interp65" emma:lang="ko-KR" emma:confidence="0">
                  <emma:literal>R</emma:literal>
                </emma:interpretation>
                <emma:interpretation id="interp66" emma:lang="ko-KR" emma:confidence="0">
                  <emma:literal>又</emma:literal>
                </emma:interpretation>
                <emma:interpretation id="interp67" emma:lang="ko-KR" emma:confidence="0">
                  <emma:literal>父</emma:literal>
                </emma:interpretation>
                <emma:interpretation id="interp68" emma:lang="ko-KR" emma:confidence="0">
                  <emma:literal>n</emma:literal>
                </emma:interpretation>
                <emma:interpretation id="interp69" emma:lang="ko-KR" emma:confidence="0">
                  <emma:literal>가</emma:literal>
                </emma:interpretation>
              </emma:one-of>
            </emma:emma>
          </inkml:annotationXML>
          <inkml:trace contextRef="#ctx1" brushRef="#br0" timeOffset="20202.0354">10632-110 70,'27'8'76,"1"0"-2,-2 4-4,-3 3 1,-1-5-22,-4 14-26,-2 0-1,-4 6-6,-2-1-1,-5 4-1,1-2-3,-4-2-11,-2-2 0,0-7 0,0-3 0,0-4 0,0-4 0,0-9 0,0 0 0,-11 0 0,6-12 0,-3-3 0,1-4 0,-3-4 0,0-4 0,2-4 0,1-3 0,3 0 0,1 1 0,3-1 0,0 1 0,7 3 0,7 1 0,4 3 0,5 0 0,2 5 0,3 2 0,2 7 0,0 0 0,-2 6 0,-2 6 0,-5 0 0,-9 14 0,-4 4 0,-8 6 0,-5 1 0,-10 4 0,-6 3 0,-4-5 0,0-3 0,3-1 0,4-2 0,6-3 0,8-3 0,4-2 0,12 0 0,8-4 0,3 3 0,7-3 0,2-2 0,5-3 0,-5 0 0,-2 0 0,-6-4 0,1 5 0,-14-1-15,0-3-66,-3-1-4,-8 0-2,0 0-7,1-10-3</inkml:trace>
        </inkml:traceGroup>
        <inkml:traceGroup>
          <inkml:annotationXML>
            <emma:emma xmlns:emma="http://www.w3.org/2003/04/emma" version="1.0">
              <emma:interpretation id="{0D4F76B8-B089-43CE-9F9F-AD4989F99F50}" emma:medium="tactile" emma:mode="ink">
                <msink:context xmlns:msink="http://schemas.microsoft.com/ink/2010/main" type="inkWord" rotatedBoundingBox="13243,2844 13715,2834 13728,3406 13255,3416"/>
              </emma:interpretation>
              <emma:one-of disjunction-type="recognition" id="oneOf14">
                <emma:interpretation id="interp70" emma:lang="ko-KR" emma:confidence="0">
                  <emma:literal>K</emma:literal>
                </emma:interpretation>
                <emma:interpretation id="interp71" emma:lang="ko-KR" emma:confidence="0">
                  <emma:literal>k</emma:literal>
                </emma:interpretation>
                <emma:interpretation id="interp72" emma:lang="ko-KR" emma:confidence="0">
                  <emma:literal>R</emma:literal>
                </emma:interpretation>
                <emma:interpretation id="interp73" emma:lang="ko-KR" emma:confidence="0">
                  <emma:literal>ㅂ</emma:literal>
                </emma:interpretation>
                <emma:interpretation id="interp74" emma:lang="ko-KR" emma:confidence="0">
                  <emma:literal>《</emma:literal>
                </emma:interpretation>
              </emma:one-of>
            </emma:emma>
          </inkml:annotationXML>
          <inkml:trace contextRef="#ctx1" brushRef="#br0" timeOffset="20779.2365">11363-336 54,'-5'-15'64,"5"15"0,0 0 4,-10 0 0,6 21-27,-1 11-4,0 8-11,4 11-4,-2 8 4,3 3-2,0-2-7,0-3-17,3-8 0,5-5 0,-1-9 0,-3-12 0,3-6 0,-3-4 0,-4-13 0,6 9 0,-6-9 0,4-9-2,0-4-79,-2-5-4,3-5-3,-2-10-5,8 0-7</inkml:trace>
          <inkml:trace contextRef="#ctx1" brushRef="#br0" timeOffset="21044.437">11629-190 41,'16'-9'76,"-16"9"-1,0 0-1,-14 1-4,-17 8 1,29 5-50,-48 6-5,0-1-1,-2 6-3,8-5 0,4 0-1,12-1 1,17 3-7,13-1-5,21-3 0,9 1 0,11-2 0,6 1 0,6 0 0,2-1 0,-9-7 0,-4 0 0,-5 0 0,-12-2 0,-6-39-64,-3 35-18,-18-4 0,18 1-6,-18-1-6,0 0-1</inkml:trace>
        </inkml:traceGroup>
        <inkml:traceGroup>
          <inkml:annotationXML>
            <emma:emma xmlns:emma="http://www.w3.org/2003/04/emma" version="1.0">
              <emma:interpretation id="{B5B61034-AB5D-4B67-801E-68FB4FB92A8D}" emma:medium="tactile" emma:mode="ink">
                <msink:context xmlns:msink="http://schemas.microsoft.com/ink/2010/main" type="inkWord" rotatedBoundingBox="14470,2941 15147,2927 15155,3318 14479,3333"/>
              </emma:interpretation>
              <emma:one-of disjunction-type="recognition" id="oneOf15">
                <emma:interpretation id="interp75" emma:lang="ko-KR" emma:confidence="0">
                  <emma:literal>w</emma:literal>
                </emma:interpretation>
                <emma:interpretation id="interp76" emma:lang="ko-KR" emma:confidence="0">
                  <emma:literal>W</emma:literal>
                </emma:interpretation>
                <emma:interpretation id="interp77" emma:lang="ko-KR" emma:confidence="0">
                  <emma:literal>0</emma:literal>
                </emma:interpretation>
                <emma:interpretation id="interp78" emma:lang="ko-KR" emma:confidence="0">
                  <emma:literal>〇</emma:literal>
                </emma:interpretation>
                <emma:interpretation id="interp79" emma:lang="ko-KR" emma:confidence="0">
                  <emma:literal>∞</emma:literal>
                </emma:interpretation>
              </emma:one-of>
            </emma:emma>
          </inkml:annotationXML>
          <inkml:trace contextRef="#ctx1" brushRef="#br0" timeOffset="22027.2387">12562-118 49,'-1'-9'66,"1"9"3,0-18 1,0 8-24,0 10-4,0-12-4,0 12-10,1-10-8,-1 10-6,0 0-1,-1 9-1,-3 9-2,0 8 0,1 6-2,2 4-1,1 4 2,4 2-9,5-4 0,7-8 0,7-6 0,4-9 0,2-12 0,0-5 0,-1-12 0,-5-1 0,-3-7 0,-4 0 0,-6-3 0,-6 2 0,-1 6 0,-3 1 0,0 5 0,-2 2 0,2 9 0,0 0 0,0 6 0,4 5 0,10 2 0,6 1 0,8 1 0,7-3 0,6-7 0,6-4 0,-1-1 0,2-3 0,-7-4 0,-1-4 0,-8-3 0,-9-5 0,-10-1 0,-8 1 0,-6 0 0,-12-8 0,-4 2 0,-8-2 0,-1 4 0,-3 2 0,0 6 0,2 2 0,8 1 0,8 5-66,1 1-22,10 6-1,2-12-7,13 11-3</inkml:trace>
        </inkml:traceGroup>
        <inkml:traceGroup>
          <inkml:annotationXML>
            <emma:emma xmlns:emma="http://www.w3.org/2003/04/emma" version="1.0">
              <emma:interpretation id="{6E502A3E-C24D-4C9A-8A77-D8F4ABCFF246}" emma:medium="tactile" emma:mode="ink">
                <msink:context xmlns:msink="http://schemas.microsoft.com/ink/2010/main" type="inkWord" rotatedBoundingBox="15310,2878 15475,2874 15482,3173 15316,3176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5</emma:literal>
                </emma:interpretation>
                <emma:interpretation id="interp82" emma:lang="ko-KR" emma:confidence="0">
                  <emma:literal>`</emma:literal>
                </emma:interpretation>
                <emma:interpretation id="interp83" emma:lang="ko-KR" emma:confidence="0">
                  <emma:literal>、</emma:literal>
                </emma:interpretation>
                <emma:interpretation id="interp84" emma:lang="ko-KR" emma:confidence="0">
                  <emma:literal>7</emma:literal>
                </emma:interpretation>
              </emma:one-of>
            </emma:emma>
          </inkml:annotationXML>
          <inkml:trace contextRef="#ctx1" brushRef="#br0" timeOffset="22245.6388">13385-229 51,'30'7'83,"-3"3"-3,1 8-2,-8 1-2,-2-6 0,-5 6-55,-3 5-1,-3-5-7,-1 1-2,-2-2-9,-3-3-2,2-4 0,0-1 0,-3-10 0,-38 5-76,38-5-4,0 0-2,9-5-6,-9-14-7,2-2 5</inkml:trace>
          <inkml:trace contextRef="#ctx1" brushRef="#br0" timeOffset="22401.639">13475-268 75,'-14'-10'92,"6"-1"-4,-6 2-7,14 9-4,-15-16-10,38 12-74,-23 4-36,0 0-33,0 10-4,0-10-6,7 10-5,3-10 2</inkml:trace>
        </inkml:traceGroup>
        <inkml:traceGroup>
          <inkml:annotationXML>
            <emma:emma xmlns:emma="http://www.w3.org/2003/04/emma" version="1.0">
              <emma:interpretation id="{3A4AA31E-03DC-4364-BE9D-65B4B4B20E12}" emma:medium="tactile" emma:mode="ink">
                <msink:context xmlns:msink="http://schemas.microsoft.com/ink/2010/main" type="inkWord" rotatedBoundingBox="15794,2631 15810,2630 15823,3227 15806,3228"/>
              </emma:interpretation>
              <emma:one-of disjunction-type="recognition" id="oneOf17">
                <emma:interpretation id="interp85" emma:lang="ko-KR" emma:confidence="0">
                  <emma:literal>l</emma:literal>
                </emma:interpretation>
                <emma:interpretation id="interp86" emma:lang="ko-KR" emma:confidence="0">
                  <emma:literal>1</emma:literal>
                </emma:interpretation>
                <emma:interpretation id="interp87" emma:lang="ko-KR" emma:confidence="0">
                  <emma:literal>Ⅰ</emma:literal>
                </emma:interpretation>
                <emma:interpretation id="interp88" emma:lang="ko-KR" emma:confidence="0">
                  <emma:literal>|</emma:literal>
                </emma:interpretation>
                <emma:interpretation id="interp89" emma:lang="ko-KR" emma:confidence="0">
                  <emma:literal>I</emma:literal>
                </emma:interpretation>
              </emma:one-of>
            </emma:emma>
          </inkml:annotationXML>
          <inkml:trace contextRef="#ctx1" brushRef="#br0" timeOffset="22713.6395">13870-564 36,'0'0'82,"0"0"4,7 19-4,-7 0-2,0 12 0,0 32-29,0-12-41,0 3-6,0 6-4,0-2 0,0 0 0,0-3 0,3-13 0,-2-8 0,2-8 0,0-11 0,-1-3 0,-2-12 0,0 0 0,7-6-68,-8-12-15,0 2-3,-6-10-6,3 2-8</inkml:trace>
        </inkml:traceGroup>
        <inkml:traceGroup>
          <inkml:annotationXML>
            <emma:emma xmlns:emma="http://www.w3.org/2003/04/emma" version="1.0">
              <emma:interpretation id="{E568BFA2-04E6-478B-8292-CCB9B3852682}" emma:medium="tactile" emma:mode="ink">
                <msink:context xmlns:msink="http://schemas.microsoft.com/ink/2010/main" type="inkWord" rotatedBoundingBox="15523,2721 16462,2701 16475,3290 15535,3311"/>
              </emma:interpretation>
              <emma:one-of disjunction-type="recognition" id="oneOf18">
                <emma:interpretation id="interp90" emma:lang="ko-KR" emma:confidence="0">
                  <emma:literal>ㅓ</emma:literal>
                </emma:interpretation>
                <emma:interpretation id="interp91" emma:lang="ko-KR" emma:confidence="0">
                  <emma:literal>닐</emma:literal>
                </emma:interpretation>
                <emma:interpretation id="interp92" emma:lang="ko-KR" emma:confidence="0">
                  <emma:literal>낙</emma:literal>
                </emma:interpretation>
                <emma:interpretation id="interp93" emma:lang="ko-KR" emma:confidence="0">
                  <emma:literal>낵</emma:literal>
                </emma:interpretation>
                <emma:interpretation id="interp94" emma:lang="ko-KR" emma:confidence="0">
                  <emma:literal>닉</emma:literal>
                </emma:interpretation>
              </emma:one-of>
            </emma:emma>
          </inkml:annotationXML>
          <inkml:trace contextRef="#ctx1" brushRef="#br0" timeOffset="23275.2409">13633-174 68,'-19'6'78,"8"-1"-1,11-5-2,0 8-3,9-6 1,18-2-63,8 0-2,4 0 3,11-1 0,3-5-2,7-6 0,-5-1-1,0 0-6,-1-5-2,-9-4 0,-2-3 0,-6-4-5,-8 0-1,-7-3-1,-5 1 1,-6 0 0,-6 5 2,-1 6 3,-4 3 2,0 8-1,0 9 2,-11 0 2,3 13 2,-3 10 1,0 8 0,-1 9 1,0 6-8,0 6 0,4 4 0,2-3 0,2-3 0,3-5 0,1-7 0,1-7 0,3-9 0,3-6 0,-7-16 0,15 6 0,-4-6 0,2-12 0,2 0 0,1-4 0,4-2 0,0-2 0,4 6 0,-1 4 0,-1 3 0,0 6 0,-1 1 0,-3 6 0,-1 7 0,-2 3 0,-3 4 0,2-1 0,-3 1 0,0 0 0,0-1 0,0-2 0,-1-4 0,-10-13 0,-14 8-30,55-8-54,-41 0-4,0-10-2,-5-10-9,-2-2-4</inkml:trace>
        </inkml:traceGroup>
        <inkml:traceGroup>
          <inkml:annotationXML>
            <emma:emma xmlns:emma="http://www.w3.org/2003/04/emma" version="1.0">
              <emma:interpretation id="{734E0C54-490C-42B2-9A3B-A7A8402470F7}" emma:medium="tactile" emma:mode="ink">
                <msink:context xmlns:msink="http://schemas.microsoft.com/ink/2010/main" type="inkWord" rotatedBoundingBox="17915,2583 18327,2574 18342,3290 17930,3299"/>
              </emma:interpretation>
              <emma:one-of disjunction-type="recognition" id="oneOf19">
                <emma:interpretation id="interp95" emma:lang="ko-KR" emma:confidence="0">
                  <emma:literal>b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s</emma:literal>
                </emma:interpretation>
                <emma:interpretation id="interp98" emma:lang="ko-KR" emma:confidence="0">
                  <emma:literal>"</emma:literal>
                </emma:interpretation>
                <emma:interpretation id="interp99" emma:lang="ko-KR" emma:confidence="0">
                  <emma:literal>D</emma:literal>
                </emma:interpretation>
              </emma:one-of>
            </emma:emma>
          </inkml:annotationXML>
          <inkml:trace contextRef="#ctx1" brushRef="#br0" timeOffset="28766.4506">16017-435 23,'0'-24'51,"-5"-5"5,3 4 3,-3-4-26,2 10 0,0-3-1,-1 8-5,1-1-6,3 15-5,0 0-1,0 0 5,7 27-3,-1 8 0,1 15-1,1 8 1,0 12 2,-1 3 0,3 3-2,-6-6-14,0-5-3,-3-13 0,4-8 0,-3-13 0,2-7 0,-2-10 0,1-5 0,-3-9 0,0 0 0,8 0 0,-5-7 0,1-9 0,3-7 0,2-2 0,5-6 0,4-5 0,4-7 0,6 3 0,3 9 0,4 2 0,-1 13 0,1 7 0,-4 6 0,-3 9 0,-9 13 0,-6 7 0,-11 8 0,-4 6 0,-11-6 0,-8 1 0,-9 2 0,-6-6 0,-4-4 0,-2-7 0,0-12 0,2-4 0,3-1 0,5-1 0,2-2 0,7-4-70,10-2-17,6-7 0,9 4-8,5-5-3</inkml:trace>
        </inkml:traceGroup>
        <inkml:traceGroup>
          <inkml:annotationXML>
            <emma:emma xmlns:emma="http://www.w3.org/2003/04/emma" version="1.0">
              <emma:interpretation id="{09734DF7-EDE8-4C8B-99AD-02A7309A1492}" emma:medium="tactile" emma:mode="ink">
                <msink:context xmlns:msink="http://schemas.microsoft.com/ink/2010/main" type="inkWord" rotatedBoundingBox="18520,2916 18981,2906 18989,3284 18528,3294"/>
              </emma:interpretation>
              <emma:one-of disjunction-type="recognition" id="oneOf20">
                <emma:interpretation id="interp100" emma:lang="ko-KR" emma:confidence="0">
                  <emma:literal>e</emma:literal>
                </emma:interpretation>
                <emma:interpretation id="interp101" emma:lang="ko-KR" emma:confidence="0">
                  <emma:literal>으</emma:literal>
                </emma:interpretation>
                <emma:interpretation id="interp102" emma:lang="ko-KR" emma:confidence="0">
                  <emma:literal>은</emma:literal>
                </emma:interpretation>
                <emma:interpretation id="interp103" emma:lang="ko-KR" emma:confidence="0">
                  <emma:literal>ㄷ</emma:literal>
                </emma:interpretation>
                <emma:interpretation id="interp104" emma:lang="ko-KR" emma:confidence="0">
                  <emma:literal>c</emma:literal>
                </emma:interpretation>
              </emma:one-of>
            </emma:emma>
          </inkml:annotationXML>
          <inkml:trace contextRef="#ctx1" brushRef="#br0" timeOffset="29296.8515">16626-136 54,'-11'0'77,"11"0"-2,-12 0-2,12 0-5,0 0 2,0 0-57,0 0-5,-6 9 2,6-9 0,4 12 0,9-9 2,3 2-1,8-5-2,5-2-1,7-2-5,4-3-3,6-7 0,0-3 0,-2-1 0,-1-1 0,-7-1 0,-6 2 0,-9 1 0,-9-1-5,-12 5 1,-4 3 0,-13 7 4,-10 3 2,-9 2 2,-7 9 3,-4 9-7,-2 6 0,0 4 0,7 4 0,3-1 0,10 3 0,10 2 0,12-2 0,7-5 0,17-5 0,7-5 0,14-3 0,0-7 0,16-5-29,4-4-56,-3-6-4,-1-7-3,-7-6-7,1 4-1</inkml:trace>
        </inkml:traceGroup>
        <inkml:traceGroup>
          <inkml:annotationXML>
            <emma:emma xmlns:emma="http://www.w3.org/2003/04/emma" version="1.0">
              <emma:interpretation id="{BCCF6311-6CFB-48D5-B226-3E154BAAB3ED}" emma:medium="tactile" emma:mode="ink">
                <msink:context xmlns:msink="http://schemas.microsoft.com/ink/2010/main" type="inkWord" rotatedBoundingBox="19142,2861 19630,2850 19638,3229 19150,3239"/>
              </emma:interpretation>
              <emma:one-of disjunction-type="recognition" id="oneOf21">
                <emma:interpretation id="interp105" emma:lang="ko-KR" emma:confidence="0">
                  <emma:literal>c</emma:literal>
                </emma:interpretation>
                <emma:interpretation id="interp106" emma:lang="ko-KR" emma:confidence="0">
                  <emma:literal>C</emma:literal>
                </emma:interpretation>
                <emma:interpretation id="interp107" emma:lang="ko-KR" emma:confidence="0">
                  <emma:literal>으</emma:literal>
                </emma:interpretation>
                <emma:interpretation id="interp108" emma:lang="ko-KR" emma:confidence="0">
                  <emma:literal>〇</emma:literal>
                </emma:interpretation>
                <emma:interpretation id="interp109" emma:lang="ko-KR" emma:confidence="0">
                  <emma:literal>ㅇ</emma:literal>
                </emma:interpretation>
              </emma:one-of>
            </emma:emma>
          </inkml:annotationXML>
          <inkml:trace contextRef="#ctx1" brushRef="#br0" timeOffset="29718.0522">17587-181 3,'12'-17'55,"-1"3"9,-8 0 2,-3-2-21,0 2 2,-4-4-1,-4 1-4,-5 3-5,-3-4-9,-2 9-4,-7 2-3,-4 6-5,-4 6-1,-4 10-13,-3 10-2,0 6 0,1 7 0,6 0 0,6 3 0,7 2 0,11-6 0,9-3 0,15-8 0,12-4 0,6-8 0,13-4 0,4-8 0,2-37-38,7 28-47,-4-8-4,0 0-4,-9-7-3,3 0-2</inkml:trace>
        </inkml:traceGroup>
        <inkml:traceGroup>
          <inkml:annotationXML>
            <emma:emma xmlns:emma="http://www.w3.org/2003/04/emma" version="1.0">
              <emma:interpretation id="{14E69110-43F9-4413-80B6-B7EE9E6FD462}" emma:medium="tactile" emma:mode="ink">
                <msink:context xmlns:msink="http://schemas.microsoft.com/ink/2010/main" type="inkWord" rotatedBoundingBox="19597,2920 20179,2908 20185,3212 19604,3224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다</emma:literal>
                </emma:interpretation>
                <emma:interpretation id="interp112" emma:lang="ko-KR" emma:confidence="0">
                  <emma:literal>와</emma:literal>
                </emma:interpretation>
                <emma:interpretation id="interp113" emma:lang="ko-KR" emma:confidence="0">
                  <emma:literal>요</emma:literal>
                </emma:interpretation>
                <emma:interpretation id="interp114" emma:lang="ko-KR" emma:confidence="0">
                  <emma:literal>은</emma:literal>
                </emma:interpretation>
              </emma:one-of>
            </emma:emma>
          </inkml:annotationXML>
          <inkml:trace contextRef="#ctx1" brushRef="#br0" timeOffset="30139.253">17993-254 20,'13'-10'73,"-13"10"1,8-10 1,-8 10-2,-12-7 4,-6 7-42,-10 4-7,-6 10-3,-5 7-3,-5 2-13,1 7-9,2 2 0,5 1 0,9-1 0,11 3 0,16-7 0,9-4 0,15-11 0,12-2 0,7-11 0,4 0 0,2-15 0,0-7 0,-7-8 0,-7-2 0,-6 6 0,-10-5 0,-8 6 0,-5 6 0,-5 5 0,-1 14 0,-10-2 0,4 9 0,-3 6 0,5 8 0,1 1 0,3 2 0,0 4 0,7-6 0,3 0 0,4-2 0,1-6 0,3-2 0,-2-5 0,6-3-2,2-4-79,-2-11-5,0-5-2,-3-9-5,5-4-5</inkml:trace>
        </inkml:traceGroup>
        <inkml:traceGroup>
          <inkml:annotationXML>
            <emma:emma xmlns:emma="http://www.w3.org/2003/04/emma" version="1.0">
              <emma:interpretation id="{95A248A1-DAAF-4578-B8BB-598AAD6E368C}" emma:medium="tactile" emma:mode="ink">
                <msink:context xmlns:msink="http://schemas.microsoft.com/ink/2010/main" type="inkWord" rotatedBoundingBox="20205,2889 20622,2880 20630,3277 20213,3286"/>
              </emma:interpretation>
              <emma:one-of disjunction-type="recognition" id="oneOf23">
                <emma:interpretation id="interp115" emma:lang="ko-KR" emma:confidence="0">
                  <emma:literal>u</emma:literal>
                </emma:interpretation>
                <emma:interpretation id="interp116" emma:lang="ko-KR" emma:confidence="0">
                  <emma:literal>니</emma:literal>
                </emma:interpretation>
                <emma:interpretation id="interp117" emma:lang="ko-KR" emma:confidence="0">
                  <emma:literal>나</emma:literal>
                </emma:interpretation>
                <emma:interpretation id="interp118" emma:lang="ko-KR" emma:confidence="0">
                  <emma:literal>U</emma:literal>
                </emma:interpretation>
                <emma:interpretation id="interp119" emma:lang="ko-KR" emma:confidence="0">
                  <emma:literal>a</emma:literal>
                </emma:interpretation>
              </emma:one-of>
            </emma:emma>
          </inkml:annotationXML>
          <inkml:trace contextRef="#ctx1" brushRef="#br0" timeOffset="30529.2537">18350-292 41,'0'0'77,"0"0"2,-13 1 2,1 9-2,3 8 2,-2-1-50,4 8-11,0 6-1,0 3-16,6-1-3,1-1 0,7-3 0,5-6 0,5-6 0,1-4 0,6-9 0,2-4 0,-1-8 0,6-5 0,-5-11 0,-1 0 0,-5-4 0,-3-7 0,-3 1-22,-3-3 1,-3 5 6,-8 1 5,3 7 2,-3 7 8,0 17 8,0 0 9,-6 4 4,3 17-2,-2 10-8,3 7-11,1 3 0,1 5 0,0-2 0,3-1 0,4-7 0,4-5 0,1-5 0,6-5 0,3-8-53,-3-12-33,4-2-1,-4-16-6,5 1-8</inkml:trace>
        </inkml:traceGroup>
        <inkml:traceGroup>
          <inkml:annotationXML>
            <emma:emma xmlns:emma="http://www.w3.org/2003/04/emma" version="1.0">
              <emma:interpretation id="{05A7744B-150B-4B40-93CC-0903C4DC0BC5}" emma:medium="tactile" emma:mode="ink">
                <msink:context xmlns:msink="http://schemas.microsoft.com/ink/2010/main" type="inkWord" rotatedBoundingBox="20761,2901 20952,2897 20960,3251 20769,3255"/>
              </emma:interpretation>
              <emma:one-of disjunction-type="recognition" id="oneOf24">
                <emma:interpretation id="interp120" emma:lang="ko-KR" emma:confidence="0">
                  <emma:literal>s</emma:literal>
                </emma:interpretation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8</emma:literal>
                </emma:interpretation>
                <emma:interpretation id="interp123" emma:lang="ko-KR" emma:confidence="0">
                  <emma:literal>:</emma:literal>
                </emma:interpretation>
                <emma:interpretation id="interp124" emma:lang="ko-KR" emma:confidence="0">
                  <emma:literal>g</emma:literal>
                </emma:interpretation>
              </emma:one-of>
            </emma:emma>
          </inkml:annotationXML>
          <inkml:trace contextRef="#ctx1" brushRef="#br0" timeOffset="30919.2543">19026-274 31,'0'-14'79,"-6"11"1,-4 2 1,-10-3-3,-1 4 0,-4 0-47,5 2-10,-1 7-5,0 6-5,7-2-6,6 7-5,7 1 0,4 5 0,10-2 0,4 2 0,5 3 0,0-4 0,0 0 0,-5-5 0,-5 3 0,-9-6 0,-5 0 0,-10-4 0,-7-3 0,-6 1 0,-1-6 0,2 0 0,-2-5 0,12 0 0,29-3-41,-20-15-45,8 2-3,6-8-6,12 4-7,0-7 4</inkml:trace>
        </inkml:traceGroup>
        <inkml:traceGroup>
          <inkml:annotationXML>
            <emma:emma xmlns:emma="http://www.w3.org/2003/04/emma" version="1.0">
              <emma:interpretation id="{500E970E-B84D-4205-AB42-34FAB53101F0}" emma:medium="tactile" emma:mode="ink">
                <msink:context xmlns:msink="http://schemas.microsoft.com/ink/2010/main" type="inkWord" rotatedBoundingBox="21010,2854 21587,2842 21596,3225 21018,3238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우</emma:literal>
                </emma:interpretation>
                <emma:interpretation id="interp127" emma:lang="ko-KR" emma:confidence="0">
                  <emma:literal>읏</emma:literal>
                </emma:interpretation>
                <emma:interpretation id="interp128" emma:lang="ko-KR" emma:confidence="0">
                  <emma:literal>으</emma:literal>
                </emma:interpretation>
                <emma:interpretation id="interp129" emma:lang="ko-KR" emma:confidence="0">
                  <emma:literal>t</emma:literal>
                </emma:interpretation>
              </emma:one-of>
            </emma:emma>
          </inkml:annotationXML>
          <inkml:trace contextRef="#ctx1" brushRef="#br0" timeOffset="31340.4551">19092-127 67,'0'0'82,"-4"12"-1,4-12 0,6 6-2,4-6-1,12 0-62,4-1-2,6-2-1,9-3-13,2-1 0,4-3 0,1-2 0,2-4 0,-6-5 0,-4 1 0,-7-4 0,-8 0 0,-11-1 0,-9 3 0,-5-1 0,-10 10 0,-8 2 0,-6 8 0,-9 4 0,-3 14 0,-3 5 0,-1 5 0,3 6 0,7-1 0,3 4 0,10 1 0,10-3 0,9-3 0,18-7 0,9 0 0,8-2 0,8-4 0,5-3 0,0-6 0,-5 0 0,-4 0 0,-8-4 0,-6 0 0,-3-2 0,-14 4-88,-10-5-4,-4 3-5,-11-5-4,1-1-3</inkml:trace>
        </inkml:traceGroup>
      </inkml:traceGroup>
    </inkml:traceGroup>
    <inkml:traceGroup>
      <inkml:annotationXML>
        <emma:emma xmlns:emma="http://www.w3.org/2003/04/emma" version="1.0">
          <emma:interpretation id="{BE5D2CB6-AC89-4351-BEAB-32654772C9FC}" emma:medium="tactile" emma:mode="ink">
            <msink:context xmlns:msink="http://schemas.microsoft.com/ink/2010/main" type="paragraph" rotatedBoundingBox="12793,4290 16901,4177 16928,5170 12820,528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D40D5C3-5756-4348-A808-8B140A42001D}" emma:medium="tactile" emma:mode="ink">
              <msink:context xmlns:msink="http://schemas.microsoft.com/ink/2010/main" type="line" rotatedBoundingBox="12793,4290 16901,4177 16928,5170 12820,5284"/>
            </emma:interpretation>
          </emma:emma>
        </inkml:annotationXML>
        <inkml:traceGroup>
          <inkml:annotationXML>
            <emma:emma xmlns:emma="http://www.w3.org/2003/04/emma" version="1.0">
              <emma:interpretation id="{3912DD5E-EEE4-472E-8971-44D3EA4244FF}" emma:medium="tactile" emma:mode="ink">
                <msink:context xmlns:msink="http://schemas.microsoft.com/ink/2010/main" type="inkWord" rotatedBoundingBox="12794,4338 13595,4316 13622,5261 12820,5284"/>
              </emma:interpretation>
              <emma:one-of disjunction-type="recognition" id="oneOf26">
                <emma:interpretation id="interp130" emma:lang="ko-KR" emma:confidence="0">
                  <emma:literal>Q</emma:literal>
                </emma:interpretation>
                <emma:interpretation id="interp131" emma:lang="ko-KR" emma:confidence="0">
                  <emma:literal>〇</emma:literal>
                </emma:interpretation>
                <emma:interpretation id="interp132" emma:lang="ko-KR" emma:confidence="0">
                  <emma:literal>@</emma:literal>
                </emma:interpretation>
                <emma:interpretation id="interp133" emma:lang="ko-KR" emma:confidence="0">
                  <emma:literal>《</emma:literal>
                </emma:interpretation>
                <emma:interpretation id="interp134" emma:lang="ko-KR" emma:confidence="0">
                  <emma:literal>a</emma:literal>
                </emma:interpretation>
              </emma:one-of>
            </emma:emma>
          </inkml:annotationXML>
          <inkml:trace contextRef="#ctx1" brushRef="#br1" timeOffset="37252.8655">11239 1290 16,'0'0'43,"9"-11"6,-7-6 5,5 5-26,0-2 2,-4 1 3,-2 0 1,-1 1 1,0 1-2,0 1-2,0 10-6,-2-12-8,2 12-4,-14-10-4,4 4-5,10 6-2,-18-9-3,10 6-1,-4 1-1,2 2 0,-2 1 0,-5 6 0,2 3 2,-7 7 2,0 8 3,-6 7 2,1 9 1,-5 6 2,-1 8 0,3 4 0,2 4-1,5 2-2,7-3-1,11 0-1,5-7-4,15-4 3,10-5-3,13-6 0,9-12 0,11-2 0,4-13 0,7-7 0,0-5 0,0-4 0,-4-12 0,-5-6 0,-7-2 0,-11-7 0,-4-5 0,-14-4 0,-6-6 0,-11-2 0,-7-4 0,-5-3 0,-12-2 0,-5 3 0,-4 2 0,-4 4 0,-1 7 0,0 4 0,0 8 0,1 8 0,2 7 0,2 5 0,3 6 0,-2 4 0,0 6 0,4 7-35,-2 7-50,0 0-1,5 4-3,-4-4-3,2 5-1</inkml:trace>
          <inkml:trace contextRef="#ctx1" brushRef="#br1" timeOffset="37564.866">11063 1614 38,'0'0'73,"7"5"1,1-2-5,-8-3 0,22 16-3,-8-7-51,9 9-6,8 4 5,2 7 2,5-2 0,6 4 2,3 0-18,0 2 18,1-3-2,-1 3-16,-4-7 0,-2-3 0,-2-2 0,-10-2 0,-4-5 0,-5-3 0,-6-4 0,-3 0 0,-11 31-20,0-38-62,0 0 82,-7-14 0,3-4-85,-8-9-4,6-3 89,-5-13-95,11-37-4</inkml:trace>
        </inkml:traceGroup>
        <inkml:traceGroup>
          <inkml:annotationXML>
            <emma:emma xmlns:emma="http://www.w3.org/2003/04/emma" version="1.0">
              <emma:interpretation id="{F8EBFC05-8B2B-4CE0-AD4D-DA453D653E05}" emma:medium="tactile" emma:mode="ink">
                <msink:context xmlns:msink="http://schemas.microsoft.com/ink/2010/main" type="inkWord" rotatedBoundingBox="13549,4270 14141,4253 14150,4575 13558,4591"/>
              </emma:interpretation>
              <emma:one-of disjunction-type="recognition" id="oneOf27">
                <emma:interpretation id="interp135" emma:lang="ko-KR" emma:confidence="0">
                  <emma:literal>『</emma:literal>
                </emma:interpretation>
                <emma:interpretation id="interp136" emma:lang="ko-KR" emma:confidence="0">
                  <emma:literal>十</emma:literal>
                </emma:interpretation>
                <emma:interpretation id="interp137" emma:lang="ko-KR" emma:confidence="0">
                  <emma:literal>卜</emma:literal>
                </emma:interpretation>
                <emma:interpretation id="interp138" emma:lang="ko-KR" emma:confidence="0">
                  <emma:literal>가</emma:literal>
                </emma:interpretation>
                <emma:interpretation id="interp139" emma:lang="ko-KR" emma:confidence="0">
                  <emma:literal>「</emma:literal>
                </emma:interpretation>
              </emma:one-of>
            </emma:emma>
          </inkml:annotationXML>
          <inkml:trace contextRef="#ctx1" brushRef="#br1" timeOffset="38048.4669">11844 1087 49,'0'-10'71,"0"10"-3,0-8-3,0 8-3,39 0-29,-39 7-7,0 7-5,3 5-3,-3 9-1,1 3 0,-1 2 4,4 3-2,-4 1-7,2-6-3,-2-3-6,2-9-3,-2-1 0,3-10 0,-3-8 0,3 11 0,-3-11 0,0 0-9,5-5-68,-5-5-3,3-3-3,-3-2-7,0-2-6</inkml:trace>
          <inkml:trace contextRef="#ctx1" brushRef="#br1" timeOffset="38360.4672">11730 1133 0,'-21'0'75,"3"0"6,3-1-3,7-1-4,-2-1-2,-24 2-36,34 1-12,16 0-7,6 0-3,10 0-3,7-1-2,5-2 3,8 1-4,10-1-8,-4 0 0,-1 1 0,-6-1 0,-7 2 0,-6 1 0,-7 0 0,-9 0 0,-6 0-26,-8 3-54,-8-3-2,0 0-5,0 0-3,0 0-7</inkml:trace>
        </inkml:traceGroup>
        <inkml:traceGroup>
          <inkml:annotationXML>
            <emma:emma xmlns:emma="http://www.w3.org/2003/04/emma" version="1.0">
              <emma:interpretation id="{42A15FFC-9386-4835-822A-DB856980E0B7}" emma:medium="tactile" emma:mode="ink">
                <msink:context xmlns:msink="http://schemas.microsoft.com/ink/2010/main" type="inkWord" rotatedBoundingBox="14189,4339 15047,4315 15068,5083 14211,5107"/>
              </emma:interpretation>
              <emma:one-of disjunction-type="recognition" id="oneOf28">
                <emma:interpretation id="interp140" emma:lang="ko-KR" emma:confidence="0">
                  <emma:literal>Q</emma:literal>
                </emma:interpretation>
                <emma:interpretation id="interp141" emma:lang="ko-KR" emma:confidence="0">
                  <emma:literal>으</emma:literal>
                </emma:interpretation>
                <emma:interpretation id="interp142" emma:lang="ko-KR" emma:confidence="0">
                  <emma:literal>요</emma:literal>
                </emma:interpretation>
                <emma:interpretation id="interp143" emma:lang="ko-KR" emma:confidence="0">
                  <emma:literal>〇</emma:literal>
                </emma:interpretation>
                <emma:interpretation id="interp144" emma:lang="ko-KR" emma:confidence="0">
                  <emma:literal>@</emma:literal>
                </emma:interpretation>
              </emma:one-of>
            </emma:emma>
          </inkml:annotationXML>
          <inkml:trace contextRef="#ctx1" brushRef="#br1" timeOffset="39670.8696">12597 1239 31,'7'-14'58,"-2"4"4,-1-5 2,-1 4-25,0 2-8,-3 9-4,0-10-6,0 10-5,-10-9-4,1 6-1,-4 2-4,-3 1 1,-5 6-1,-1 7 4,-7 12 3,-1 5 3,-2 12 1,-1 7 1,-2 10 1,4 3-2,3 6-18,7-3 0,10-6 0,11 0 0,10-11 0,16-8 0,10-12 0,10-10 0,9-3 0,7-12 0,4-3 0,1-14 0,-2 1 0,-3-8 0,-1 1 0,-10-3 0,-6-5 0,-9-1 0,-8-1 0,-12-3 0,-8-4 0,-8-3 0,-9-5 0,-9-1 0,-10-1 0,-2 1 0,-6-3 0,-2 7 0,-9 3 0,4 10 0,-2 1 0,-1-21-29,5 48-58,-3-1-3,8 7-2,3 8-4,5 7-1</inkml:trace>
          <inkml:trace contextRef="#ctx1" brushRef="#br1" timeOffset="39967.2702">12425 1535 67,'11'9'74,"6"1"1,3-4 2,6 2 0,3 5-42,5 0-2,9 5-4,8 3-5,-4 4-4,-3-2-20,4 3 0,-2-4 0,-4 2 0,0-1 0,-1 1 0,-8-7 0,0 2 0,-7-6 0,2 2 0,-14-8 0,1 3 0,-1-2 0,-14-8-21,11-6 21,-11-13-83,0-1-2,-6-15-5,8 8-5,-2-20-5</inkml:trace>
        </inkml:traceGroup>
        <inkml:traceGroup>
          <inkml:annotationXML>
            <emma:emma xmlns:emma="http://www.w3.org/2003/04/emma" version="1.0">
              <emma:interpretation id="{869E6116-56E6-4A67-BEA4-E12B0F7190DC}" emma:medium="tactile" emma:mode="ink">
                <msink:context xmlns:msink="http://schemas.microsoft.com/ink/2010/main" type="inkWord" rotatedBoundingBox="15384,4496 15892,4482 15900,4769 15392,4783"/>
              </emma:interpretation>
              <emma:one-of disjunction-type="recognition" id="oneOf29">
                <emma:interpretation id="interp145" emma:lang="ko-KR" emma:confidence="0">
                  <emma:literal>二</emma:literal>
                </emma:interpretation>
                <emma:interpretation id="interp146" emma:lang="ko-KR" emma:confidence="0">
                  <emma:literal>느</emma:literal>
                </emma:interpretation>
                <emma:interpretation id="interp147" emma:lang="ko-KR" emma:confidence="0">
                  <emma:literal>=</emma:literal>
                </emma:interpretation>
                <emma:interpretation id="interp148" emma:lang="ko-KR" emma:confidence="0">
                  <emma:literal>ㄷ</emma:literal>
                </emma:interpretation>
                <emma:interpretation id="interp149" emma:lang="ko-KR" emma:confidence="0">
                  <emma:literal>『</emma:literal>
                </emma:interpretation>
              </emma:one-of>
            </emma:emma>
          </inkml:annotationXML>
          <inkml:trace contextRef="#ctx1" brushRef="#br1" timeOffset="41215.2722">13513 1320 48,'0'0'78,"0"0"0,-11 4 0,11-4-5,0 0-32,0 0-8,0 0-10,6 3-4,-6-3-5,18 2-2,-5-1-1,7 2-8,5-3-3,5 0 0,4-3 0,2-2 0,0 0 0,3 0 0,-4 0 0,-2-2 0,-6 2 0,-5 4 0,-4-2 0,-3 2 0,-4-2 0,-11 3 0,11-2 0,-11 2 0,0 0 0,0 0-41,0 0-42,0 0-3,-11 11-4,-6-5-4,2 5 1</inkml:trace>
          <inkml:trace contextRef="#ctx1" brushRef="#br1" timeOffset="41449.2728">13517 1536 31,'-24'17'75,"7"-6"5,6 2-1,11-13 0,0 0-1,18 9-50,9-9-8,9 0 1,3-5-1,10 3-20,2-5 0,2 1 0,-2-1 0,-7 1 0,-3 2 0,-8 4 0,-9-3 0,-4 0-28,-6 4-54,-14-1-4,8 2-2,-8-2-8,0 0 1</inkml:trace>
        </inkml:traceGroup>
        <inkml:traceGroup>
          <inkml:annotationXML>
            <emma:emma xmlns:emma="http://www.w3.org/2003/04/emma" version="1.0">
              <emma:interpretation id="{78B69268-EA86-4C4F-8536-779F2936C4AC}" emma:medium="tactile" emma:mode="ink">
                <msink:context xmlns:msink="http://schemas.microsoft.com/ink/2010/main" type="inkWord" rotatedBoundingBox="16218,4274 16903,4255 16920,4862 16235,4881"/>
              </emma:interpretation>
              <emma:one-of disjunction-type="recognition" id="oneOf30">
                <emma:interpretation id="interp150" emma:lang="ko-KR" emma:confidence="0">
                  <emma:literal>므</emma:literal>
                </emma:interpretation>
                <emma:interpretation id="interp151" emma:lang="ko-KR" emma:confidence="0">
                  <emma:literal>÷</emma:literal>
                </emma:interpretation>
                <emma:interpretation id="interp152" emma:lang="ko-KR" emma:confidence="0">
                  <emma:literal>소</emma:literal>
                </emma:interpretation>
                <emma:interpretation id="interp153" emma:lang="ko-KR" emma:confidence="0">
                  <emma:literal>스</emma:literal>
                </emma:interpretation>
                <emma:interpretation id="interp154" emma:lang="ko-KR" emma:confidence="0">
                  <emma:literal>上</emma:literal>
                </emma:interpretation>
              </emma:one-of>
            </emma:emma>
          </inkml:annotationXML>
          <inkml:trace contextRef="#ctx1" brushRef="#br1" timeOffset="42135.674">14545 1132 64,'0'-18'73,"0"18"0,0-15-6,0 15-27,0 0-3,0 21 18,0 3-33,0 11-3,2 3-1,-1 10 2,3 2 0,-2 2-17,6-6-3,-4 1 0,2-10 0,0-7 0,-1-7 0,-1-5 0,0-9 0,-4-9 0,4 12 0,-4-12 0,0 0 0,0-6 0,1-3 0,2-2-77,-3-3-9,0-6-4,0-6-4,0 0-5</inkml:trace>
          <inkml:trace contextRef="#ctx1" brushRef="#br1" timeOffset="42525.6746">14340 1118 16,'-12'-5'82,"2"-1"5,0 2-4,-1-4-3,11 8-1,20-8-41,-20 8-15,-6-5-10,6 5-3,0 0-10,13-2 0,4 2 0,11 0 0,8 0 0,8 0 0,10 0 0,4 0 0,4-3 0,1 0 0,-4 0 0,-6 2 0,-7-4 0,-7 3 0,-7 2 0,-7 0 0,-10 0 0,-3 0 0,-12 0 0,8 6-14,-8 2-45,-4 2-26,-5 1 1,-5 0-5,-1 7-3,-7-7 4</inkml:trace>
          <inkml:trace contextRef="#ctx1" brushRef="#br1" timeOffset="42884.4753">14307 1615 20,'0'0'63,"0"14"4,0-14 4,6 9 0,-6-9-22,6 8-20,-6-8 5,17 12-3,-2-9-3,10-1-3,5-2-4,12 0-19,2 0-2,11-3 0,3-4 0,2 4 0,2-2 0,-4 3 0,-7 2 0,-7 0 0,-5 0 0,-10 4 0,-9 1 0,-3-1 0,-17-4 0,8 9 0,-8-9-75,-14 3-13,-1-3-1,-7-13-7,2-1-4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F82B4A-3AFB-4738-9D53-E3795F2C19E2}" emma:medium="tactile" emma:mode="ink">
          <msink:context xmlns:msink="http://schemas.microsoft.com/ink/2010/main" type="inkDrawing" rotatedBoundingBox="25715,17834 25744,17748 25779,17759 25750,17846" shapeName="Other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46:15.96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context xml:id="ctx1">
      <inkml:inkSource xml:id="inkSrc2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096"/>
    </inkml:context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E105F25-E678-4FEF-81B3-DFB170944BBA}" emma:medium="tactile" emma:mode="ink">
          <msink:context xmlns:msink="http://schemas.microsoft.com/ink/2010/main" type="writingRegion" rotatedBoundingBox="2565,1214 26742,799 26972,14232 2796,14647"/>
        </emma:interpretation>
      </emma:emma>
    </inkml:annotationXML>
    <inkml:traceGroup>
      <inkml:annotationXML>
        <emma:emma xmlns:emma="http://www.w3.org/2003/04/emma" version="1.0">
          <emma:interpretation id="{36B77C22-CA05-4DD4-810D-78242C462D41}" emma:medium="tactile" emma:mode="ink">
            <msink:context xmlns:msink="http://schemas.microsoft.com/ink/2010/main" type="paragraph" rotatedBoundingBox="2532,1369 11989,1017 12074,3289 2617,36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26FF02-A99A-4DEE-9738-4AD21AA6626B}" emma:medium="tactile" emma:mode="ink">
              <msink:context xmlns:msink="http://schemas.microsoft.com/ink/2010/main" type="line" rotatedBoundingBox="2532,1369 11989,1017 12074,3289 2617,3642"/>
            </emma:interpretation>
          </emma:emma>
        </inkml:annotationXML>
        <inkml:traceGroup>
          <inkml:annotationXML>
            <emma:emma xmlns:emma="http://www.w3.org/2003/04/emma" version="1.0">
              <emma:interpretation id="{FE9D4ED5-3F44-4E81-9A7E-0F04F24492A8}" emma:medium="tactile" emma:mode="ink">
                <msink:context xmlns:msink="http://schemas.microsoft.com/ink/2010/main" type="inkWord" rotatedBoundingBox="2588,2877 3202,2854 3227,3527 2614,3550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」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∞</emma:literal>
                </emma:interpretation>
              </emma:one-of>
            </emma:emma>
          </inkml:annotationXML>
          <inkml:trace contextRef="#ctx0" brushRef="#br0">54 133 30,'-11'-5'45,"11"5"2,-9 0 2,3 7-26,3 6 3,2 9 1,1 1-1,0 11 4,0 4 0,7 8-1,-2 2 0,2-1-8,-3 2-5,3-5-6,-3-1-3,2-6-3,-3-5-1,-3-8 0,0-6 1,0-5 0,0-13 1,-6 11 1,6-11-1,0 0-1,-11-11-2,7-5-1,-2-7-2,1-7-1,1-5-2,-2-9-1,-1-1 0,1-6 1,3 0 0,-1 6 1,2-1 0,2 9 0,2 3 0,5 9 0,2 9 0,5 3 0,0 8 1,4 5 4,1 15 3,3 10 2,4 10 2,9 13 0,3 5 2,1 6 0,5 3-2,-1-2-2,1-7-4,-2-11-3,-3-8 0,-7-14 0,-2-12 0,-2-8 0,-4-14 0,-6-14 0,-3-5 0,-3-10 0,-8-9 0,-3-8 0,-2-6 0,-3 1 0,-2 0 0,-1 4 0,-3 2 0,4 14 0,-1 1 0,5 17-3,2 14-53,0 13-30,0 0 1,0 0-8,11 13-4,-4 2 6</inkml:trace>
        </inkml:traceGroup>
        <inkml:traceGroup>
          <inkml:annotationXML>
            <emma:emma xmlns:emma="http://www.w3.org/2003/04/emma" version="1.0">
              <emma:interpretation id="{88223CF9-13C9-42C5-8675-B4F3EE6CC97E}" emma:medium="tactile" emma:mode="ink">
                <msink:context xmlns:msink="http://schemas.microsoft.com/ink/2010/main" type="inkWord" rotatedBoundingBox="3466,3064 3701,3055 3717,3467 3482,3476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。</emma:literal>
                </emma:interpretation>
                <emma:interpretation id="interp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405.6007">1034 207 4,'8'-6'77,"-8"6"3,9-10-6,-9 10-2,0 0-1,-14 17-32,-3 6-15,-3 12-7,-1 8-4,-4 2-3,3 3 1,0 5 1,7-4-5,5-7-7,10-10 0,4-12 0,14-11 0,6-8 0,3-8 0,5-16 0,-2-6 0,-1-8 0,-4-5 0,-7-2 0,-6 2 0,-6-2 0,-6 5 0,-7 4 0,-7 7 0,-5 6 0,0 10-25,-1 5-26,-44 7-32,76 7-1,-26-3-4,7 6-1,7-10 6</inkml:trace>
        </inkml:traceGroup>
        <inkml:traceGroup>
          <inkml:annotationXML>
            <emma:emma xmlns:emma="http://www.w3.org/2003/04/emma" version="1.0">
              <emma:interpretation id="{27AB7FDE-A82B-4C01-ABB1-AF40D9F4D79D}" emma:medium="tactile" emma:mode="ink">
                <msink:context xmlns:msink="http://schemas.microsoft.com/ink/2010/main" type="inkWord" rotatedBoundingBox="3870,2873 4368,2854 4393,3516 3895,3535"/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R</emma:literal>
                </emma:interpretation>
                <emma:interpretation id="interp12" emma:lang="ko-KR" emma:confidence="0">
                  <emma:literal>又</emma:literal>
                </emma:interpretation>
                <emma:interpretation id="interp13" emma:lang="ko-KR" emma:confidence="0">
                  <emma:literal>모</emma:literal>
                </emma:interpretation>
                <emma:interpretation id="interp1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1029.6018">1281 177 73,'12'5'81,"-12"-5"-4,14 19-3,-10-8-3,2 4-1,20 4-65,-22 12-5,-1 6 3,1 5 2,-1 4-1,-2 1 1,-1 1 0,0-5-1,0-1 1,0-13-1,0-4-1,0-8 2,0-4 1,0-13-1,0 0-1,0 0-2,-8-6-2,-1-8 0,4-5 0,-2 0 0,-3-7 0,3-4 0,-1-2-6,5-6 0,-1-5-1,4 1 0,2-6 0,6-4 1,4 4 2,5-1 0,6 1 1,2 3 0,7 11 0,1-1 1,-1 14 0,1 6-1,-3 9 1,-5 6 1,-5 12 1,-7 13 0,-8 8 2,-5 8 0,-7 2 1,-9 13 1,-8-2-1,0-3 2,-4-3-1,1-10-1,3-3 0,5-9 1,5-1 1,11-11 2,3-6 0,13-4 0,7-2 0,7 1-7,8-2 0,3 2 0,0-3 0,2 0 0,-3 2 0,1 4 0,-12 2 0,-3 2-39,-5 2-41,-10-2-4,-1 0-3,-7-10-6,6 11 0</inkml:trace>
        </inkml:traceGroup>
        <inkml:traceGroup>
          <inkml:annotationXML>
            <emma:emma xmlns:emma="http://www.w3.org/2003/04/emma" version="1.0">
              <emma:interpretation id="{D7D26E76-148E-431C-815C-A3F4F1F2647F}" emma:medium="tactile" emma:mode="ink">
                <msink:context xmlns:msink="http://schemas.microsoft.com/ink/2010/main" type="inkWord" rotatedBoundingBox="4555,3006 5111,2985 5132,3548 4576,3569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n</emma:literal>
                </emma:interpretation>
                <emma:interpretation id="interp17" emma:lang="ko-KR" emma:confidence="0">
                  <emma:literal>시</emma:literal>
                </emma:interpretation>
                <emma:interpretation id="interp18" emma:lang="ko-KR" emma:confidence="0">
                  <emma:literal>서</emma:literal>
                </emma:interpretation>
                <emma:interpretation id="interp19" emma:lang="ko-KR" emma:confidence="0">
                  <emma:literal>외</emma:literal>
                </emma:interpretation>
              </emma:one-of>
            </emma:emma>
          </inkml:annotationXML>
          <inkml:trace contextRef="#ctx0" brushRef="#br0" timeOffset="1638.0029">2000 696 67,'0'0'82,"-11"6"-3,11-6-6,-5-17-4,2-1-1,0-9-66,3-3-1,0-6-2,0-8 0,0-5 1,0-3 1,0-3 0,0 4 2,1 0 0,2 7-1,1 4 0,3 16-3,-1 7 1,3 8 1,0 9 4,0 10 0,1 9 2,0 13 0,1 6 2,2 10 0,1 5 2,0 4-4,0-4-7,2-2 0,-2-7 0,-3-10 0,-1-8 0,-1-13 0,0-13 0,0-11 0,-2-9 0,3-8 0,-1-12 0,1-8 0,3-5 0,-2 0 0,2 2 0,1-2 0,4 9 0,-3 3 0,3 16 0,0 10 0,3 5 0,-3 10 0,-5 10 0,1 13 0,0 4 0,-3 12 0,-1 6 0,-2 2 0,-4 2 0,2 0 0,-4-3 0,2-4 0,-1-4 0,3-10 0,-2-10-63,-4-18-22,16 4 2,-7-14-9,4-5-3,-4-8 2</inkml:trace>
        </inkml:traceGroup>
        <inkml:traceGroup>
          <inkml:annotationXML>
            <emma:emma xmlns:emma="http://www.w3.org/2003/04/emma" version="1.0">
              <emma:interpretation id="{D13A65C0-F8D1-4575-9005-4DE75CFBEF2C}" emma:medium="tactile" emma:mode="ink">
                <msink:context xmlns:msink="http://schemas.microsoft.com/ink/2010/main" type="inkWord" rotatedBoundingBox="5245,2884 6290,2846 6312,3435 5267,3474"/>
              </emma:interpretation>
              <emma:one-of disjunction-type="recognition" id="oneOf4">
                <emma:interpretation id="interp20" emma:lang="ko-KR" emma:confidence="0">
                  <emma:literal>m</emma:literal>
                </emma:interpretation>
                <emma:interpretation id="interp21" emma:lang="ko-KR" emma:confidence="0">
                  <emma:literal>마</emma:literal>
                </emma:interpretation>
                <emma:interpretation id="interp22" emma:lang="ko-KR" emma:confidence="0">
                  <emma:literal>먹</emma:literal>
                </emma:interpretation>
                <emma:interpretation id="interp23" emma:lang="ko-KR" emma:confidence="0">
                  <emma:literal>머</emma:literal>
                </emma:interpretation>
                <emma:interpretation id="interp24" emma:lang="ko-KR" emma:confidence="0">
                  <emma:literal>肛</emma:literal>
                </emma:interpretation>
              </emma:one-of>
            </emma:emma>
          </inkml:annotationXML>
          <inkml:trace contextRef="#ctx0" brushRef="#br0" timeOffset="2340.0041">2742 153 41,'11'-6'59,"-6"-3"3,-5 9-3,14-8-26,-14 8-6,11-4-5,-11 4 1,10 5-2,-9 11 3,-1 4 1,-3 10 1,-4 10 0,-4 8-1,-4 5-2,-1 3-8,-2-2-15,4-6 0,0-7 0,3-7 0,3-13 0,2-6 0,6-15 0,0 0 0,0-17 0,0-1 0,4-4 0,2-5 0,-3-8 0,2-5 0,-1 3 0,5-2 0,-1 3 0,1-3-4,2 1-4,1 5 2,4-1 2,-1 6 0,5-1 0,-4 3 2,2 3 2,-2 4-1,1 2 0,1 0 1,0 5-1,-3 6 1,3-1 2,-3 6-1,0 1 2,-2 8 1,-1 4 1,-1 2 1,-1 7 1,1 0 0,-4 5-7,-2 7 0,-1-3 0,0 7 0,-1-1 0,0 4 0,-3 1 0,0-3 0,-4 0 0,0-4 0,1-4 0,-1-8 0,-2-5 0,4-4 0,2-13 0,0 15 0,0-15 0,0 0-44,5-1-39,-5 1-2,0 0-4,0 0-3,1-11-1</inkml:trace>
          <inkml:trace contextRef="#ctx0" brushRef="#br0" timeOffset="2792.4049">2839 429 39,'-12'-6'81,"4"0"-4,-1 2-5,9 4-3,-6-19-2,6 19-50,0 0-9,6-6-5,4 3-1,7 1-1,1 0 3,5-5-1,5-2 1,2 1-2,2-2 0,7-3-1,0-2-1,1-2 0,-3-2 0,2 1 0,-1 1-1,-2 1 1,-4 2 1,-7 1 0,-3 9 3,-7 2 2,-3 4 3,-9 10 0,-3 8 2,-8 8-2,-6 4 1,3 6-10,-1 2 0,6 0 0,5-3 0,6-5 0,15-8 0,7-10 0,12-6 0,6-7 0,3-1 0,2-8 0,-2-3 0,-5 2 0,-7-2 0,-7 9 0,-9-2 0,-10 6 0,-10 6-66,-10 5-21,-10-1-1,-4-6-6,6 6-6</inkml:trace>
        </inkml:traceGroup>
        <inkml:traceGroup>
          <inkml:annotationXML>
            <emma:emma xmlns:emma="http://www.w3.org/2003/04/emma" version="1.0">
              <emma:interpretation id="{535117D9-31FA-42E8-AD72-6B2A15130C96}" emma:medium="tactile" emma:mode="ink">
                <msink:context xmlns:msink="http://schemas.microsoft.com/ink/2010/main" type="inkWord" rotatedBoundingBox="7070,2845 7669,2823 7690,3399 7091,3422"/>
              </emma:interpretation>
              <emma:one-of disjunction-type="recognition" id="oneOf5">
                <emma:interpretation id="interp25" emma:lang="ko-KR" emma:confidence="0">
                  <emma:literal>소</emma:literal>
                </emma:interpretation>
                <emma:interpretation id="interp26" emma:lang="ko-KR" emma:confidence="0">
                  <emma:literal>E</emma:literal>
                </emma:interpretation>
                <emma:interpretation id="interp27" emma:lang="ko-KR" emma:confidence="0">
                  <emma:literal>ㅌ</emma:literal>
                </emma:interpretation>
                <emma:interpretation id="interp28" emma:lang="ko-KR" emma:confidence="0">
                  <emma:literal>巳</emma:literal>
                </emma:interpretation>
                <emma:interpretation id="interp2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494.4062">4537 54 52,'4'-11'72,"-1"0"-1,3 3-4,-6 8-6,0-12-33,0 12 1,0 17-7,-3 1-2,-5 16-1,-3 5 1,-2 12 1,2 2 3,4 7-19,0-4-5,7-1 0,6-3 0,9-13 0,6-7 0,6-11 0,9-15 0,5-1 0,8-7 0,2-10 0,0-6 0,0-4 0,-2 0 0,-6 1 0,-2 2 0,-12 1 0,-7 1 0,-8 8 0,-13 0-15,-1 9-68,0-9-2,-9 2-3,-2 7-6,-4-5-2</inkml:trace>
          <inkml:trace contextRef="#ctx0" brushRef="#br0" timeOffset="3790.8067">4574 83 36,'-23'-5'82,"8"-1"-2,-2 1-5,17 5-3,-3-10-1,13 0-42,11 2-20,6 2-3,9-4-3,6 2 1,6-2 0,-4-1 0,1-2-1,4 7-5,-8-2-14,-2 3-23,-6 4-33,-7 1-4,-6 0-4,-13 10-5,-7 2-1</inkml:trace>
          <inkml:trace contextRef="#ctx0" brushRef="#br0" timeOffset="3962.407">4716 183 4,'-33'26'87,"6"-7"3,9-2-5,8-5-4,10-3-1,0-9-1,26 0-74,0 0-5,9-4 0,4 0 0,7 0 0,0-4 0,1 2-46,4 1-32,-11 0-3,2-2-4,-14 1-6,1 2-3</inkml:trace>
        </inkml:traceGroup>
        <inkml:traceGroup>
          <inkml:annotationXML>
            <emma:emma xmlns:emma="http://www.w3.org/2003/04/emma" version="1.0">
              <emma:interpretation id="{87AD9129-3682-4FBF-86A6-215341C5EA01}" emma:medium="tactile" emma:mode="ink">
                <msink:context xmlns:msink="http://schemas.microsoft.com/ink/2010/main" type="inkWord" rotatedBoundingBox="7900,2834 8466,2813 8487,3381 7921,3402"/>
              </emma:interpretation>
              <emma:one-of disjunction-type="recognition" id="oneOf6">
                <emma:interpretation id="interp30" emma:lang="ko-KR" emma:confidence="0">
                  <emma:literal>.</emma:literal>
                </emma:interpretation>
                <emma:interpretation id="interp31" emma:lang="ko-KR" emma:confidence="0">
                  <emma:literal>Q</emma:literal>
                </emma:interpretation>
                <emma:interpretation id="interp32" emma:lang="ko-KR" emma:confidence="0">
                  <emma:literal>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4477.2076">5549 19 58,'8'-12'77,"-7"2"-1,1 0-5,-6 4-3,-10 4-31,-1 8-6,-7 11-7,-6 7-6,-5 11-3,0 6-1,0 8 1,4 4-8,8 2-7,10-3 0,13-3 0,18-11 0,16-7 0,15-13 0,7-12 0,7-9 0,6-13 0,-3-7 0,-6-10 0,-11-8 0,-13-4 0,-11-5 0,-15 0 0,-12 0 0,-15 1 0,-11 3 0,-13 9 0,-4 6 0,-5 13 0,-8 14-11,1 4-74,2 6-2,4 6-2,9 1-6,5 1 0</inkml:trace>
          <inkml:trace contextRef="#ctx0" brushRef="#br0" timeOffset="4711.2082">5330 285 0,'0'20'80,"9"0"6,6-1-1,10-1-7,4 0 0,6-31-7,6 27-55,6 6 1,1 3-17,3-1 0,-8-3 0,-2-3 0,-5-5 0,-6 1 0,-9-8 0,-7 1-35,-2-1-45,-12-4-4,0 0-4,3-12-6,-3-1-1</inkml:trace>
        </inkml:traceGroup>
        <inkml:traceGroup>
          <inkml:annotationXML>
            <emma:emma xmlns:emma="http://www.w3.org/2003/04/emma" version="1.0">
              <emma:interpretation id="{8BC7D0D5-B9D9-4067-A5F3-5A0F4C156474}" emma:medium="tactile" emma:mode="ink">
                <msink:context xmlns:msink="http://schemas.microsoft.com/ink/2010/main" type="inkWord" rotatedBoundingBox="8640,2955 9243,2932 9258,3334 8655,3356"/>
              </emma:interpretation>
              <emma:one-of disjunction-type="recognition" id="oneOf7">
                <emma:interpretation id="interp35" emma:lang="ko-KR" emma:confidence="0">
                  <emma:literal>다</emma:literal>
                </emma:interpretation>
                <emma:interpretation id="interp36" emma:lang="ko-KR" emma:confidence="0">
                  <emma:literal>u</emma:literal>
                </emma:interpretation>
                <emma:interpretation id="interp37" emma:lang="ko-KR" emma:confidence="0">
                  <emma:literal>니</emma:literal>
                </emma:interpretation>
                <emma:interpretation id="interp38" emma:lang="ko-KR" emma:confidence="0">
                  <emma:literal>나</emma:literal>
                </emma:interpretation>
                <emma:interpretation id="interp3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5335.2094">6046 133 8,'11'-14'57,"3"5"1,-6 3 7,-8 6 5,8 5-21,-8 16-10,0 8 0,-5 9-10,-2 8-1,2 3 3,2-1-7,3-2-10,3-6-14,9-9 0,6-8 0,5-17 0,10-6 0,3-11 0,1-5 0,2-10 0,-3-8 0,-2-6 0,-5-4 0,-5 0 0,-8-3 0,-3 4 0,-7 5 0,-3 4 0,0 12 0,-3 9 0,0 13 0,-1 6 0,-2 18 0,3 6 0,0 7 0,0 3 0,4 8 0,3 1 0,3-6 0,2-3 0,3-11 0,2-2 0,1-13 0,8-7-17,0-7-63,-5-14-2,6-6-3,-5-12-6,4-2-6</inkml:trace>
        </inkml:traceGroup>
        <inkml:traceGroup>
          <inkml:annotationXML>
            <emma:emma xmlns:emma="http://www.w3.org/2003/04/emma" version="1.0">
              <emma:interpretation id="{9A78B81C-471D-4EBE-894B-6B0DC03234F0}" emma:medium="tactile" emma:mode="ink">
                <msink:context xmlns:msink="http://schemas.microsoft.com/ink/2010/main" type="inkWord" rotatedBoundingBox="9332,2841 9834,2822 9852,3302 9350,3321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언</emma:literal>
                </emma:interpretation>
                <emma:interpretation id="interp42" emma:lang="ko-KR" emma:confidence="0">
                  <emma:literal>난</emma:literal>
                </emma:interpretation>
                <emma:interpretation id="interp43" emma:lang="ko-KR" emma:confidence="0">
                  <emma:literal>凡</emma:literal>
                </emma:interpretation>
                <emma:interpretation id="interp44" emma:lang="ko-KR" emma:confidence="0">
                  <emma:literal>目</emma:literal>
                </emma:interpretation>
              </emma:one-of>
            </emma:emma>
          </inkml:annotationXML>
          <inkml:trace contextRef="#ctx0" brushRef="#br0" timeOffset="5756.4101">6792 51 50,'0'16'76,"-2"-2"0,2 7-3,-7 8 0,2 4-2,32 2-56,-44 6-7,10 4 4,0-1-3,0-8-1,1-5-1,2-5 0,1-8 1,3-4 1,0-14 0,0 0-9,2-11 0,2-8 0,0-2 0,0-9 0,3-6 0,0-5 0,4-5 0,1 1 0,1-3 0,5 4-2,2 3-2,3 3 2,0 11 2,3 5 0,-2 8 2,2 8 2,-1 6-2,-3 10-2,-3 16 0,0 3 0,-2 11 0,-2 2 0,1 5 0,-3-1 0,3-3 0,-3-7 0,-2-5 0,0-9 0,3-5 0,35-11-67,-49-6-16,15 0-3,-15-10-4,-2-2-7</inkml:trace>
          <inkml:trace contextRef="#ctx0" brushRef="#br0" timeOffset="5928.0104">6947 224 10,'-30'3'91,"9"5"0,4-3-6,4 2-6,13-7 1,0 0-5,41 0-75,-19-1 0,5-4 0,4 5-7,2-4-32,-33 4-37,32-7-5,0 0-2,-3 5-5,-6-6-1</inkml:trace>
        </inkml:traceGroup>
        <inkml:traceGroup>
          <inkml:annotationXML>
            <emma:emma xmlns:emma="http://www.w3.org/2003/04/emma" version="1.0">
              <emma:interpretation id="{B5253F35-B272-4791-A510-1815FE8AE7F9}" emma:medium="tactile" emma:mode="ink">
                <msink:context xmlns:msink="http://schemas.microsoft.com/ink/2010/main" type="inkWord" rotatedBoundingBox="9816,1098 10517,1072 10600,3305 9899,3331"/>
              </emma:interpretation>
              <emma:one-of disjunction-type="recognition" id="oneOf9">
                <emma:interpretation id="interp45" emma:lang="ko-KR" emma:confidence="0">
                  <emma:literal>‘</emma:literal>
                </emma:interpretation>
                <emma:interpretation id="interp46" emma:lang="ko-KR" emma:confidence="0">
                  <emma:literal>i</emma:literal>
                </emma:interpretation>
                <emma:interpretation id="interp47" emma:lang="ko-KR" emma:confidence="0">
                  <emma:literal>」</emma:literal>
                </emma:interpretation>
                <emma:interpretation id="interp48" emma:lang="ko-KR" emma:confidence="0">
                  <emma:literal>』</emma:literal>
                </emma:interpretation>
                <emma:interpretation id="interp4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6676.8117">7299 75 35,'-10'0'72,"10"0"-2,0 0-3,13 0-2,11-4 0,3 0-52,14-1-5,7 2-2,7 2 0,2 0 0,-3 0 0,2-1 0,-6 0-2,1 0-3,-16 2-2,-4 0-2,-5-3-1,-7 1-1,-4 1-3,-6 1 1,0 0 4,-9 0 6,9 20 5,-7-2 4,-2 9 4,0 7 0,0 1 4,0 5-1,0 3-5,-1-5-10,1-3-4,0-5 0,3-2 0,1-11 0,5 0 0,-4-4-38,6-12-41,4-1-3,-4-11-2,5-5-7,-6-12-3</inkml:trace>
          <inkml:trace contextRef="#ctx0" brushRef="#br0" timeOffset="6302.4111">7565 19 55,'-13'-6'74,"13"6"-1,-11-14-3,11 5-2,-23 7-32,23 2-4,21 6-4,-9 14-8,3 7-2,-2 10-2,3 4 1,-6 11-13,-1-4-4,2 0 0,-2-5 0,-1-9 0,-1-9 0,0-5 0,-7-20-6,0 0-72,0 0-4,0-12-1,-6-6-8,-8-7-3</inkml:trace>
          <inkml:trace contextRef="#ctx1" brushRef="#br1">7663-1785</inkml:trace>
          <inkml:trace contextRef="#ctx1" brushRef="#br1" timeOffset="702.0013">7805-1785</inkml:trace>
          <inkml:trace contextRef="#ctx1" brushRef="#br1" timeOffset="967.2017">7805-1785</inkml:trace>
        </inkml:traceGroup>
        <inkml:traceGroup>
          <inkml:annotationXML>
            <emma:emma xmlns:emma="http://www.w3.org/2003/04/emma" version="1.0">
              <emma:interpretation id="{5D62636B-3F01-4DB8-9756-72266855D51F}" emma:medium="tactile" emma:mode="ink">
                <msink:context xmlns:msink="http://schemas.microsoft.com/ink/2010/main" type="inkWord" rotatedBoundingBox="10486,2741 10563,2738 10565,2771 10488,2773"/>
              </emma:interpretation>
              <emma:one-of disjunction-type="recognition" id="oneOf10">
                <emma:interpretation id="interp50" emma:lang="ko-KR" emma:confidence="0">
                  <emma:literal>.</emma:literal>
                </emma:interpretation>
                <emma:interpretation id="interp51" emma:lang="ko-KR" emma:confidence="0">
                  <emma:literal>,</emma:literal>
                </emma:interpretation>
                <emma:interpretation id="interp52" emma:lang="ko-KR" emma:confidence="0">
                  <emma:literal>」</emma:literal>
                </emma:interpretation>
                <emma:interpretation id="interp53" emma:lang="ko-KR" emma:confidence="0">
                  <emma:literal>’</emma:literal>
                </emma:interpretation>
                <emma:interpretation id="interp5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6817.212">7969-96 1,'-21'-13'84,"0"2"0,9 5-32,-2 6-26,4 0-26,10 0-1,0 0-76,0 0-8,0 0 1</inkml:trace>
        </inkml:traceGroup>
        <inkml:traceGroup>
          <inkml:annotationXML>
            <emma:emma xmlns:emma="http://www.w3.org/2003/04/emma" version="1.0">
              <emma:interpretation id="{9C699C37-0CA1-49ED-99FD-CACFA6DE4ACB}" emma:medium="tactile" emma:mode="ink">
                <msink:context xmlns:msink="http://schemas.microsoft.com/ink/2010/main" type="inkWord" rotatedBoundingBox="10755,2857 11138,2843 11152,3214 10769,3229"/>
              </emma:interpretation>
              <emma:one-of disjunction-type="recognition" id="oneOf11">
                <emma:interpretation id="interp55" emma:lang="ko-KR" emma:confidence="0">
                  <emma:literal>.</emma:literal>
                </emma:interpretation>
                <emma:interpretation id="interp56" emma:lang="ko-KR" emma:confidence="0">
                  <emma:literal>o</emma:literal>
                </emma:interpretation>
                <emma:interpretation id="interp57" emma:lang="ko-KR" emma:confidence="0">
                  <emma:literal>0</emma:literal>
                </emma:interpretation>
                <emma:interpretation id="interp58" emma:lang="ko-KR" emma:confidence="0">
                  <emma:literal>ㅇ</emma:literal>
                </emma:interpretation>
                <emma:interpretation id="interp5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7425.6131">8452 5 17,'-8'-11'60,"0"2"0,-10 5 3,-3 8 4,-6 34-20,-5-20-15,-4 8-3,0 6-5,2 6-1,5 3 1,7 0-1,12 3-8,10-6-3,17-9-3,13-9-3,11-13-6,10-7 0,3-3 0,-2-14 0,-3-10 0,-11-9 0,-10-4 0,-13-3 0,-12 5 0,-6-3 0,-18 5 0,-9 2 0,-6 10 0,-4 5 0,0 8-11,2 11-44,2 0-25,11 4-4,6 2-3,19-6-5,0 16 2</inkml:trace>
        </inkml:traceGroup>
        <inkml:traceGroup>
          <inkml:annotationXML>
            <emma:emma xmlns:emma="http://www.w3.org/2003/04/emma" version="1.0">
              <emma:interpretation id="{6BD285D9-592F-400B-80FF-B64BB5623908}" emma:medium="tactile" emma:mode="ink">
                <msink:context xmlns:msink="http://schemas.microsoft.com/ink/2010/main" type="inkWord" rotatedBoundingBox="11188,2636 12049,2604 12073,3261 11212,3293"/>
              </emma:interpretation>
              <emma:one-of disjunction-type="recognition" id="oneOf12">
                <emma:interpretation id="interp60" emma:lang="ko-KR" emma:confidence="0">
                  <emma:literal>.</emma:literal>
                </emma:interpretation>
                <emma:interpretation id="interp61" emma:lang="ko-KR" emma:confidence="0">
                  <emma:literal>~</emma:literal>
                </emma:interpretation>
                <emma:interpretation id="interp62" emma:lang="ko-KR" emma:confidence="0">
                  <emma:literal>N</emma:literal>
                </emma:interpretation>
                <emma:interpretation id="interp63" emma:lang="ko-KR" emma:confidence="0">
                  <emma:literal>」</emma:literal>
                </emma:interpretation>
                <emma:interpretation id="interp6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7831.2138">8622 319 18,'-2'15'46,"-2"-4"5,4-2 8,0 42 1,0-51-22,4 19 3,-4-19 0,10 2-2,-2-6-1,5-10-4,-1-4-7,3-11-13,2-6-9,3-11-5,3-4 0,0 0 0,0 4 0,-1-2 0,-2 7 0,-4 6 0,2 13 0,-5 8 0,-2 12 0,-2 2 0,0 16 0,0 8 0,2 4 0,2 9 0,5-1 0,-1 7 0,11-8 0,1 4 0,4-8 0,4-11 0,3-4 0,3-8 0,0-8 0,-2-12 0,-4-7 0,-2-9 0,-5-7 0,-7-9 0,-5-6 0,-4-3 0,-4 1 0,-3-1 0,-5 4 0,4 3 0,-3 4 0,-2 11 0,2 8 0,-3 2 0,0 11 0,0 10-73,0 0-17,-10 6-2,2 6-6,2 4-4</inkml:trace>
        </inkml:traceGroup>
      </inkml:traceGroup>
    </inkml:traceGroup>
    <inkml:traceGroup>
      <inkml:annotationXML>
        <emma:emma xmlns:emma="http://www.w3.org/2003/04/emma" version="1.0">
          <emma:interpretation id="{DCB8C795-998B-47F3-B021-0195E1EA4E7E}" emma:medium="tactile" emma:mode="ink">
            <msink:context xmlns:msink="http://schemas.microsoft.com/ink/2010/main" type="paragraph" rotatedBoundingBox="8415,4326 14767,4069 14811,5161 8459,54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8AB78E0-16D2-494B-96FF-EA742CC22440}" emma:medium="tactile" emma:mode="ink">
              <msink:context xmlns:msink="http://schemas.microsoft.com/ink/2010/main" type="line" rotatedBoundingBox="8415,4326 14767,4069 14811,5161 8459,5418"/>
            </emma:interpretation>
          </emma:emma>
        </inkml:annotationXML>
        <inkml:traceGroup>
          <inkml:annotationXML>
            <emma:emma xmlns:emma="http://www.w3.org/2003/04/emma" version="1.0">
              <emma:interpretation id="{1E6A9327-FDD7-405B-94E4-0D0387E40479}" emma:medium="tactile" emma:mode="ink">
                <msink:context xmlns:msink="http://schemas.microsoft.com/ink/2010/main" type="inkWord" rotatedBoundingBox="8423,4508 9094,4481 9130,5391 8459,5418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의</emma:literal>
                </emma:interpretation>
                <emma:interpretation id="interp67" emma:lang="ko-KR" emma:confidence="0">
                  <emma:literal>여</emma:literal>
                </emma:interpretation>
                <emma:interpretation id="interp68" emma:lang="ko-KR" emma:confidence="0">
                  <emma:literal>시</emma:literal>
                </emma:interpretation>
                <emma:interpretation id="interp69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13244.4233">6107 1765 31,'0'-13'47,"0"0"2,0-2-2,-2 25-19,2-10-8,-2-11 7,2 1-2,0-1 4,0 11-1,0-14-2,0 14-2,0 0-7,0 0-5,-7 13-2,0 12 0,-4 11-1,-6 12 2,-2 11 0,-3 11 6,-3 6-17,-2 3 18,3-4-3,1-4-15,5-9 0,3-10 0,4-11 0,1-11 0,4-13 0,5-3 0,1-14 0,0 0 0,0-5 0,6-14 0,5-8 0,-4-10 0,8-7 0,-4-11 0,7-7 0,0-5 0,1-3 0,4 1 0,-1-1-10,7 9-3,2 1 1,-1 9 6,-1 7 2,-2 7 3,4 12 0,-6 6 0,-1 10 1,1 9 2,-3 7 2,3 18 3,-4 13 1,-1 17 1,-3 14 2,4 10-4,-6 9-7,-3 1 0,-1 1 0,-3-8 0,2-7 0,-2-14 0,1-11 0,-3-15 0,1-11 0,-1-7 0,-1-6 0,-5-11 0,9 6 0,-9-6 0,29-50-51,-25 38 51,-4-9 0,2-3-84,-2-11-3,0 3-6,-5-9-3,1 5 1</inkml:trace>
          <inkml:trace contextRef="#ctx0" brushRef="#br0" timeOffset="13478.4237">6076 2104 23,'-31'-5'75,"7"5"0,8-4-3,16 4-2,-7-10 1,12 3-47,13 6-4,11-4-7,3 3-2,7-6 2,-2 3-2,5 1-1,1-3-4,-4 3-6,-6-1-10,-3 4-23,-4 1-18,-9 0-27,1 0-2,-7 0-6,0 0-2</inkml:trace>
        </inkml:traceGroup>
        <inkml:traceGroup>
          <inkml:annotationXML>
            <emma:emma xmlns:emma="http://www.w3.org/2003/04/emma" version="1.0">
              <emma:interpretation id="{EE9F74CA-858B-49BA-94FA-5D94C9281678}" emma:medium="tactile" emma:mode="ink">
                <msink:context xmlns:msink="http://schemas.microsoft.com/ink/2010/main" type="inkWord" rotatedBoundingBox="9188,4384 9622,4367 9640,4806 9206,4823"/>
              </emma:interpretation>
              <emma:one-of disjunction-type="recognition" id="oneOf14">
                <emma:interpretation id="interp70" emma:lang="ko-KR" emma:confidence="0">
                  <emma:literal>『</emma:literal>
                </emma:interpretation>
                <emma:interpretation id="interp71" emma:lang="ko-KR" emma:confidence="0">
                  <emma:literal>“</emma:literal>
                </emma:interpretation>
                <emma:interpretation id="interp72" emma:lang="ko-KR" emma:confidence="0">
                  <emma:literal>「</emma:literal>
                </emma:interpretation>
                <emma:interpretation id="interp73" emma:lang="ko-KR" emma:confidence="0">
                  <emma:literal>5</emma:literal>
                </emma:interpretation>
                <emma:interpretation id="interp7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3837.2243">6792 1542 58,'8'-17'79,"0"9"-5,-8 8-3,6-8-2,-6 41-19,0-19-25,0 11-7,-2 6-8,-2 7 1,1 3 2,1 2 1,-1-2-3,3 0-3,0-2-8,0-9 0,0-6 0,3-7 0,-1-4 0,1-3 0,-3-10 0,0 0 0,0 0-28,0 0-29,2-7-24,-2-4-1,0-7-8,-2-4-3</inkml:trace>
          <inkml:trace contextRef="#ctx0" brushRef="#br0" timeOffset="14133.6248">6630 1578 11,'-12'0'66,"2"0"3,10 0-2,-12-3 1,12 26-21,0-23-17,12-2 1,8 1-8,3 1-4,9-4-1,4 1 1,5 1-4,0 1-4,5-1-1,-5 0-3,-4-1-7,-2-1 0,-8 4 0,-9-3-14,-3 3-23,-5 20-16,-10-20-27,0 0-4,0 0-4,0 10-3</inkml:trace>
        </inkml:traceGroup>
        <inkml:traceGroup>
          <inkml:annotationXML>
            <emma:emma xmlns:emma="http://www.w3.org/2003/04/emma" version="1.0">
              <emma:interpretation id="{5E4E2623-9A94-4B5C-B659-351CA173E584}" emma:medium="tactile" emma:mode="ink">
                <msink:context xmlns:msink="http://schemas.microsoft.com/ink/2010/main" type="inkWord" rotatedBoundingBox="9883,4444 10497,4419 10532,5271 9918,5296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모</emma:literal>
                </emma:interpretation>
                <emma:interpretation id="interp77" emma:lang="ko-KR" emma:confidence="0">
                  <emma:literal>凡</emma:literal>
                </emma:interpretation>
                <emma:interpretation id="interp78" emma:lang="ko-KR" emma:confidence="0">
                  <emma:literal>日</emma:literal>
                </emma:interpretation>
                <emma:interpretation id="interp79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15288.0269">7463 1750 52,'-3'-9'61,"-5"0"-1,8 22-14,0-13-22,0 0 0,-10 4 1,6 6 0,3 14 2,-6 9-1,0 14 0,-6 10 1,5 10 2,-6 6-29,1 0 30,0 1-8,-1-12-15,3-5-7,5-16 0,1-11 0,1-8 0,4-12 0,0-10 0,0 0 0,6-9 0,-1-8 0,2-9 0,0-3 0,-3-10 0,3-8 0,0-6 0,1-4 0,3-7 0,3-5 0,0 2 0,4 0 0,4 2 0,4 5 0,0 5-6,-1 7 3,3 9 1,-6 12 1,2 7 0,1 13 1,-1 7 1,-4 7 1,1 15 1,0 14 2,-3 9-3,1 14-2,2 6 0,-6 3 0,0 5 0,3 1 0,-4-6 0,3-6 0,-3-9 0,0-9 0,-2-10 0,-2-8 0,-2-9 0,-2-6 0,-6-11 0,7 8 0,-7-8 0,0 0 0,0 0 0,0 0 0,7-8 0,-7-2-56,0 10-29,2-16-2,-2 16-2,0-20-3,0 10 3</inkml:trace>
          <inkml:trace contextRef="#ctx0" brushRef="#br0" timeOffset="15537.6273">7548 2112 14,'-23'-6'79,"6"2"0,2 0-1,15 4-5,-11-10 1,14 0-42,15 8-8,2-4-10,8 0-2,4 1-2,8 1 0,7-1-1,-1-2-6,3 5-3,-9-2 0,-2 4-30,-5 0-46,-12 0-3,-5 0-4,-16 0-5,0 0-6</inkml:trace>
        </inkml:traceGroup>
        <inkml:traceGroup>
          <inkml:annotationXML>
            <emma:emma xmlns:emma="http://www.w3.org/2003/04/emma" version="1.0">
              <emma:interpretation id="{2C512FAF-FE57-4996-88DC-D9A194E92588}" emma:medium="tactile" emma:mode="ink">
                <msink:context xmlns:msink="http://schemas.microsoft.com/ink/2010/main" type="inkWord" rotatedBoundingBox="11179,4214 11678,4194 11717,5155 11217,5175"/>
              </emma:interpretation>
              <emma:one-of disjunction-type="recognition" id="oneOf16">
                <emma:interpretation id="interp80" emma:lang="ko-KR" emma:confidence="0">
                  <emma:literal>수</emma:literal>
                </emma:interpretation>
                <emma:interpretation id="interp81" emma:lang="ko-KR" emma:confidence="0">
                  <emma:literal>등</emma:literal>
                </emma:interpretation>
                <emma:interpretation id="interp82" emma:lang="ko-KR" emma:confidence="0">
                  <emma:literal>일</emma:literal>
                </emma:interpretation>
                <emma:interpretation id="interp83" emma:lang="ko-KR" emma:confidence="0">
                  <emma:literal>爻</emma:literal>
                </emma:interpretation>
                <emma:interpretation id="interp8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7425.2306">8684 1778 58,'-15'2'77,"15"-2"0,-17-5-3,10-3-1,-30-4-36,31 2-7,4-3-8,0-4-7,2 0-5,2-7-1,3-2-3,8-1-2,2-6-2,1-4-1,4 0 0,3 1 0,0-1-1,-3 7-1,0 3 1,-2 5-2,-1 7 0,-3 7-1,1 7 1,-7 2 1,2 10 1,-2 8 0,4 0 2,2 6 2,1-2 0,5 0 1,-1 2 0,4-3 0,-3-6-5,4-4 0,-3-3-11,-3-2-35,-3-2-32,-7-4-1,1-1-7,-9-8-5,0 8-2</inkml:trace>
          <inkml:trace contextRef="#ctx0" brushRef="#br0" timeOffset="16957.2298">8653 1973 37,'-8'-16'74,"5"4"-3,-1 3 0,4 9 0,0 0-30,15 7-5,6 10-7,8 4-11,3 5-1,6 3 1,4 1-1,2 5-6,-1-3-11,-1 0 0,-2-5 0,-1 0 0,-10-6 0,-3 0 0,-8-10 0,-3 0 0,-15-11-27,10 5-55,-10-5-2,-3-18-3,-1 1 87,-7-14-91,0 4-5</inkml:trace>
          <inkml:trace contextRef="#ctx0" brushRef="#br0" timeOffset="16738.8294">8941 1788 11,'21'-14'65,"-2"3"5,-3 2-9,-7 4 5,-9 5-29,0 8-2,-7 12-2,-12 10-5,-6 6-6,-5 8 0,-4 4 3,-2 3-4,-2 2-6,7-4-15,-1-5 0,10-7 0,0-7 0,10-3 0,3-4 0,5-6 0,1-5 0,3-12 0,0 0 0,0 0-10,0 0-50,3-12-24,1-8 0,-4-10 84,0-1-89,-2-4-5,2 4 4</inkml:trace>
        </inkml:traceGroup>
        <inkml:traceGroup>
          <inkml:annotationXML>
            <emma:emma xmlns:emma="http://www.w3.org/2003/04/emma" version="1.0">
              <emma:interpretation id="{0A2EC744-49CB-473C-A092-84DEC3FED992}" emma:medium="tactile" emma:mode="ink">
                <msink:context xmlns:msink="http://schemas.microsoft.com/ink/2010/main" type="inkWord" rotatedBoundingBox="12251,4679 12693,4662 12703,4905 12261,4922"/>
              </emma:interpretation>
              <emma:one-of disjunction-type="recognition" id="oneOf17">
                <emma:interpretation id="interp85" emma:lang="ko-KR" emma:confidence="0">
                  <emma:literal>=</emma:literal>
                </emma:interpretation>
                <emma:interpretation id="interp86" emma:lang="ko-KR" emma:confidence="0">
                  <emma:literal>二</emma:literal>
                </emma:interpretation>
                <emma:interpretation id="interp87" emma:lang="ko-KR" emma:confidence="0">
                  <emma:literal>그</emma:literal>
                </emma:interpretation>
                <emma:interpretation id="interp88" emma:lang="ko-KR" emma:confidence="0">
                  <emma:literal>느</emma:literal>
                </emma:interpretation>
                <emma:interpretation id="interp8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19141.2336">9723 1881 17,'0'0'68,"-10"-4"5,10 4 3,-11-13-1,-29 6-32,40 7-3,0 0-7,-5-10-7,5 10-7,0 0-3,14-10-5,-1 8-2,8 1-4,2-2-5,8-1 0,2-2 0,4 2 0,-1-1 0,0 4 0,-1-3 0,-1 0 0,-4 0 0,-4 4-29,-5 2-15,-9 1-36,-4 5-1,-8-8-6,-2 17-5,-16-8 5</inkml:trace>
          <inkml:trace contextRef="#ctx0" brushRef="#br0" timeOffset="19344.034">9713 1987 18,'-22'15'70,"4"-2"5,10 1 1,8-14-2,0 14 1,10-8-40,12-5-20,1 0 2,9-1 2,4 0-3,2-2-5,2-3-3,4 1-6,-5-3-9,1 2-34,-6 5-36,-8 0-4,-1 0-3,-7-2-6,-3 1-3</inkml:trace>
        </inkml:traceGroup>
        <inkml:traceGroup>
          <inkml:annotationXML>
            <emma:emma xmlns:emma="http://www.w3.org/2003/04/emma" version="1.0">
              <emma:interpretation id="{DB484BE2-98E2-4237-946C-A3CFEDF24CE2}" emma:medium="tactile" emma:mode="ink">
                <msink:context xmlns:msink="http://schemas.microsoft.com/ink/2010/main" type="inkWord" rotatedBoundingBox="13007,4304 13700,4276 13733,5107 13041,5135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^</emma:literal>
                </emma:interpretation>
                <emma:interpretation id="interp92" emma:lang="ko-KR" emma:confidence="0">
                  <emma:literal>ㅋ</emma:literal>
                </emma:interpretation>
                <emma:interpretation id="interp93" emma:lang="ko-KR" emma:confidence="0">
                  <emma:literal>』</emma:literal>
                </emma:interpretation>
                <emma:interpretation id="interp9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9890.0349">10445 2266 46,'0'0'85,"12"2"0,-12-2-4,6-12-3,-2-6-78,7-4 77,-7-2-49,3-5-11,0-5-7,3-7-6,1-5-4,1-5 0,0-6 0,4-3 0,-3-2 0,5 0 0,-5 1 0,0 7 0,1 2 0,-3 5 0,0 10 0,0 8 0,-1 6 0,1 8 0,0 9 0,3 6 0,1 7 0,4 13 0,2 11 0,5 9 0,2 9 0,2 7 0,2 4 0,1 4 0,-2-1 0,0-1 0,-2-8 0,-3-6 0,-4-6 0,-1-7 0,-3-7 0,-6-5 0,-2-6 0,-2-6 0,-1-2 0,-7-9 0,8 9 0,-8-9 0,0 0 0,0 0 0,0 0-37,0 0-46,0 0-1,0-7-3,-4-3-5,1-1 0</inkml:trace>
          <inkml:trace contextRef="#ctx0" brushRef="#br0" timeOffset="20139.6354">10601 1898 77,'-26'0'86,"8"0"-5,2 0-2,16 0-2,-5 30-23,10-67-32,16 32-5,4 0-8,4-5 0,5 2-9,6-2 0,2 3 0,-4-1 0,1 8 0,-8-4-20,-6 3-58,0 1-3,-10 0-2,-2-1-7,-13 1-5</inkml:trace>
        </inkml:traceGroup>
        <inkml:traceGroup>
          <inkml:annotationXML>
            <emma:emma xmlns:emma="http://www.w3.org/2003/04/emma" version="1.0">
              <emma:interpretation id="{EC7A1A04-337D-4527-A1E3-BEC4ED7C3D29}" emma:medium="tactile" emma:mode="ink">
                <msink:context xmlns:msink="http://schemas.microsoft.com/ink/2010/main" type="inkWord" rotatedBoundingBox="13544,4255 14180,4229 14194,4568 13557,4593"/>
              </emma:interpretation>
              <emma:one-of disjunction-type="recognition" id="oneOf19">
                <emma:interpretation id="interp95" emma:lang="ko-KR" emma:confidence="0">
                  <emma:literal>ㅜ</emma:literal>
                </emma:interpretation>
                <emma:interpretation id="interp96" emma:lang="ko-KR" emma:confidence="0">
                  <emma:literal>T</emma:literal>
                </emma:interpretation>
                <emma:interpretation id="interp97" emma:lang="ko-KR" emma:confidence="0">
                  <emma:literal>+</emma:literal>
                </emma:interpretation>
                <emma:interpretation id="interp98" emma:lang="ko-KR" emma:confidence="0">
                  <emma:literal>「</emma:literal>
                </emma:interpretation>
                <emma:interpretation id="interp99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21996.0386">10981 1404 0,'-11'-2'61,"11"2"2,-14 0 2,14 0 2,-7 11-22,7-11-13,0 0-3,0 0-2,7 3-3,8-3-1,7 0-2,10 0-4,4-4-2,9-3-4,6 4-2,6-2-7,2-1-2,-4 0 0,-1-1 0,-6 4 0,-5 2 0,-7 0 0,-7-1 0,-9-1 0,-4 0 0,-5 3 0,-11 0-13,0 0-21,0 0-12,-18-1-12,3 1-23,-6 2-5,-1 3-1,-7-5 5</inkml:trace>
          <inkml:trace contextRef="#ctx0" brushRef="#br0" timeOffset="22214.4389">11313 1393 23,'-11'0'45,"11"0"8,-12 5 6,12-5-18,0 18-6,0-2 1,1 7-4,1 5 1,3 4 3,1 0-7,0 1-7,1-6-7,-1 0-4,-1-6-3,-2-2-3,3-7-2,-6-12-6,9 15-25,-9-15-46,9 10-1,-9-10-4,0 0-6,5-9-6</inkml:trace>
        </inkml:traceGroup>
        <inkml:traceGroup>
          <inkml:annotationXML>
            <emma:emma xmlns:emma="http://www.w3.org/2003/04/emma" version="1.0">
              <emma:interpretation id="{8A3BE4AE-FA71-456F-BF2D-35C977DDEA25}" emma:medium="tactile" emma:mode="ink">
                <msink:context xmlns:msink="http://schemas.microsoft.com/ink/2010/main" type="inkWord" rotatedBoundingBox="14326,4350 14778,4332 14805,5009 14353,5027"/>
              </emma:interpretation>
              <emma:one-of disjunction-type="recognition" id="oneOf20">
                <emma:interpretation id="interp100" emma:lang="ko-KR" emma:confidence="0">
                  <emma:literal>b</emma:literal>
                </emma:interpretation>
                <emma:interpretation id="interp101" emma:lang="ko-KR" emma:confidence="0">
                  <emma:literal>3</emma:literal>
                </emma:interpretation>
                <emma:interpretation id="interp102" emma:lang="ko-KR" emma:confidence="0">
                  <emma:literal>s</emma:literal>
                </emma:interpretation>
                <emma:interpretation id="interp103" emma:lang="ko-KR" emma:confidence="0">
                  <emma:literal>능</emma:literal>
                </emma:interpretation>
                <emma:interpretation id="interp10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22947.6403">11791 1543 61,'0'-21'77,"0"3"-2,0 4-5,5 5-1,-5 9-31,1 13-7,3 9-11,-3 16-3,1 6-3,-2 8 2,0 4 1,0 5-11,0-3-6,-4-5 0,2-5 0,1-11 0,1-8 0,0-6 0,0-7 0,1-4 0,-1-12 0,0 0 0,10-4 0,-5-13 0,5-3 0,7-7 0,-1 1 0,8-3 0,5 1 0,4 4 0,5 9 0,-1 8 0,1 3 0,0 8 0,-5 11 0,-4 9 0,-4 5 0,-7 6 0,-13 0 0,-5 0 0,-6 1 0,-15-6 0,-11-3 0,-1-10 0,-7-4 0,-4-5 0,5-8 0,-3 0 0,7 0 0,4-9 0,7 3 0,-2-3 0,5 5-43,8 4-42,-4-2-2,7 2-4,-3-1-4,13 1 1</inkml:trace>
        </inkml:traceGroup>
      </inkml:traceGroup>
    </inkml:traceGroup>
    <inkml:traceGroup>
      <inkml:annotationXML>
        <emma:emma xmlns:emma="http://www.w3.org/2003/04/emma" version="1.0">
          <emma:interpretation id="{919F233B-11E8-496A-B262-0EA078D7913A}" emma:medium="tactile" emma:mode="ink">
            <msink:context xmlns:msink="http://schemas.microsoft.com/ink/2010/main" type="paragraph" rotatedBoundingBox="12027,6893 14032,6839 14052,7577 12047,763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29DF3FF-7DB0-46D2-8AF6-803E6E1153A8}" emma:medium="tactile" emma:mode="ink">
              <msink:context xmlns:msink="http://schemas.microsoft.com/ink/2010/main" type="line" rotatedBoundingBox="12027,6893 14032,6839 14052,7577 12047,7630"/>
            </emma:interpretation>
          </emma:emma>
        </inkml:annotationXML>
        <inkml:traceGroup>
          <inkml:annotationXML>
            <emma:emma xmlns:emma="http://www.w3.org/2003/04/emma" version="1.0">
              <emma:interpretation id="{170F6206-9A04-47FB-8FFF-4FD4275ACBF1}" emma:medium="tactile" emma:mode="ink">
                <msink:context xmlns:msink="http://schemas.microsoft.com/ink/2010/main" type="inkWord" rotatedBoundingBox="12029,6956 12515,6943 12533,7600 12047,7613"/>
              </emma:interpretation>
              <emma:one-of disjunction-type="recognition" id="oneOf21">
                <emma:interpretation id="interp105" emma:lang="ko-KR" emma:confidence="0">
                  <emma:literal>A</emma:literal>
                </emma:interpretation>
                <emma:interpretation id="interp106" emma:lang="ko-KR" emma:confidence="0">
                  <emma:literal>성</emma:literal>
                </emma:interpretation>
                <emma:interpretation id="interp107" emma:lang="ko-KR" emma:confidence="0">
                  <emma:literal>급</emma:literal>
                </emma:interpretation>
                <emma:interpretation id="interp108" emma:lang="ko-KR" emma:confidence="0">
                  <emma:literal>凡</emma:literal>
                </emma:interpretation>
                <emma:interpretation id="interp109" emma:lang="ko-KR" emma:confidence="0">
                  <emma:literal>几</emma:literal>
                </emma:interpretation>
              </emma:one-of>
            </emma:emma>
          </inkml:annotationXML>
          <inkml:trace contextRef="#ctx0" brushRef="#br2" timeOffset="33009.658">9602 4135 35,'0'-16'52,"0"8"4,0 0 4,22-1-27,-9 2-4,-13 7-8,0 0-3,0 0 4,-2 7 1,-8 15 2,2 11 0,-6 13-3,-4 11-1,-1 10 5,-2 3-26,3 4 25,-5-4-7,9-8-18,-3-8 0,8-13 0,2-13 0,3-10 0,2-8 0,2-10 0,0 0 0,2-17 0,3-3 0,1-5 0,-2-8 0,4-10 0,-1-6 0,4-7 0,-1-2 0,-1-3 0,5 2-16,-3 1-3,4 8 0,-1 7 7,3 8 3,-4 8 7,4 10 3,-3 6 2,2 11 2,2 7 3,-1 11 2,-1 11 2,2 10 0,2 13 0,-3 3 2,3 11-14,-4-2 0,2-1 0,-3-7 0,2-5 0,-6-10 0,1-9 0,-3-12 0,2-5 0,-11-15 0,11 6 0,-11-6-2,0-11-80,0-5-2,-5-3-3,0-3 87,-7-5-93,2 2-3</inkml:trace>
          <inkml:trace contextRef="#ctx0" brushRef="#br2" timeOffset="33212.4583">9620 4463 4,'-27'0'76,"4"0"5,4 0 0,3 0-5,5 0-1,11 0-40,0 0-8,7-6-7,7 5-7,10-2-4,0-1-3,11-1-1,3-1-2,5 4-6,-6-6-22,5 3-51,-2-1-2,-5 0-4,1-2-4,-7-3-7</inkml:trace>
        </inkml:traceGroup>
        <inkml:traceGroup>
          <inkml:annotationXML>
            <emma:emma xmlns:emma="http://www.w3.org/2003/04/emma" version="1.0">
              <emma:interpretation id="{7CEB2DA3-887C-4C57-ACF2-3E950372E1AD}" emma:medium="tactile" emma:mode="ink">
                <msink:context xmlns:msink="http://schemas.microsoft.com/ink/2010/main" type="inkWord" rotatedBoundingBox="12628,7165 13010,7155 13015,7331 12633,7341"/>
              </emma:interpretation>
              <emma:one-of disjunction-type="recognition" id="oneOf22">
                <emma:interpretation id="interp110" emma:lang="ko-KR" emma:confidence="0">
                  <emma:literal>i</emma:literal>
                </emma:interpretation>
                <emma:interpretation id="interp111" emma:lang="ko-KR" emma:confidence="0">
                  <emma:literal>二</emma:literal>
                </emma:interpretation>
                <emma:interpretation id="interp112" emma:lang="ko-KR" emma:confidence="0">
                  <emma:literal>t</emma:literal>
                </emma:interpretation>
                <emma:interpretation id="interp113" emma:lang="ko-KR" emma:confidence="0">
                  <emma:literal>f</emma:literal>
                </emma:interpretation>
                <emma:interpretation id="interp114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33696.0592">10129 4416 5,'-31'16'78,"5"-2"0,6-3-1,5-1-1,15-10 2,0 0-38,0 0-14,19 6-7,5-6-6,7-4 1,1 2-7,8-3-7,-5 0 0,2 4 0,-5-5 0,-2 6-38,-4 3-40,-5-3-3,-1 3-3,-6-3-6,7-1-4</inkml:trace>
          <inkml:trace contextRef="#ctx0" brushRef="#br2" timeOffset="33477.6588">10074 4301 46,'0'0'83,"0"0"-2,0 0-5,0 0-2,0 0 1,15-4-52,2 4-10,1 0-5,7 0-2,1 0 0,6 0-1,-2 0-5,4 0-8,-3 0-21,-4 0-45,-3 0-3,-6 0-4,-3 0-6,-15 0-2</inkml:trace>
        </inkml:traceGroup>
        <inkml:traceGroup>
          <inkml:annotationXML>
            <emma:emma xmlns:emma="http://www.w3.org/2003/04/emma" version="1.0">
              <emma:interpretation id="{7FAC1116-06AF-4FA3-AE61-F3A4B9DAF393}" emma:medium="tactile" emma:mode="ink">
                <msink:context xmlns:msink="http://schemas.microsoft.com/ink/2010/main" type="inkWord" rotatedBoundingBox="13384,6857 14032,6839 14052,7577 13404,7594"/>
              </emma:interpretation>
              <emma:one-of disjunction-type="recognition" id="oneOf23">
                <emma:interpretation id="interp115" emma:lang="ko-KR" emma:confidence="0">
                  <emma:literal>Q</emma:literal>
                </emma:interpretation>
                <emma:interpretation id="interp116" emma:lang="ko-KR" emma:confidence="0">
                  <emma:literal>요</emma:literal>
                </emma:interpretation>
                <emma:interpretation id="interp117" emma:lang="ko-KR" emma:confidence="0">
                  <emma:literal>으</emma:literal>
                </emma:interpretation>
                <emma:interpretation id="interp118" emma:lang="ko-KR" emma:confidence="0">
                  <emma:literal>@</emma:literal>
                </emma:interpretation>
                <emma:interpretation id="interp119" emma:lang="ko-KR" emma:confidence="0">
                  <emma:literal>선</emma:literal>
                </emma:interpretation>
              </emma:one-of>
            </emma:emma>
          </inkml:annotationXML>
          <inkml:trace contextRef="#ctx0" brushRef="#br2" timeOffset="34132.86">10999 4039 43,'0'0'70,"-7"-10"4,-4 13 3,-5 8 0,21 9-32,-24 12-9,-9 8-3,-4 7-5,1 10-3,3 4-22,2 3-3,22 3 0,4-10 0,15-8 0,17-14 0,13-11 0,14-17 0,8-12 0,7-16 0,-13-17 0,-1-3 0,-6-7 0,-11-6 0,-13-1 0,-12 0 0,-14 5 0,-8-2 0,-14 5 0,-7 5 0,-9 3 0,-2 5 0,-1 13 0,-3 4 0,4 14 0,3 20-69,-4-7-19,8 5-1,-2 5-6,5 4-5</inkml:trace>
          <inkml:trace contextRef="#ctx0" brushRef="#br2" timeOffset="34382.4603">10948 4314 39,'26'22'85,"6"3"2,2-4-3,4 2-3,0 40-19,5-18-62,-3-19 42,3 2-11,-4-1-31,-1-6 0,-4 4 0,-6-6 0,-3-2 0,-5-5 0,-5 1-37,0-4-45,-15-9-4,0 0-5,-2-10-3,-8 0 94,-8-17 0,-11-4-98</inkml:trace>
        </inkml:traceGroup>
      </inkml:traceGroup>
    </inkml:traceGroup>
    <inkml:traceGroup>
      <inkml:annotationXML>
        <emma:emma xmlns:emma="http://www.w3.org/2003/04/emma" version="1.0">
          <emma:interpretation id="{DE24B562-0803-4136-9F33-EC2981AD4B4F}" emma:medium="tactile" emma:mode="ink">
            <msink:context xmlns:msink="http://schemas.microsoft.com/ink/2010/main" type="paragraph" rotatedBoundingBox="8725,9322 26883,9025 26905,10321 8746,106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F485CDB-3A61-4048-9E49-4A118029FB15}" emma:medium="tactile" emma:mode="ink">
              <msink:context xmlns:msink="http://schemas.microsoft.com/ink/2010/main" type="line" rotatedBoundingBox="8725,9322 26883,9025 26905,10321 8746,10617"/>
            </emma:interpretation>
          </emma:emma>
        </inkml:annotationXML>
        <inkml:traceGroup>
          <inkml:annotationXML>
            <emma:emma xmlns:emma="http://www.w3.org/2003/04/emma" version="1.0">
              <emma:interpretation id="{DB91977F-7541-4E1B-A729-FBDFF46990F3}" emma:medium="tactile" emma:mode="ink">
                <msink:context xmlns:msink="http://schemas.microsoft.com/ink/2010/main" type="inkWord" rotatedBoundingBox="8730,9668 9511,9655 9524,10468 8744,10481"/>
              </emma:interpretation>
              <emma:one-of disjunction-type="recognition" id="oneOf24">
                <emma:interpretation id="interp120" emma:lang="ko-KR" emma:confidence="0">
                  <emma:literal>Q</emma:literal>
                </emma:interpretation>
                <emma:interpretation id="interp121" emma:lang="ko-KR" emma:confidence="0">
                  <emma:literal>』</emma:literal>
                </emma:interpretation>
                <emma:interpretation id="interp122" emma:lang="ko-KR" emma:confidence="0">
                  <emma:literal>〇</emma:literal>
                </emma:interpretation>
                <emma:interpretation id="interp123" emma:lang="ko-KR" emma:confidence="0">
                  <emma:literal>0</emma:literal>
                </emma:interpretation>
                <emma:interpretation id="interp124" emma:lang="ko-KR" emma:confidence="0">
                  <emma:literal>㉦</emma:literal>
                </emma:interpretation>
              </emma:one-of>
            </emma:emma>
          </inkml:annotationXML>
          <inkml:trace contextRef="#ctx0" brushRef="#br1" timeOffset="40107.6705">6413 6898 6,'0'0'56,"1"-20"2,-1 9 1,0 22-5,0-20-29,-3-2-1,0-1-5,1 3-2,-2-3 0,4 12-1,-11-15 1,11 15-1,-17-12-2,3 12 0,0 0-1,-5 5 0,1 8-2,-6 10 1,-1 11 1,-3 14 0,3 10 0,3 8-2,2 10-11,6 7 0,7-1 0,7-2 0,18-8 0,9-9 0,13-16 0,9-12 0,7-13 0,9-17 0,8-8 0,3-13 0,-6-11 0,0-8 0,-9-5 0,-5-3 0,-8-2 0,-12-10 0,-15 1 0,-9-5 0,-12 3 0,-8-2 0,-11 2 0,-9 3 0,-6 0 0,-3 12 0,-2 5 0,-1 6 0,1 8 0,1 5 0,9 12 0,-4 0 0,10 7-21,3 9-63,-3 4-1,8 5-5,-3-1-4,8 4-1</inkml:trace>
          <inkml:trace contextRef="#ctx0" brushRef="#br1" timeOffset="40357.2708">6377 7207 31,'4'18'80,"4"-1"4,9 1-1,3 0-3,8-1-27,4 6-7,3 1-12,4 3-14,-3-2-20,2 1 0,-2-1 0,-5-3 0,-7-4 0,-3 0 0,-6-6 0,-4-2 0,-11-10 0,15 14-9,-15-14-72,0 0-2,10 6-2,-10-12-7,4-3-5</inkml:trace>
        </inkml:traceGroup>
        <inkml:traceGroup>
          <inkml:annotationXML>
            <emma:emma xmlns:emma="http://www.w3.org/2003/04/emma" version="1.0">
              <emma:interpretation id="{6E57DFB3-E8A8-41B5-8104-00808F83C372}" emma:medium="tactile" emma:mode="ink">
                <msink:context xmlns:msink="http://schemas.microsoft.com/ink/2010/main" type="inkWord" rotatedBoundingBox="9507,9502 9905,9496 9912,9936 9515,9943"/>
              </emma:interpretation>
              <emma:one-of disjunction-type="recognition" id="oneOf25">
                <emma:interpretation id="interp125" emma:lang="ko-KR" emma:confidence="0">
                  <emma:literal>『</emma:literal>
                </emma:interpretation>
                <emma:interpretation id="interp126" emma:lang="ko-KR" emma:confidence="0">
                  <emma:literal>“</emma:literal>
                </emma:interpretation>
                <emma:interpretation id="interp127" emma:lang="ko-KR" emma:confidence="0">
                  <emma:literal>「</emma:literal>
                </emma:interpretation>
                <emma:interpretation id="interp128" emma:lang="ko-KR" emma:confidence="0">
                  <emma:literal>?</emma:literal>
                </emma:interpretation>
                <emma:interpretation id="interp12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41137.2722">6948 6725 67,'-15'-7'80,"6"1"0,-2 2-4,11 4 0,0 0-35,0-9-7,19 4-10,3 2-6,8-4-6,8 4-9,-1 0-3,4-2 0,-1 1 0,-1 4 0,-6 0 0,-4 4-2,-7 38-53,-6-34-26,-1-2-2,-15-6-5,17 12-5,-17-12 1</inkml:trace>
          <inkml:trace contextRef="#ctx0" brushRef="#br1" timeOffset="40887.6714">7048 6669 8,'15'-13'57,"-6"0"5,0 3 7,-9 10 7,11 0-26,-8 15-7,-3 10-3,0 6-7,0 6-2,-2 6-1,2 5-18,-4-2-12,4-2 0,1-6 0,2-3 0,3-8 0,-1-4 0,1-7 0,-1-5 0,-5-11 0,10 1-20,23-4-60,-33-10-3,3-2-4,-6-12-5,0-1-2</inkml:trace>
        </inkml:traceGroup>
        <inkml:traceGroup>
          <inkml:annotationXML>
            <emma:emma xmlns:emma="http://www.w3.org/2003/04/emma" version="1.0">
              <emma:interpretation id="{7812540B-CF5C-4BA7-AC6C-B5C6B0DC5346}" emma:medium="tactile" emma:mode="ink">
                <msink:context xmlns:msink="http://schemas.microsoft.com/ink/2010/main" type="inkWord" rotatedBoundingBox="9952,9669 10693,9657 10705,10375 9964,10387"/>
              </emma:interpretation>
              <emma:one-of disjunction-type="recognition" id="oneOf26">
                <emma:interpretation id="interp130" emma:lang="ko-KR" emma:confidence="0">
                  <emma:literal>Q</emma:literal>
                </emma:interpretation>
                <emma:interpretation id="interp131" emma:lang="ko-KR" emma:confidence="0">
                  <emma:literal>』</emma:literal>
                </emma:interpretation>
                <emma:interpretation id="interp132" emma:lang="ko-KR" emma:confidence="0">
                  <emma:literal>으</emma:literal>
                </emma:interpretation>
                <emma:interpretation id="interp133" emma:lang="ko-KR" emma:confidence="0">
                  <emma:literal>.</emma:literal>
                </emma:interpretation>
                <emma:interpretation id="interp134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41698.8733">7595 6901 7,'11'-12'68,"-2"4"5,-2-3 0,-3 0 1,-4-27-12,0 28-27,0 10-7,-1-10-7,1 10-2,-10-3-3,-1 6-1,2 10-3,-9 6-4,0 12-8,-2 6 0,-4 13 0,-2 7 0,-3 7 0,-2 4 0,5 1 0,7-3 0,5-6 0,10-3 0,8-7 0,14-12 0,15-13 0,15-12 0,11-13 0,8-3 0,10-17 0,-2-11 0,3-4 0,-5-9 0,-9-4 0,-7-3 0,-14 0 0,-14-2 0,-18 0 0,-11 4 0,-11-1 0,-13 4 0,-9 5 0,-6 9 0,-2 3 0,1 7 0,3 8 0,0 2 0,6 11 0,5 1 0,8 6 0,-1 10-70,1 1-20,7 2-1,2 1-5,6 5-3</inkml:trace>
          <inkml:trace contextRef="#ctx0" brushRef="#br1" timeOffset="41948.4736">7629 7198 43,'11'9'90,"7"2"-1,5 0-2,4 4-2,3-1-2,6 2-49,2 5-34,-1-4 0,6 6 0,-6-5 0,-1 2 0,-3-1 0,-5-7 0,-5 0 0,-2 1 0,-10-8 0,-11-5-30,14 11-55,-14-11-4,0 0-4,-2-16-5,0 1-1</inkml:trace>
        </inkml:traceGroup>
        <inkml:traceGroup>
          <inkml:annotationXML>
            <emma:emma xmlns:emma="http://www.w3.org/2003/04/emma" version="1.0">
              <emma:interpretation id="{F7C72850-17D6-423C-97E5-F81A3086A95C}" emma:medium="tactile" emma:mode="ink">
                <msink:context xmlns:msink="http://schemas.microsoft.com/ink/2010/main" type="inkWord" rotatedBoundingBox="11117,9395 11770,9385 11784,10229 11131,10239"/>
              </emma:interpretation>
              <emma:one-of disjunction-type="recognition" id="oneOf27">
                <emma:interpretation id="interp135" emma:lang="ko-KR" emma:confidence="0">
                  <emma:literal>爻</emma:literal>
                </emma:interpretation>
                <emma:interpretation id="interp136" emma:lang="ko-KR" emma:confidence="0">
                  <emma:literal>좃</emma:literal>
                </emma:interpretation>
                <emma:interpretation id="interp137" emma:lang="ko-KR" emma:confidence="0">
                  <emma:literal>文</emma:literal>
                </emma:interpretation>
                <emma:interpretation id="interp138" emma:lang="ko-KR" emma:confidence="0">
                  <emma:literal>수</emma:literal>
                </emma:interpretation>
                <emma:interpretation id="interp139" emma:lang="ko-KR" emma:confidence="0">
                  <emma:literal>父</emma:literal>
                </emma:interpretation>
              </emma:one-of>
            </emma:emma>
          </inkml:annotationXML>
          <inkml:trace contextRef="#ctx0" brushRef="#br1" timeOffset="52447.2917">8580 6848 39,'-14'6'77,"3"-6"3,0 0-1,2-4-3,9 4-35,-8-14-6,8 3-8,2 1-6,7-7-9,1 0-5,2-2-3,1 2-1,2-4-1,1-2-1,-2 2 0,1-2 0,-1 1 0,-2 1 0,2 3-1,-3-1 1,3 2-1,0 3 2,1 4-2,0 3 0,2 3 0,-1 4 0,1 0 0,-1 7 0,-1 1 0,1 3 0,-3 1 0,1 2 0,0 0 0,1-2 0,3 3 0,-4-4 0,1-2-79,1 4-2,-3-8-1,3 1-7,-6-6-4,-2 0 6</inkml:trace>
          <inkml:trace contextRef="#ctx0" brushRef="#br1" timeOffset="51932.4909">8704 7042 46,'0'0'74,"-14"0"4,14 0 2,-2 7-3,2 3-33,20 6-8,6 4-5,10 2-2,5 3-13,4 2-16,6 2 0,0-5 0,-1 3 0,-5-6 0,-6-4 0,-6-2 0,-7-4 0,-9-5 0,-3 0 0,-14-6 0,5-30-55,-5 30-27,-7-17-3,2 1-3,-8-8-7,4-3 1</inkml:trace>
          <inkml:trace contextRef="#ctx0" brushRef="#br1" timeOffset="51698.4908">9020 6883 25,'10'-11'50,"-10"11"2,14-12-22,-14 12 9,0 0 4,-3 12 0,-8 10 0,-4 5-3,-9 12-3,-2 3-1,-4 9-5,-3-2-8,-4 1-7,2-2-13,5-6-3,4-6 0,4-10 0,4-3 0,4-7 0,6-2 0,8-14 0,-3 13 0,3-13 0,0 0-42,0 0-38,7-11-2,0-5-5,-6-9-5,6-4 0</inkml:trace>
        </inkml:traceGroup>
        <inkml:traceGroup>
          <inkml:annotationXML>
            <emma:emma xmlns:emma="http://www.w3.org/2003/04/emma" version="1.0">
              <emma:interpretation id="{DDEE91E6-5987-46BB-A69D-34A59E5CA13D}" emma:medium="tactile" emma:mode="ink">
                <msink:context xmlns:msink="http://schemas.microsoft.com/ink/2010/main" type="inkWord" rotatedBoundingBox="12420,9827 12825,9820 12829,10080 12424,10086"/>
              </emma:interpretation>
              <emma:one-of disjunction-type="recognition" id="oneOf28">
                <emma:interpretation id="interp140" emma:lang="ko-KR" emma:confidence="0">
                  <emma:literal>5</emma:literal>
                </emma:interpretation>
                <emma:interpretation id="interp141" emma:lang="ko-KR" emma:confidence="0">
                  <emma:literal>÷</emma:literal>
                </emma:interpretation>
                <emma:interpretation id="interp142" emma:lang="ko-KR" emma:confidence="0">
                  <emma:literal>=</emma:literal>
                </emma:interpretation>
                <emma:interpretation id="interp143" emma:lang="ko-KR" emma:confidence="0">
                  <emma:literal>E</emma:literal>
                </emma:interpretation>
                <emma:interpretation id="interp14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54912.0965">9852 7142 65,'-15'18'85,"6"-2"0,9-6-3,2 15-2,14-21-39,8-3-6,8 1-9,4-2-14,4-4-12,1 1 0,-1 0 0,-6-3 0,5 2-22,7 4-57,-26-3-2,-3 2-4,-8-7-4,0 3-7</inkml:trace>
          <inkml:trace contextRef="#ctx0" brushRef="#br1" timeOffset="54724.8961">9858 6968 14,'0'0'74,"-10"-2"4,10 2-1,0 0-3,-8-2-31,8 2-2,7 2-9,4 3-7,4-3-9,0 2-5,9-4-1,0 0-1,8-1-2,0-2-7,-1 0 0,0-1 0,-2 0 0,-2-1 0,-2 5 0,-6-2-6,-3 2-24,-5 0-22,-11 0-28,0 7-1,-11-2-7,-5 5-3,-10-3 8</inkml:trace>
        </inkml:traceGroup>
        <inkml:traceGroup>
          <inkml:annotationXML>
            <emma:emma xmlns:emma="http://www.w3.org/2003/04/emma" version="1.0">
              <emma:interpretation id="{C50D9543-8EC0-49DE-95D9-B142E5881243}" emma:medium="tactile" emma:mode="ink">
                <msink:context xmlns:msink="http://schemas.microsoft.com/ink/2010/main" type="inkWord" rotatedBoundingBox="13272,9504 14140,9490 14153,10276 13285,10290"/>
              </emma:interpretation>
              <emma:one-of disjunction-type="recognition" id="oneOf29">
                <emma:interpretation id="interp145" emma:lang="ko-KR" emma:confidence="0">
                  <emma:literal>Q</emma:literal>
                </emma:interpretation>
                <emma:interpretation id="interp146" emma:lang="ko-KR" emma:confidence="0">
                  <emma:literal>요</emma:literal>
                </emma:interpretation>
                <emma:interpretation id="interp147" emma:lang="ko-KR" emma:confidence="0">
                  <emma:literal>〇</emma:literal>
                </emma:interpretation>
                <emma:interpretation id="interp148" emma:lang="ko-KR" emma:confidence="0">
                  <emma:literal>@</emma:literal>
                </emma:interpretation>
                <emma:interpretation id="interp14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55551.6975">11056 6723 33,'7'-15'63,"-1"0"7,-6 2 0,0 0-27,0 3-6,-2-1-2,2 11-3,-15-13-7,4 12-6,-4 1-3,-3 7-1,-7 5-2,-4 5-1,-5 9 1,-5 5-1,1 6-9,-2 6-3,3 6 0,5 3 0,6 4 0,8 3 0,12-2 0,8-3 0,16-2 0,12-9 0,11-5 0,13-9 0,9-11 0,9-8 0,7-10 0,2-4 0,-1-10 0,-2-8 0,-7-7 0,-9-6 0,-11-3 0,-11-10 0,-13-1 0,-15-3 0,-10-3 0,-8 1 0,-14 4 0,-7-2 0,-7 8 0,-7 7 0,-5 7 0,-2 9 0,-2 13 0,1 2 0,2 10 0,-1 6-29,-17 7-57,29 3-2,0 1-1,10 3-8,0-7 2</inkml:trace>
          <inkml:trace contextRef="#ctx0" brushRef="#br1" timeOffset="55816.898">10921 6998 12,'16'17'85,"4"4"6,4 2-2,5 1-5,6 1 1,4 2-38,5 7-29,4-5-18,5 5 0,-4-3 0,-1-1 0,-4-4 0,-5-2 0,-7-5 0,-5-4 0,-5-3 0,-4-3 0,-4-3 0,-3 0 0,-11-6 0,11 0-25,-11 0-62,8-13-3,-4 0-4,-4-8-5,0-1-1</inkml:trace>
        </inkml:traceGroup>
        <inkml:traceGroup>
          <inkml:annotationXML>
            <emma:emma xmlns:emma="http://www.w3.org/2003/04/emma" version="1.0">
              <emma:interpretation id="{B0668BC5-66BD-4E1C-9010-286DA574C784}" emma:medium="tactile" emma:mode="ink">
                <msink:context xmlns:msink="http://schemas.microsoft.com/ink/2010/main" type="inkWord" rotatedBoundingBox="14058,9235 14548,9226 14555,9655 14065,9663"/>
              </emma:interpretation>
              <emma:one-of disjunction-type="recognition" id="oneOf30">
                <emma:interpretation id="interp150" emma:lang="ko-KR" emma:confidence="0">
                  <emma:literal>「</emma:literal>
                </emma:interpretation>
                <emma:interpretation id="interp151" emma:lang="ko-KR" emma:confidence="0">
                  <emma:literal>T</emma:literal>
                </emma:interpretation>
                <emma:interpretation id="interp152" emma:lang="ko-KR" emma:confidence="0">
                  <emma:literal>ㅜ</emma:literal>
                </emma:interpretation>
                <emma:interpretation id="interp153" emma:lang="ko-KR" emma:confidence="0">
                  <emma:literal>、</emma:literal>
                </emma:interpretation>
                <emma:interpretation id="interp15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57548.5011">11499 6435 20,'0'0'49,"-9"-1"10,7-27-20,2 28 7,-8-9-1,8 9 0,-3-13-3,3 13-4,-5-10-6,5 10-8,0 0-6,-10-6-5,10 6-2,0 0-3,3 5-1,6 0-1,9-2 0,6 0-3,10-3-3,5 0 0,6 0 0,5 0 0,-2 0 0,0-2 0,-4-1 0,-4 2 0,-8 1 0,-7 0 0,-9 0 0,-5 0 0,-11 0 0,0 0 0,5 9 0,-5-9-29,-14 7-24,4 0-29,-5-2 0,3 1-6,-6-3-2,3 4 4</inkml:trace>
          <inkml:trace contextRef="#ctx0" brushRef="#br1" timeOffset="57782.5015">11700 6411 24,'-13'2'61,"13"-2"11,0 0 5,-6 11 0,9 0-30,0 8-5,4 6-6,-2 5-3,3 6-3,-1 2-18,1 1-12,1-1 0,-2-4 0,0-4 0,1-5 0,-1-6 0,-3-6 0,3-2 0,-7-11 0,0 0-71,0 0-14,4-11 0,-1-7-8,-3-8-4</inkml:trace>
        </inkml:traceGroup>
        <inkml:traceGroup>
          <inkml:annotationXML>
            <emma:emma xmlns:emma="http://www.w3.org/2003/04/emma" version="1.0">
              <emma:interpretation id="{CA4AB0C6-71B1-468A-8634-4E396CC70CDE}" emma:medium="tactile" emma:mode="ink">
                <msink:context xmlns:msink="http://schemas.microsoft.com/ink/2010/main" type="inkWord" rotatedBoundingBox="14769,9522 15266,9513 15277,10174 14779,10183"/>
              </emma:interpretation>
              <emma:one-of disjunction-type="recognition" id="oneOf31">
                <emma:interpretation id="interp155" emma:lang="ko-KR" emma:confidence="0">
                  <emma:literal>b</emma:literal>
                </emma:interpretation>
                <emma:interpretation id="interp156" emma:lang="ko-KR" emma:confidence="0">
                  <emma:literal>능</emma:literal>
                </emma:interpretation>
                <emma:interpretation id="interp157" emma:lang="ko-KR" emma:confidence="0">
                  <emma:literal>B</emma:literal>
                </emma:interpretation>
                <emma:interpretation id="interp158" emma:lang="ko-KR" emma:confidence="0">
                  <emma:literal>s</emma:literal>
                </emma:interpretation>
                <emma:interpretation id="interp159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58858.9034">12248 6712 17,'-2'-19'50,"-3"4"7,5 2 7,0 2-31,0 11 1,0 0 1,0 0 2,-3 7-1,1 15 1,2 10-5,0 6-7,0 12 2,0 5-6,0 2-15,0 1-6,0 0 0,5-8 0,-3-4 0,3-9 0,-3-10 0,2-7 0,1-9 0,-5-11 0,8 0 0,-1-11 0,1-11 0,3-7 0,4-3 0,4-8 0,3 1 0,7 0 0,5 6 0,5 7 0,4 9 0,-4 12 0,-1 8 0,0 18 0,-4 8 0,-12 7 0,-10 9 0,-12 2 0,-11-3 0,-11-2 0,-12-6 0,-7-5 0,-6-11 0,-4-2 0,-3-10 0,6-4 0,4-4 0,6-2 0,5-7 0,7 2 0,6-2 0,6 1-68,8-1-20,1-2-1,5 11-5,0-18-4</inkml:trace>
        </inkml:traceGroup>
        <inkml:traceGroup>
          <inkml:annotationXML>
            <emma:emma xmlns:emma="http://www.w3.org/2003/04/emma" version="1.0">
              <emma:interpretation id="{7E57A17D-2EA7-47BE-8E93-E8C182BD1760}" emma:medium="tactile" emma:mode="ink">
                <msink:context xmlns:msink="http://schemas.microsoft.com/ink/2010/main" type="inkWord" rotatedBoundingBox="18359,9568 19005,9558 19014,10079 18367,10089"/>
              </emma:interpretation>
              <emma:one-of disjunction-type="recognition" id="oneOf32">
                <emma:interpretation id="interp160" emma:lang="ko-KR" emma:confidence="0">
                  <emma:literal>w</emma:literal>
                </emma:interpretation>
                <emma:interpretation id="interp161" emma:lang="ko-KR" emma:confidence="0">
                  <emma:literal>W</emma:literal>
                </emma:interpretation>
                <emma:interpretation id="interp162" emma:lang="ko-KR" emma:confidence="0">
                  <emma:literal>나</emma:literal>
                </emma:interpretation>
                <emma:interpretation id="interp163" emma:lang="ko-KR" emma:confidence="0">
                  <emma:literal>ㅦ</emma:literal>
                </emma:interpretation>
                <emma:interpretation id="interp16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67017.7174">15764 6762 26,'0'-10'52,"0"0"5,0 2-4,0 8-28,0 0-3,0 0 0,0 0 0,0 17 3,6 2 0,-1 9 0,4 7 6,0 6-2,1 7-2,1 0-4,1 4-4,2-2-6,-1-4-4,4-9-3,-1-6-6,2-9 0,1-10 0,2-12 0,1-7 0,0-11 0,-3-8 0,-1-9 0,-2-8 0,0-2 0,-4-3 0,-4 6 0,-1 1 0,-4 8 0,0 5 0,-2 9 0,0 9-2,-1 10 1,0 11-1,0 9 2,2 9 0,0 4 1,7 6 3,0 2-4,5-3 0,7-6 0,4-5 0,2-7 0,2-8 0,6-10 0,-4-3 0,1-12 0,-6-8 0,-4-5 0,-4-3 0,-5-5 0,-8-3 0,-4 2 0,-1-3 0,-6 6 0,-4 2 0,2 6 0,-2-1 0,4 8-37,1 3-43,1-2-4,4 3-2,0-3-4,8 0-3</inkml:trace>
        </inkml:traceGroup>
        <inkml:traceGroup>
          <inkml:annotationXML>
            <emma:emma xmlns:emma="http://www.w3.org/2003/04/emma" version="1.0">
              <emma:interpretation id="{48052649-56F4-4FD7-AF1F-D0825F898468}" emma:medium="tactile" emma:mode="ink">
                <msink:context xmlns:msink="http://schemas.microsoft.com/ink/2010/main" type="inkWord" rotatedBoundingBox="19117,9347 19387,9342 19398,10026 19129,10030"/>
              </emma:interpretation>
              <emma:one-of disjunction-type="recognition" id="oneOf33">
                <emma:interpretation id="interp165" emma:lang="ko-KR" emma:confidence="0">
                  <emma:literal>h</emma:literal>
                </emma:interpretation>
                <emma:interpretation id="interp166" emma:lang="ko-KR" emma:confidence="0">
                  <emma:literal>ㆍ</emma:literal>
                </emma:interpretation>
                <emma:interpretation id="interp167" emma:lang="ko-KR" emma:confidence="0">
                  <emma:literal>卜</emma:literal>
                </emma:interpretation>
                <emma:interpretation id="interp168" emma:lang="ko-KR" emma:confidence="0">
                  <emma:literal>`</emma:literal>
                </emma:interpretation>
                <emma:interpretation id="interp169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67423.3184">16524 6480 35,'4'21'73,"3"8"4,-7 9 1,4 9-3,-17 3-34,13 10-2,3-1-7,1-1-8,3-5-7,-3-5-4,2-8-6,1-14-7,0-3 0,-2-10 0,-5-13 0,0 0 0,11-9 0,-5-5 0,-4-12 0,5 0 0,2-5 0,0 0-6,2 1-5,4 4 2,2 6 0,-2 4 5,4 14 5,-1 2 4,-1 11 2,-1 7 1,-3 11 0,-4 3 2,0 6-10,-4 0 0,-1 0 0,-2-3 0,-2-4 0,0-3 0,3-7 0,-1-5 0,-2-16 0,-16 11-79,16-11-3,11-9-2,0-8-6,-3-9-6</inkml:trace>
        </inkml:traceGroup>
        <inkml:traceGroup>
          <inkml:annotationXML>
            <emma:emma xmlns:emma="http://www.w3.org/2003/04/emma" version="1.0">
              <emma:interpretation id="{203E519E-7C1C-40ED-B551-390CB1CC8657}" emma:medium="tactile" emma:mode="ink">
                <msink:context xmlns:msink="http://schemas.microsoft.com/ink/2010/main" type="inkWord" rotatedBoundingBox="19517,9576 19965,9569 19973,10034 19525,10041"/>
              </emma:interpretation>
              <emma:one-of disjunction-type="recognition" id="oneOf34">
                <emma:interpretation id="interp170" emma:lang="ko-KR" emma:confidence="0">
                  <emma:literal>e</emma:literal>
                </emma:interpretation>
                <emma:interpretation id="interp171" emma:lang="ko-KR" emma:confidence="0">
                  <emma:literal>ㄷ</emma:literal>
                </emma:interpretation>
                <emma:interpretation id="interp172" emma:lang="ko-KR" emma:confidence="0">
                  <emma:literal>으</emma:literal>
                </emma:interpretation>
                <emma:interpretation id="interp173" emma:lang="ko-KR" emma:confidence="0">
                  <emma:literal>오</emma:literal>
                </emma:interpretation>
                <emma:interpretation id="interp174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67797.7191">16925 6915 1,'0'0'74,"0"0"1,9-6 0,-9 6-2,18-9-5,2 7-38,0-3-11,2-1-8,6-1-4,-1 0-2,5-10-3,0 1 0,-2-2-1,0-2 0,-6-1 0,-3 2-1,-9-2 0,-4 2 0,-8 9 1,-12 6 3,-7 1 2,-8 3 2,-4 12 2,-4 6 2,-2 7 2,-2 9-3,4 2-11,4 8 0,6 3 0,6 0 0,9-1 0,10-4 0,7-4 0,14-7 0,9-5 0,8-10 0,7-11 0,1-7 0,3-53-25,1 38-60,-8-11-4,1-3-2,-10-12-6,-1-2 0</inkml:trace>
        </inkml:traceGroup>
        <inkml:traceGroup>
          <inkml:annotationXML>
            <emma:emma xmlns:emma="http://www.w3.org/2003/04/emma" version="1.0">
              <emma:interpretation id="{757EF590-E82E-4FA4-8887-25168B13DD77}" emma:medium="tactile" emma:mode="ink">
                <msink:context xmlns:msink="http://schemas.microsoft.com/ink/2010/main" type="inkWord" rotatedBoundingBox="20008,9482 20547,9474 20555,9975 20017,9984"/>
              </emma:interpretation>
              <emma:one-of disjunction-type="recognition" id="oneOf35">
                <emma:interpretation id="interp175" emma:lang="ko-KR" emma:confidence="0">
                  <emma:literal>N</emma:literal>
                </emma:interpretation>
                <emma:interpretation id="interp176" emma:lang="ko-KR" emma:confidence="0">
                  <emma:literal>w</emma:literal>
                </emma:interpretation>
                <emma:interpretation id="interp177" emma:lang="ko-KR" emma:confidence="0">
                  <emma:literal>W</emma:literal>
                </emma:interpretation>
                <emma:interpretation id="interp178" emma:lang="ko-KR" emma:confidence="0">
                  <emma:literal>니</emma:literal>
                </emma:interpretation>
                <emma:interpretation id="interp17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68281.3199">17513 6699 19,'-3'12'74,"-2"2"7,1 10 1,-3 5-2,-33 5-31,30 9-7,13 3-4,-7 0-12,-4-2-9,3-5-14,0-7-3,2-7 0,2-4 0,1-12 0,0-9 0,0 0 0,0-19 0,3-5 0,-2-7-5,2-6-14,1-1 0,-1-1 1,1 4 1,-2 0 4,4 9 5,-5 8 8,6 9 9,-7 9 5,17 4 1,-3 8 2,1 11 0,8 2-2,3 4-3,9-1-12,-1 0 0,10-4 0,0-7 0,5-5 0,-4-7 0,-3-5 0,-8-4 0,-4-7 0,-4-5 0,-12-6 0,-5-2 0,-9-4 0,-3-2 0,-6 0 0,-3-3 0,2 2 0,1-1 0,3 2-21,4 3-60,-3 1-2,5 3-3,0 1-5,0 6-3</inkml:trace>
        </inkml:traceGroup>
        <inkml:traceGroup>
          <inkml:annotationXML>
            <emma:emma xmlns:emma="http://www.w3.org/2003/04/emma" version="1.0">
              <emma:interpretation id="{4023E8B9-7FEE-4239-916D-538E5310EB76}" emma:medium="tactile" emma:mode="ink">
                <msink:context xmlns:msink="http://schemas.microsoft.com/ink/2010/main" type="inkWord" rotatedBoundingBox="21579,9178 22375,9165 22388,9942 21592,9955"/>
              </emma:interpretation>
              <emma:one-of disjunction-type="recognition" id="oneOf36">
                <emma:interpretation id="interp180" emma:lang="ko-KR" emma:confidence="0">
                  <emma:literal>Q</emma:literal>
                </emma:interpretation>
                <emma:interpretation id="interp181" emma:lang="ko-KR" emma:confidence="0">
                  <emma:literal>〇</emma:literal>
                </emma:interpretation>
                <emma:interpretation id="interp182" emma:lang="ko-KR" emma:confidence="0">
                  <emma:literal>0</emma:literal>
                </emma:interpretation>
                <emma:interpretation id="interp183" emma:lang="ko-KR" emma:confidence="0">
                  <emma:literal>@</emma:literal>
                </emma:interpretation>
                <emma:interpretation id="interp184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69513.7221">19168 6392 11,'6'-14'44,"-4"-6"5,-2 20 4,3-10-28,-3-3 0,-3-1 1,3 14-3,-9-12 1,9 12-1,-18 2 2,6 9-1,-5 18 1,0 3 0,-6 19-1,0 7 2,-2 15-2,6 2-3,3 7-7,12-6-14,4-4 0,17-10 0,14-12 0,19-14 0,8-12 0,12-16 0,7-8 0,7-15 0,-1-12 0,-2-4 0,-9-7 0,-10-8 0,-14-5 0,-13-3 0,-15 1 0,-15-1 0,-11 0 0,-15 3 0,-9 0 0,-7 7 0,-6 5 0,-5 10 0,-3 4 0,3 11 0,-5 8-11,-25 6-73,30 6-2,-1 4-3,11 4-6,-1-2-2</inkml:trace>
          <inkml:trace contextRef="#ctx0" brushRef="#br1" timeOffset="69747.7224">19181 6631 32,'16'23'81,"8"1"1,3 3 1,6 4-3,3 4-29,7 5-7,8 1-9,-2-2-12,2-1-23,-4-3 0,-3-4 0,-4-7 0,-4-1 0,-6-9 0,-6-2 0,-6-8 0,-2-1-27,-5-2-55,-11-1-3,7-6-3,-7-11-7,2 0-2</inkml:trace>
        </inkml:traceGroup>
        <inkml:traceGroup>
          <inkml:annotationXML>
            <emma:emma xmlns:emma="http://www.w3.org/2003/04/emma" version="1.0">
              <emma:interpretation id="{F2DAD988-2615-4729-8E95-B7A331DE46E9}" emma:medium="tactile" emma:mode="ink">
                <msink:context xmlns:msink="http://schemas.microsoft.com/ink/2010/main" type="inkWord" rotatedBoundingBox="23052,9334 23177,9331 23186,9864 23061,9866"/>
              </emma:interpretation>
              <emma:one-of disjunction-type="recognition" id="oneOf37">
                <emma:interpretation id="interp185" emma:lang="ko-KR" emma:confidence="0">
                  <emma:literal>i</emma:literal>
                </emma:interpretation>
                <emma:interpretation id="interp186" emma:lang="ko-KR" emma:confidence="0">
                  <emma:literal>`</emma:literal>
                </emma:interpretation>
                <emma:interpretation id="interp187" emma:lang="ko-KR" emma:confidence="0">
                  <emma:literal>ⅰ</emma:literal>
                </emma:interpretation>
                <emma:interpretation id="interp188" emma:lang="ko-KR" emma:confidence="0">
                  <emma:literal>치</emma:literal>
                </emma:interpretation>
                <emma:interpretation id="interp189" emma:lang="ko-KR" emma:confidence="0">
                  <emma:literal>호</emma:literal>
                </emma:interpretation>
              </emma:one-of>
            </emma:emma>
          </inkml:annotationXML>
          <inkml:trace contextRef="#ctx0" brushRef="#br1" timeOffset="70683.7242">20487 6515 48,'-8'-10'76,"8"10"-2,-14-16-3,8 7-4,4-4-38,2 13-6,0 0-13,0 0-18,0 9-20,1 0-37,7 4-3,3-2-5,3 1-2,5 1 0</inkml:trace>
          <inkml:trace contextRef="#ctx0" brushRef="#br1" timeOffset="70527.7239">20526 6638 41,'0'0'68,"2"13"8,-2 3 2,0 10-35,0 5-1,0 7 0,0 1-4,0 2-9,2-6-10,2-1-6,-1-6-5,4-7-2,-3-2-1,1-7-2,-5-12-3,13 7-3,-9-13-15,3-3-31,-2-4-30,-2-8-1,0-7-6,-3-8-4,0-4-3</inkml:trace>
        </inkml:traceGroup>
        <inkml:traceGroup>
          <inkml:annotationXML>
            <emma:emma xmlns:emma="http://www.w3.org/2003/04/emma" version="1.0">
              <emma:interpretation id="{A328E724-E251-4C4C-988F-955C17DC64E6}" emma:medium="tactile" emma:mode="ink">
                <msink:context xmlns:msink="http://schemas.microsoft.com/ink/2010/main" type="inkWord" rotatedBoundingBox="23424,9487 23654,9483 23660,9838 23430,9842"/>
              </emma:interpretation>
              <emma:one-of disjunction-type="recognition" id="oneOf38">
                <emma:interpretation id="interp190" emma:lang="ko-KR" emma:confidence="0">
                  <emma:literal>s</emma:literal>
                </emma:interpretation>
                <emma:interpretation id="interp191" emma:lang="ko-KR" emma:confidence="0">
                  <emma:literal>S</emma:literal>
                </emma:interpretation>
                <emma:interpretation id="interp192" emma:lang="ko-KR" emma:confidence="0">
                  <emma:literal>’</emma:literal>
                </emma:interpretation>
                <emma:interpretation id="interp193" emma:lang="ko-KR" emma:confidence="0">
                  <emma:literal>,</emma:literal>
                </emma:interpretation>
                <emma:interpretation id="interp19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70980.1247">20920 6619 27,'0'0'60,"0"0"4,0 0 4,-20 0-25,-2 3-12,5 8 3,1-1-3,11 4 0,5 2-7,11 2-3,10 3-4,12 2-2,5-1-1,2 2-3,-4 1-1,-10-1-2,-11 0-6,-12-4-2,-7 1 0,-14-3 0,-8-2 0,-7 1 0,-4-7 0,1 1-4,5-5-77,8-4-2,12-4-2,1-10-7,12-3-5</inkml:trace>
        </inkml:traceGroup>
        <inkml:traceGroup>
          <inkml:annotationXML>
            <emma:emma xmlns:emma="http://www.w3.org/2003/04/emma" version="1.0">
              <emma:interpretation id="{6AF7B075-18C5-4719-98A9-DCC557F48C8E}" emma:medium="tactile" emma:mode="ink">
                <msink:context xmlns:msink="http://schemas.microsoft.com/ink/2010/main" type="inkWord" rotatedBoundingBox="24186,9321 24421,9317 24430,9836 24195,9840"/>
              </emma:interpretation>
              <emma:one-of disjunction-type="recognition" id="oneOf39">
                <emma:interpretation id="interp195" emma:lang="ko-KR" emma:confidence="0">
                  <emma:literal>s</emma:literal>
                </emma:interpretation>
                <emma:interpretation id="interp196" emma:lang="ko-KR" emma:confidence="0">
                  <emma:literal>S</emma:literal>
                </emma:interpretation>
                <emma:interpretation id="interp197" emma:lang="ko-KR" emma:confidence="0">
                  <emma:literal>9</emma:literal>
                </emma:interpretation>
                <emma:interpretation id="interp198" emma:lang="ko-KR" emma:confidence="0">
                  <emma:literal>‘</emma:literal>
                </emma:interpretation>
                <emma:interpretation id="interp19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71682.1259">21784 6560 39,'5'-9'55,"-2"-2"7,1-2-24,0 1 1,-2 2-2,0-2-2,-3 0-5,-3 2-4,-4 2-4,-5 1-7,-5 4-4,-4 2-3,-1 1-2,-5 3 0,5 7 0,0 1-1,2 2-1,4 3-1,13 2 1,4 5 0,15 2 0,7 2 1,7 5 1,4 2 0,6 3 0,-6-1 0,-3 0 0,-9-1 0,-10-3 0,-11-3-1,-8-3-5,-14-3 0,-7-6 0,-6-1 0,0-6 0,0-3 0,6-2 0,3-7 0,12-4-35,35-3-44,-16-2-5,13-4-2,3-4-6,8 1-4</inkml:trace>
        </inkml:traceGroup>
        <inkml:traceGroup>
          <inkml:annotationXML>
            <emma:emma xmlns:emma="http://www.w3.org/2003/04/emma" version="1.0">
              <emma:interpretation id="{78DBC9D5-76A4-45DE-83E6-82E014FA3056}" emma:medium="tactile" emma:mode="ink">
                <msink:context xmlns:msink="http://schemas.microsoft.com/ink/2010/main" type="inkWord" rotatedBoundingBox="24600,9331 25542,9315 25559,10343 24617,10358"/>
              </emma:interpretation>
              <emma:one-of disjunction-type="recognition" id="oneOf40">
                <emma:interpretation id="interp200" emma:lang="ko-KR" emma:confidence="0">
                  <emma:literal>왜</emma:literal>
                </emma:interpretation>
                <emma:interpretation id="interp201" emma:lang="ko-KR" emma:confidence="0">
                  <emma:literal>웬</emma:literal>
                </emma:interpretation>
                <emma:interpretation id="interp202" emma:lang="ko-KR" emma:confidence="0">
                  <emma:literal>왠</emma:literal>
                </emma:interpretation>
                <emma:interpretation id="interp203" emma:lang="ko-KR" emma:confidence="0">
                  <emma:literal>와</emma:literal>
                </emma:interpretation>
                <emma:interpretation id="interp204" emma:lang="ko-KR" emma:confidence="0">
                  <emma:literal>왯</emma:literal>
                </emma:interpretation>
              </emma:one-of>
            </emma:emma>
          </inkml:annotationXML>
          <inkml:trace contextRef="#ctx0" brushRef="#br1" timeOffset="72789.7279">22137 6759 12,'15'-6'56,"0"-1"5,-1-1 3,1 1-23,-1-2-5,-5-2-4,2-1-3,-2-5-5,0-1-4,-3-3-4,1-1-4,-5-3-3,-2 0-3,-2 0-2,-5 2-1,-3 5 0,-5 0-1,-2 5 0,-7 4 0,0 6 0,-3 3 0,2 3-1,-4 9 0,5 2 0,2 5 0,6 4 1,5 1-1,8 2 2,3 2-1,12 1 3,11 4-1,0 2 2,6 2 0,-2 5 0,4 6 2,-8 8-1,-4 5 0,-10 5 0,-9 4-2,0 1-5,-3 1 0,-1-4 0,0-10 0,4-8 0,12-14 0,12-9 0,6-13 0,8-11 0,4-9 0,-1-12 0,-1-8 0,-8-3 0,-7-6 0,-13-3 0,-11 0 0,-9-1 0,-14 1 0,-8 3 0,-6-3 0,-4 6 0,-3-3 0,2 5 0,2 4 0,9 0 0,4 6 0,8 0 0,8 7 0,10 4 0,6 3 0,9 6 0,7 0 0,1 1 0,6 3 0,0 0 0,-1-1 0,-3-3 0,-1 0 0,0 0 0,-3-9 0,2-3 0,-4-5 0,2-4 0,0-6 0,-1-1 0,-2-2 0,-1-3 0,-5 3-2,-2 0-1,-3 3 0,-5 5 3,-2 8 0,0 5 2,0 9 1,-11 1 0,3 13-3,-1 8 0,2 8 0,0 5 0,4 5 0,3 0 0,4-1 0,9-6 0,3-3 0,6-8 0,2-10 0,0-7 0,4-5 0,-1-5 0,1-11 0,-3-6 0,-3-6 0,-1-3 0,-5-7 0,-2-1 0,-5-2 0,-2 0 0,0 7-5,-4 2 3,-2 9 2,-1 7 3,0 16 1,0 0-4,0 12 0,-4 13 0,-1 5 0,2 7 0,3 4 0,0 0 0,0-2 0,6-3 0,0-4 0,7-7 0,-2-4 0,3-5 0,-2-14 0,6 2-73,-3-4-14,-3-8 0,5-6-8,-3-7-4</inkml:trace>
        </inkml:traceGroup>
        <inkml:traceGroup>
          <inkml:annotationXML>
            <emma:emma xmlns:emma="http://www.w3.org/2003/04/emma" version="1.0">
              <emma:interpretation id="{AD23AD88-1893-448F-859B-20F3ACB81B6F}" emma:medium="tactile" emma:mode="ink">
                <msink:context xmlns:msink="http://schemas.microsoft.com/ink/2010/main" type="inkWord" rotatedBoundingBox="25620,9490 25929,9485 25934,9765 25625,9770"/>
              </emma:interpretation>
              <emma:one-of disjunction-type="recognition" id="oneOf41">
                <emma:interpretation id="interp205" emma:lang="ko-KR" emma:confidence="0">
                  <emma:literal>a</emma:literal>
                </emma:interpretation>
                <emma:interpretation id="interp206" emma:lang="ko-KR" emma:confidence="0">
                  <emma:literal>'</emma:literal>
                </emma:interpretation>
                <emma:interpretation id="interp207" emma:lang="ko-KR" emma:confidence="0">
                  <emma:literal>‘</emma:literal>
                </emma:interpretation>
                <emma:interpretation id="interp208" emma:lang="ko-KR" emma:confidence="0">
                  <emma:literal>Q</emma:literal>
                </emma:interpretation>
                <emma:interpretation id="interp209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73195.3286">23188 6654 27,'-5'-10'69,"-2"0"9,-4 5 1,-6-2-1,5 7-35,-12 7-2,8 6-6,-6 7-4,4 5-8,4 6-16,2 2-7,10 0 0,2-3 0,9-4 0,7-6 0,7-6 0,5-8 0,1-6 0,0-6 0,-4-8 0,-3-4 0,-4-5 0,-5 0 0,-3 2-5,-6 1-2,-4 3 3,0 4 2,0 13 4,-11-10 2,11 10 0,-14 13 0,8 2 0,1 1-4,4 5 0,1 0 0,3 3 0,4-6 0,4 2-35,40-3-43,-39-6-3,2-4-2,-3-7-7,1 0-4</inkml:trace>
        </inkml:traceGroup>
        <inkml:traceGroup>
          <inkml:annotationXML>
            <emma:emma xmlns:emma="http://www.w3.org/2003/04/emma" version="1.0">
              <emma:interpretation id="{47C379E3-1B5C-460A-97BA-EA3E089D3B3E}" emma:medium="tactile" emma:mode="ink">
                <msink:context xmlns:msink="http://schemas.microsoft.com/ink/2010/main" type="inkWord" rotatedBoundingBox="25912,9360 26383,9352 26390,9801 25920,9808"/>
              </emma:interpretation>
              <emma:one-of disjunction-type="recognition" id="oneOf42">
                <emma:interpretation id="interp210" emma:lang="ko-KR" emma:confidence="0">
                  <emma:literal>r</emma:literal>
                </emma:interpretation>
                <emma:interpretation id="interp211" emma:lang="ko-KR" emma:confidence="0">
                  <emma:literal>V</emma:literal>
                </emma:interpretation>
                <emma:interpretation id="interp212" emma:lang="ko-KR" emma:confidence="0">
                  <emma:literal>v</emma:literal>
                </emma:interpretation>
                <emma:interpretation id="interp213" emma:lang="ko-KR" emma:confidence="0">
                  <emma:literal>ⅴ</emma:literal>
                </emma:interpretation>
                <emma:interpretation id="interp21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73569.7292">23325 6559 70,'0'0'84,"-6"14"0,6 5-5,0 7 2,36 4-41,-21 6-11,-9 5-5,-2 1-9,4-1-10,-5-6-5,5-5 0,-1-2 0,-2-7 0,5-7 0,-2-10 0,5-5 0,-1-14 0,-1-10 0,1-6 0,2-8 0,-1-6 0,2-2 0,-3 1 0,6 0 0,0 5 0,5 5 0,2 6 0,-1 7 0,-1 9 0,-1 4 0,-1 6 0,-3 4 0,-3 6 0,-8 4 0,0 5-44,27 3-36,-34 2-3,3 1-2,-3 0-7,0-1-2</inkml:trace>
        </inkml:traceGroup>
        <inkml:traceGroup>
          <inkml:annotationXML>
            <emma:emma xmlns:emma="http://www.w3.org/2003/04/emma" version="1.0">
              <emma:interpretation id="{17F32034-731E-410B-A223-4EC5E3125541}" emma:medium="tactile" emma:mode="ink">
                <msink:context xmlns:msink="http://schemas.microsoft.com/ink/2010/main" type="inkWord" rotatedBoundingBox="26337,9416 26890,9407 26896,9801 26343,9810"/>
              </emma:interpretation>
              <emma:one-of disjunction-type="recognition" id="oneOf43">
                <emma:interpretation id="interp215" emma:lang="ko-KR" emma:confidence="0">
                  <emma:literal>e</emma:literal>
                </emma:interpretation>
                <emma:interpretation id="interp216" emma:lang="ko-KR" emma:confidence="0">
                  <emma:literal>으</emma:literal>
                </emma:interpretation>
                <emma:interpretation id="interp217" emma:lang="ko-KR" emma:confidence="0">
                  <emma:literal>오</emma:literal>
                </emma:interpretation>
                <emma:interpretation id="interp218" emma:lang="ko-KR" emma:confidence="0">
                  <emma:literal>C</emma:literal>
                </emma:interpretation>
                <emma:interpretation id="interp21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73944.1299">23808 6653 51,'0'0'75,"0"0"1,0 0-1,0 0-3,28 0-34,-10 3-12,0 1-9,6 0-3,3-1-4,2-1-3,1-2-4,-3-2-1,-2-8-2,-1-4-1,-5-4-2,-8-5-1,-11 1 2,-4 4 3,-18 3 3,-10 13 4,-9 8 4,-7 14 2,-8 11 2,5 9-16,9 5 0,9 4 0,20-1 0,13-7 0,29-7 0,17-6 0,17-7 0,14-7 0,5-2 0,-4-12 0,-48 2-20,38-2-68,-27-11-4,-9 1-5,-24-10-4,-9 5-2</inkml:trace>
        </inkml:traceGroup>
      </inkml:traceGroup>
    </inkml:traceGroup>
    <inkml:traceGroup>
      <inkml:annotationXML>
        <emma:emma xmlns:emma="http://www.w3.org/2003/04/emma" version="1.0">
          <emma:interpretation id="{FFC2B98E-6FFE-4170-9035-D7080723C3F2}" emma:medium="tactile" emma:mode="ink">
            <msink:context xmlns:msink="http://schemas.microsoft.com/ink/2010/main" type="paragraph" rotatedBoundingBox="10574,12189 25843,11927 25883,14251 10613,1451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B9E4F2C-AF58-423D-A92B-2C87A39FCABE}" emma:medium="tactile" emma:mode="ink">
              <msink:context xmlns:msink="http://schemas.microsoft.com/ink/2010/main" type="line" rotatedBoundingBox="10574,12189 25843,11927 25864,13162 10595,13424"/>
            </emma:interpretation>
          </emma:emma>
        </inkml:annotationXML>
        <inkml:traceGroup>
          <inkml:annotationXML>
            <emma:emma xmlns:emma="http://www.w3.org/2003/04/emma" version="1.0">
              <emma:interpretation id="{7D5FAE26-113B-4BBD-B894-7D7660B707CC}" emma:medium="tactile" emma:mode="ink">
                <msink:context xmlns:msink="http://schemas.microsoft.com/ink/2010/main" type="inkWord" rotatedBoundingBox="11106,12294 11502,13299 10887,13541 10491,12537"/>
              </emma:interpretation>
              <emma:one-of disjunction-type="recognition" id="oneOf44">
                <emma:interpretation id="interp220" emma:lang="ko-KR" emma:confidence="0">
                  <emma:literal>도</emma:literal>
                </emma:interpretation>
                <emma:interpretation id="interp221" emma:lang="ko-KR" emma:confidence="0">
                  <emma:literal>독</emma:literal>
                </emma:interpretation>
                <emma:interpretation id="interp222" emma:lang="ko-KR" emma:confidence="0">
                  <emma:literal>곳</emma:literal>
                </emma:interpretation>
                <emma:interpretation id="interp223" emma:lang="ko-KR" emma:confidence="0">
                  <emma:literal>긋</emma:literal>
                </emma:interpretation>
                <emma:interpretation id="interp224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79840.9399">8549 9914 48,'2'-10'68,"-2"10"9,-11 17 1,-12 19-24,-5 16-4,1 6-3,-3 8-4,-1 2-5,0 1-30,6 0-8,-3-5 0,20-26 0,4-6 0,2-8 0,2-7 0,0-6 0,0-11 0,10 10 0,-4-15 0,-2-7-27,4-2-56,-8-11-3,4-1-4,-4-14-4,-1 0-2</inkml:trace>
          <inkml:trace contextRef="#ctx0" brushRef="#br1" timeOffset="80106.1407">8170 10099 56,'-10'-14'67,"10"14"3,-8-12 3,8 12 1,47 0-31,-27 9-7,2 13-8,6 4-2,6 5 0,5 4-14,8 3-12,1 1 0,0-1 0,-1-2 0,0-5 0,-3-6 0,-5-2 0,-5-2 0,-8-7 0,-5-2 0,-6-2 0,-5-6 0,-10-4 0,0 0 0,5-10-49,-5 10-36,-5-20-2,1 5-3,-9-10-6,5 1 0</inkml:trace>
          <inkml:trace contextRef="#ctx0" brushRef="#br1" timeOffset="80605.3416">8053 9940 0,'-17'0'75,"5"0"7,1-3 0,11 3-6,-14-20 1,3 7-41,11 3-9,3-7-10,2 0-7,5-5-4,-1-2-2,4 0-2,1-7 0,2 0-2,5 0 1,2-2 0,1 3-1,0 0 1,1 3 0,1 5 1,2 6 1,-3 6 0,1 7 0,0 7-3,2 12 0,-1 7 0,2 1 0,2 1 0,-4 4 0,1-1 0,-2-3 0,0-3 0,-4-7 0,3-1 0,-10-2-63,0-3-20,0-5 0,-5-4-7,0-4-7,-8-7 2</inkml:trace>
        </inkml:traceGroup>
        <inkml:traceGroup>
          <inkml:annotationXML>
            <emma:emma xmlns:emma="http://www.w3.org/2003/04/emma" version="1.0">
              <emma:interpretation id="{18CB9788-622E-4378-B312-D544AE2C4418}" emma:medium="tactile" emma:mode="ink">
                <msink:context xmlns:msink="http://schemas.microsoft.com/ink/2010/main" type="inkWord" rotatedBoundingBox="11695,12935 12131,12774 12247,13088 11811,13248"/>
              </emma:interpretation>
              <emma:one-of disjunction-type="recognition" id="oneOf45">
                <emma:interpretation id="interp225" emma:lang="ko-KR" emma:confidence="0">
                  <emma:literal>÷</emma:literal>
                </emma:interpretation>
                <emma:interpretation id="interp226" emma:lang="ko-KR" emma:confidence="0">
                  <emma:literal>×</emma:literal>
                </emma:interpretation>
                <emma:interpretation id="interp227" emma:lang="ko-KR" emma:confidence="0">
                  <emma:literal>p</emma:literal>
                </emma:interpretation>
                <emma:interpretation id="interp228" emma:lang="ko-KR" emma:confidence="0">
                  <emma:literal>P</emma:literal>
                </emma:interpretation>
                <emma:interpretation id="interp22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81354.1427">9230 10205 35,'-24'27'83,"5"-5"4,12-4-3,6-6-1,12-6-2,6-6-41,15 0-22,7-6-18,8 1 0,2-4 0,2 2 0,-1-2 0,-5 7 0,1-1-67,-19-5-16,-3 1-1,-15-4-7,-2 1-6,-8-9 8</inkml:trace>
          <inkml:trace contextRef="#ctx0" brushRef="#br1" timeOffset="81198.1424">9236 10039 13,'0'0'76,"-19"-2"7,19 2-83,-16-6 0,16 6 0,0 0 0,0 0 86,0 0-3,0 0-1,16 0-40,2 2-10,5 2-18,4-4-14,2 0 0,5 0 0,-1-3 0,3-4 0,-3 3 0,-3-5 0,-6 4 0,-2 4 0,-6-5 0,-5-42 0,-11 48-54,-7 7 54,-12 4-83,-11 0-1,1 8-4,-11-3-6,-3 11-1</inkml:trace>
        </inkml:traceGroup>
        <inkml:traceGroup>
          <inkml:annotationXML>
            <emma:emma xmlns:emma="http://www.w3.org/2003/04/emma" version="1.0">
              <emma:interpretation id="{60E47C93-990D-494F-BA9A-AD072D02F48D}" emma:medium="tactile" emma:mode="ink">
                <msink:context xmlns:msink="http://schemas.microsoft.com/ink/2010/main" type="inkWord" rotatedBoundingBox="12734,12152 14815,12116 14833,13185 12752,13221"/>
              </emma:interpretation>
              <emma:one-of disjunction-type="recognition" id="oneOf46">
                <emma:interpretation id="interp230" emma:lang="ko-KR" emma:confidence="0">
                  <emma:literal>의</emma:literal>
                </emma:interpretation>
                <emma:interpretation id="interp231" emma:lang="ko-KR" emma:confidence="0">
                  <emma:literal>와</emma:literal>
                </emma:interpretation>
                <emma:interpretation id="interp232" emma:lang="ko-KR" emma:confidence="0">
                  <emma:literal>아</emma:literal>
                </emma:interpretation>
                <emma:interpretation id="interp233" emma:lang="ko-KR" emma:confidence="0">
                  <emma:literal>∞</emma:literal>
                </emma:interpretation>
                <emma:interpretation id="interp23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83756.5471">11091 9384 48,'-16'-7'81,"2"-1"1,14 8-3,-18-15-1,-14 8-34,32 7-6,14-4-9,7 2-9,6 0-8,5-2-12,9 0 0,5 1 0,4 0 0,-4-1 0,0 4 0,-8 0 0,-4 0 0,-8 0 0,-7 0-80,-2 6-2,-17-6-1,15 9-7,-15-9-5</inkml:trace>
          <inkml:trace contextRef="#ctx0" brushRef="#br1" timeOffset="83506.9463">11259 9272 5,'0'0'70,"-8"-6"11,8 6 2,-1 12-3,-2 30 1,3-14-41,-3 7-10,3 5-6,0 3-7,3 1-17,-2-3 0,5-5 0,-1-6 0,4-7 0,-2-2 0,-1-7 0,0-5 0,-6-9 0,6 10 0,-6-10-3,5 10-77,-5-16-3,-1-7-3,-5-3-6,1-4-2</inkml:trace>
          <inkml:trace contextRef="#ctx0" brushRef="#br1" timeOffset="82882.9454">10442 9728 0,'14'-14'45,"-6"-3"4,5 2 5,23-4-24,-28 1 1,-3-2 0,-5 0 0,2 2 0,-2-3-3,-3 3-4,-5 1-3,-1 1-3,-4 3-5,-1 1-4,-7 5-1,3 1-1,-8 4 1,1 2 0,-4 5 3,0 12 1,-2 9 1,-2 12 2,4 13-1,-3 9-14,3 13 0,8 16 0,14 4 0,7-9 0,24-5 0,12-17 0,19-10 0,19-15 0,13-15 0,3-22 0,6-14 0,-4-8 0,-10-8 0,-9-1 0,-10-7 0,-20-9 0,-13-6 0,-12 1 0,-18-4 0,-10-3 0,-14 2 0,-9 3 0,-10 6 0,-4 9 0,-1 11 0,-2 5 0,-1 14 0,2 5 0,-1 39-37,6-25-50,3 5-2,7 5-4,-1-2-3,8 7 1</inkml:trace>
          <inkml:trace contextRef="#ctx0" brushRef="#br1" timeOffset="83116.9457">10402 10004 76,'35'45'98,"6"-4"-5,5-1-5,3-4-1,6 4-18,0-4-69,-12-12 0,-3-2 0,-8-4 0,-5-4 0,-9-3 0,2-2 0,-11-7 0,1-37 0,-5 68 0,-6-42 0,1-7-84,-4-9-3,4-5-2,-2-19-6,4-1 95,-2 34-100</inkml:trace>
        </inkml:traceGroup>
        <inkml:traceGroup>
          <inkml:annotationXML>
            <emma:emma xmlns:emma="http://www.w3.org/2003/04/emma" version="1.0">
              <emma:interpretation id="{2B1559A4-7AD3-4D42-9D40-B7BC97CDC5FD}" emma:medium="tactile" emma:mode="ink">
                <msink:context xmlns:msink="http://schemas.microsoft.com/ink/2010/main" type="inkWord" rotatedBoundingBox="14753,12382 14855,12957 14375,13042 14274,12467"/>
              </emma:interpretation>
              <emma:one-of disjunction-type="recognition" id="oneOf47">
                <emma:interpretation id="interp235" emma:lang="ko-KR" emma:confidence="0">
                  <emma:literal>b</emma:literal>
                </emma:interpretation>
                <emma:interpretation id="interp236" emma:lang="ko-KR" emma:confidence="0">
                  <emma:literal>s</emma:literal>
                </emma:interpretation>
                <emma:interpretation id="interp237" emma:lang="ko-KR" emma:confidence="0">
                  <emma:literal>3</emma:literal>
                </emma:interpretation>
                <emma:interpretation id="interp238" emma:lang="ko-KR" emma:confidence="0">
                  <emma:literal>S</emma:literal>
                </emma:interpretation>
                <emma:interpretation id="interp239" emma:lang="ko-KR" emma:confidence="0">
                  <emma:literal>능</emma:literal>
                </emma:interpretation>
              </emma:one-of>
            </emma:emma>
          </inkml:annotationXML>
          <inkml:trace contextRef="#ctx0" brushRef="#br1" timeOffset="84957.7491">11848 9593 26,'3'-14'64,"-3"5"10,0 9 2,0 0 0,-72 17-33,72 5-1,0 11-9,7 7-4,-3 6-2,3 7-8,-2 3-17,2-3-2,-3-4 0,5 0 0,-7-13 0,8-3 0,-9-11 0,4-8 0,-5-14 0,0 0 0,5-11 0,-1-12 0,3-2 0,1-1 0,8-6 0,3 0 0,8 2 0,4 3 0,5 10 0,1 6 0,4 7 0,-1 4 0,-3 8 0,-1 7 0,-8 7 0,-9 8 0,-19 4 0,-15 4 0,-17-3 0,-11-2 0,-8-6 0,-5-1 0,-6-10 0,3-3 0,16-13 0,7 0 0,7-3 0,11 2 0,10-1-53,2-7-33,6 9-1,5-19-4,-5 19-7,12-28 3,-4 18 95</inkml:trace>
        </inkml:traceGroup>
        <inkml:traceGroup>
          <inkml:annotationXML>
            <emma:emma xmlns:emma="http://www.w3.org/2003/04/emma" version="1.0">
              <emma:interpretation id="{F5261580-CCF7-4884-BAAA-3B2AF6D70572}" emma:medium="tactile" emma:mode="ink">
                <msink:context xmlns:msink="http://schemas.microsoft.com/ink/2010/main" type="inkWord" rotatedBoundingBox="16724,12357 17769,12422 17724,13158 16678,13094"/>
              </emma:interpretation>
              <emma:one-of disjunction-type="recognition" id="oneOf48">
                <emma:interpretation id="interp240" emma:lang="ko-KR" emma:confidence="0">
                  <emma:literal>의</emma:literal>
                </emma:interpretation>
                <emma:interpretation id="interp241" emma:lang="ko-KR" emma:confidence="0">
                  <emma:literal>대</emma:literal>
                </emma:interpretation>
                <emma:interpretation id="interp242" emma:lang="ko-KR" emma:confidence="0">
                  <emma:literal>는</emma:literal>
                </emma:interpretation>
                <emma:interpretation id="interp243" emma:lang="ko-KR" emma:confidence="0">
                  <emma:literal>B</emma:literal>
                </emma:interpretation>
                <emma:interpretation id="interp244" emma:lang="ko-KR" emma:confidence="0">
                  <emma:literal>ㅕ</emma:literal>
                </emma:interpretation>
              </emma:one-of>
            </emma:emma>
          </inkml:annotationXML>
          <inkml:trace contextRef="#ctx0" brushRef="#br2" timeOffset="2.00417E6">14138 9951 30,'-26'13'0,"12"3"0,14-16 0,14 10 0,25-5 0,-1-5 90,20 0-3,4-8-2,19 1-5,-3-7-37,-1 6-10,-1 2-1,-2 1-1,-6 2-31,-11 0 0,-8 3 0,-12 0 0,-8 0-3,-11 0-9,-9-2-18,-9-23-25,0 25-24,-15 0-3,1-5-5,-5-3-2</inkml:trace>
          <inkml:trace contextRef="#ctx0" brushRef="#br2" timeOffset="2.00389E6">14242 9766 46,'-16'0'64,"8"-3"5,-4-1 2,12 4-31,-18-4-2,18 4-5,-15-1-1,15 1-7,-10 0-5,10 0-7,0 0-2,15 0-3,0 0-1,6 0-3,9 0 0,6-1-1,10 1 0,6 0 0,2-1-2,1-1 1,0 2-2,-1 0 1,-6 0-2,-5 3-2,-6 0-3,-7 2-8,-8-2-11,-9 0-19,36 3-33,-49-6-2,0 0-5,-18 8-1,-2-7 5</inkml:trace>
          <inkml:trace contextRef="#ctx0" brushRef="#br2" timeOffset="2.00458E6">14712 9573 51,'-13'-10'69,"3"-1"4,1 1-2,-37-1-31,46 11-4,-13-10-7,13 10-5,0 0-9,0 0-6,0 0-4,0 0-1,1 7 0,10 2 0,10 1 0,2 2 2,10 4 0,7-1 0,8 3-1,5 0 0,0 3-1,5 2-1,-4 3 0,-4 2-2,-10 1 0,-10 6 0,-15 5 0,-12 2 0,-11 6-1,-27 13 2,-14-8-2,-1 5-21,3-4-51,-14-7-2,8-7-2,2-14-6,15-14-3</inkml:trace>
        </inkml:traceGroup>
        <inkml:traceGroup>
          <inkml:annotationXML>
            <emma:emma xmlns:emma="http://www.w3.org/2003/04/emma" version="1.0">
              <emma:interpretation id="{6EF9DB9E-8337-46EA-94D8-42A73500902A}" emma:medium="tactile" emma:mode="ink">
                <msink:context xmlns:msink="http://schemas.microsoft.com/ink/2010/main" type="inkWord" rotatedBoundingBox="19050,12265 22010,12214 22027,13227 19068,13278"/>
              </emma:interpretation>
              <emma:one-of disjunction-type="recognition" id="oneOf49">
                <emma:interpretation id="interp245" emma:lang="ko-KR" emma:confidence="0">
                  <emma:literal>P</emma:literal>
                </emma:interpretation>
                <emma:interpretation id="interp246" emma:lang="ko-KR" emma:confidence="0">
                  <emma:literal>p</emma:literal>
                </emma:interpretation>
                <emma:interpretation id="interp247" emma:lang="ko-KR" emma:confidence="0">
                  <emma:literal>8</emma:literal>
                </emma:interpretation>
                <emma:interpretation id="interp248" emma:lang="ko-KR" emma:confidence="0">
                  <emma:literal>n</emma:literal>
                </emma:interpretation>
                <emma:interpretation id="interp249" emma:lang="ko-KR" emma:confidence="0">
                  <emma:literal>F</emma:literal>
                </emma:interpretation>
              </emma:one-of>
            </emma:emma>
          </inkml:annotationXML>
          <inkml:trace contextRef="#ctx0" brushRef="#br3" timeOffset="2.00792E6">16474 9842 22,'-1'-11'52,"-6"-2"5,4 6 5,2-3-34,1 10-3,0 0 1,0 0 4,0 6 2,0 12-3,2 13 0,4 23-1,-1 8-1,1 5 1,-1 1-5,2 4-10,-4-8-13,3-5 0,-2-8 0,-1-27 0,-2-4 0,0-6 0,-1-14 0,0 0 0,0 0 0,0-5 0,0-11 0,0-8 0,-2-6 0,-3-5 0,1-5 0,2-8 0,-3-4 0,3-2 0,-1 0 0,1 2 0,2 1 0,6 1 0,4 7 0,8 5 0,6 8 0,7 7 0,3 8 0,2 10 0,1 5 0,-1 14 0,-4 9 0,-7 5 0,-8 5 0,-11 6 0,-17 3 0,-8-6 0,-10-8 0,-7-3 0,-3-8 0,-1-1 0,2-12 0,7-2 0,9-4-6,9-9-75,13 11 81,0 0 0,0 0-83,0-13-3,13 13-4,-13 0-5</inkml:trace>
        </inkml:traceGroup>
        <inkml:traceGroup>
          <inkml:annotationXML>
            <emma:emma xmlns:emma="http://www.w3.org/2003/04/emma" version="1.0">
              <emma:interpretation id="{1D619649-D255-4DCD-95D2-18F856AFA7B3}" emma:medium="tactile" emma:mode="ink">
                <msink:context xmlns:msink="http://schemas.microsoft.com/ink/2010/main" type="inkWord" rotatedBoundingBox="19734,12714 20140,12665 20169,12915 19764,12963"/>
              </emma:interpretation>
              <emma:one-of disjunction-type="recognition" id="oneOf50">
                <emma:interpretation id="interp250" emma:lang="ko-KR" emma:confidence="0">
                  <emma:literal>=</emma:literal>
                </emma:interpretation>
                <emma:interpretation id="interp251" emma:lang="ko-KR" emma:confidence="0">
                  <emma:literal>느</emma:literal>
                </emma:interpretation>
                <emma:interpretation id="interp252" emma:lang="ko-KR" emma:confidence="0">
                  <emma:literal>z</emma:literal>
                </emma:interpretation>
                <emma:interpretation id="interp253" emma:lang="ko-KR" emma:confidence="0">
                  <emma:literal>二</emma:literal>
                </emma:interpretation>
                <emma:interpretation id="interp254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2.01196E6">17214 9873 11,'0'0'65,"-16"-10"9,16 10 1,-14-10 0,14 10-32,-8-5-3,8 5-9,0 0-6,0 0-5,11-5-4,0 2-4,4 2-4,4-1-1,4 1-1,5-1-3,2 1-3,2-1 0,4-1 0,-3 3 0,-1 0 0,-3 0 0,-3 0 0,-3 1-6,-9-1-30,-14 0-43,11 10-2,-11-10-5,-10 9-4,-9-4-2</inkml:trace>
          <inkml:trace contextRef="#ctx0" brushRef="#br3" timeOffset="2.01215E6">17240 9993 19,'-27'24'78,"2"1"5,13-4 0,2-7-3,10-14-1,25 3-50,-2-3-6,10-7-3,7 2-6,0-1-11,4 0-3,-1-1 0,0 7 0,-10 0-31,-6 0-46,-1 1-4,-15-1-2,2-1-7,-13 1-4</inkml:trace>
        </inkml:traceGroup>
        <inkml:traceGroup>
          <inkml:annotationXML>
            <emma:emma xmlns:emma="http://www.w3.org/2003/04/emma" version="1.0">
              <emma:interpretation id="{770A4406-2000-44BD-9DAE-E66DBFA6FD9F}" emma:medium="tactile" emma:mode="ink">
                <msink:context xmlns:msink="http://schemas.microsoft.com/ink/2010/main" type="inkWord" rotatedBoundingBox="20985,12247 21586,12937 20999,13447 20398,12757"/>
              </emma:interpretation>
              <emma:one-of disjunction-type="recognition" id="oneOf51">
                <emma:interpretation id="interp255" emma:lang="ko-KR" emma:confidence="0">
                  <emma:literal>Q</emma:literal>
                </emma:interpretation>
                <emma:interpretation id="interp256" emma:lang="ko-KR" emma:confidence="0">
                  <emma:literal>@</emma:literal>
                </emma:interpretation>
                <emma:interpretation id="interp257" emma:lang="ko-KR" emma:confidence="0">
                  <emma:literal>요</emma:literal>
                </emma:interpretation>
                <emma:interpretation id="interp258" emma:lang="ko-KR" emma:confidence="0">
                  <emma:literal>으</emma:literal>
                </emma:interpretation>
                <emma:interpretation id="interp259" emma:lang="ko-KR" emma:confidence="0">
                  <emma:literal>〇</emma:literal>
                </emma:interpretation>
              </emma:one-of>
            </emma:emma>
          </inkml:annotationXML>
          <inkml:trace contextRef="#ctx0" brushRef="#br3" timeOffset="2.01289E6">18270 9546 26,'0'-15'45,"-3"2"4,-7 19-3,2-9-26,-2 3 6,-6 4 7,2 10 4,-12 11 3,0 10 0,-7 9 3,-3 13-1,3 6-6,5 13-8,5 2-28,13-1 0,10-12 0,15-4 0,17-17 0,20-11 0,14-19 0,10-14 0,10-14 0,1-13 0,2-4 0,-12-8 0,-6-1 0,-15-2 0,-15 0 0,-17-3 0,-15-1 0,-14 3 0,-16 1 0,-9 1 0,-7 3 0,-7 4 0,-5 3 0,0 9 0,-1 5 0,6 9 0,-3 6-42,7 2-42,9 4-2,-1 2-3,7 4-5,2-1 1</inkml:trace>
          <inkml:trace contextRef="#ctx0" brushRef="#br3" timeOffset="2.01311E6">18182 9890 74,'15'28'92,"12"5"-1,4-4-3,11-1-3,0-4-4,2 8-81,4-2 0,7 6 0,-5-9 0,-8 1 0,0-5 0,-8-1 0,-9-7 0,3 1 0,-2-7-51,-14-9-34,5-1-3,-13-17-5,5-1-6,-9-10 4</inkml:trace>
        </inkml:traceGroup>
        <inkml:traceGroup>
          <inkml:annotationXML>
            <emma:emma xmlns:emma="http://www.w3.org/2003/04/emma" version="1.0">
              <emma:interpretation id="{19046B35-6D00-434C-9B81-8192F81FF29E}" emma:medium="tactile" emma:mode="ink">
                <msink:context xmlns:msink="http://schemas.microsoft.com/ink/2010/main" type="inkWord" rotatedBoundingBox="21995,12201 22061,13026 21632,13061 21565,12236"/>
              </emma:interpretation>
              <emma:one-of disjunction-type="recognition" id="oneOf52">
                <emma:interpretation id="interp260" emma:lang="ko-KR" emma:confidence="0">
                  <emma:literal>』</emma:literal>
                </emma:interpretation>
                <emma:interpretation id="interp261" emma:lang="ko-KR" emma:confidence="0">
                  <emma:literal>소</emma:literal>
                </emma:interpretation>
                <emma:interpretation id="interp262" emma:lang="ko-KR" emma:confidence="0">
                  <emma:literal>*</emma:literal>
                </emma:interpretation>
                <emma:interpretation id="interp263" emma:lang="ko-KR" emma:confidence="0">
                  <emma:literal>t</emma:literal>
                </emma:interpretation>
                <emma:interpretation id="interp264" emma:lang="ko-KR" emma:confidence="0">
                  <emma:literal>고</emma:literal>
                </emma:interpretation>
              </emma:one-of>
            </emma:emma>
          </inkml:annotationXML>
          <inkml:trace contextRef="#ctx0" brushRef="#br3" timeOffset="2.01555E6">19340 9751 20,'12'-8'53,"-4"2"5,-8 6 1,11-10-27,-11 10-3,0 0 1,0 0 2,-7 14 2,-5 4-1,-5 10-1,-4 4-2,-8 10-2,0 5-28,-1 1 28,1 3-15,-1-7-13,8-4 0,1-7 0,9-6 0,3-11 0,7-4 0,2-12 0,0 0 0,7 0 0,2-13-7,2 19-53,-2-27-25,2-6 85,-6-7-86,3 1-7,-8-5-3</inkml:trace>
          <inkml:trace contextRef="#ctx0" brushRef="#br3" timeOffset="2.01578E6">19145 9857 4,'-7'-15'63,"0"4"7,7 11 4,-14-6 0,14 6-29,-7 11-4,7 4-6,0 4-7,6 3-3,1 7-5,8 2-20,-1 0 18,9 0-4,-1-1-14,8-1 0,-1-5 0,2 0 0,-1-6 0,-1-6 0,-4-4 0,-6-3 0,-8-4-11,-11-6-70,0 5-2,0-21-3,-4 3-7,-10-10-1,2 1 94</inkml:trace>
          <inkml:trace contextRef="#ctx0" brushRef="#br3" timeOffset="2.01622E6">19039 9608 31,'-13'0'73,"4"-1"4,-2 1 2,2-6-2,9 6-34,-9-4-7,9 4-9,1-10-7,6 1-6,4 0-6,3-5-3,0-2-3,5-3-1,0-3 0,0 0-1,-3-3 1,2 3 0,-2 2-1,-2-1 1,-3 6-1,0 3-1,-3 4 2,3 6 0,0 2 1,-1 6 1,4 7 0,1 4 2,3 3-5,1 5 0,2-3 0,-1 3 0,1-1 0,-2-6-8,-4 0-70,2-5-3,-7-6-1,1-2-7,-11-5-4</inkml:trace>
        </inkml:traceGroup>
        <inkml:traceGroup>
          <inkml:annotationXML>
            <emma:emma xmlns:emma="http://www.w3.org/2003/04/emma" version="1.0">
              <emma:interpretation id="{526C24B3-4D09-4418-A579-766B473D3172}" emma:medium="tactile" emma:mode="ink">
                <msink:context xmlns:msink="http://schemas.microsoft.com/ink/2010/main" type="inkWord" rotatedBoundingBox="22682,12567 23056,12660 23003,12874 22629,12781"/>
              </emma:interpretation>
              <emma:one-of disjunction-type="recognition" id="oneOf53">
                <emma:interpretation id="interp265" emma:lang="ko-KR" emma:confidence="0">
                  <emma:literal>는</emma:literal>
                </emma:interpretation>
                <emma:interpretation id="interp266" emma:lang="ko-KR" emma:confidence="0">
                  <emma:literal>=</emma:literal>
                </emma:interpretation>
                <emma:interpretation id="interp267" emma:lang="ko-KR" emma:confidence="0">
                  <emma:literal>느</emma:literal>
                </emma:interpretation>
                <emma:interpretation id="interp268" emma:lang="ko-KR" emma:confidence="0">
                  <emma:literal>z</emma:literal>
                </emma:interpretation>
                <emma:interpretation id="interp269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2.02236E6">20085 9742 41,'0'0'63,"-9"0"5,9 0 2,-5 21-24,5-21-8,5 1-5,6-1-2,3 0-7,4 0-4,3 0-3,5 0-4,2-1-5,2 1-2,-3 0-2,0 0-2,-1 0-3,-6 0-5,-2 1-10,-5 2-15,-13-3-14,8 8-32,-8-8-2,-8 10-6,-2-1-1</inkml:trace>
          <inkml:trace contextRef="#ctx0" brushRef="#br3" timeOffset="2.02255E6">20134 9880 23,'-16'14'73,"2"-1"8,7 0 0,7-13-2,3 8-26,13-1-15,6-3-7,6-2-8,6-2-6,1 0-7,3 0-8,1-2-2,-3 2 0,-7-7-28,-39 3-50,34 2-2,-8-3-3,1-2-7,-8-4-4</inkml:trace>
        </inkml:traceGroup>
        <inkml:traceGroup>
          <inkml:annotationXML>
            <emma:emma xmlns:emma="http://www.w3.org/2003/04/emma" version="1.0">
              <emma:interpretation id="{0A7D7081-91EF-4D58-B5C1-D160055E0DEB}" emma:medium="tactile" emma:mode="ink">
                <msink:context xmlns:msink="http://schemas.microsoft.com/ink/2010/main" type="inkWord" rotatedBoundingBox="23917,12142 24316,12949 23712,13247 23313,12440"/>
              </emma:interpretation>
              <emma:one-of disjunction-type="recognition" id="oneOf54">
                <emma:interpretation id="interp270" emma:lang="ko-KR" emma:confidence="0">
                  <emma:literal>Q</emma:literal>
                </emma:interpretation>
                <emma:interpretation id="interp271" emma:lang="ko-KR" emma:confidence="0">
                  <emma:literal>〇</emma:literal>
                </emma:interpretation>
                <emma:interpretation id="interp272" emma:lang="ko-KR" emma:confidence="0">
                  <emma:literal>@</emma:literal>
                </emma:interpretation>
                <emma:interpretation id="interp273" emma:lang="ko-KR" emma:confidence="0">
                  <emma:literal>a</emma:literal>
                </emma:interpretation>
                <emma:interpretation id="interp274" emma:lang="ko-KR" emma:confidence="0">
                  <emma:literal>4</emma:literal>
                </emma:interpretation>
              </emma:one-of>
            </emma:emma>
          </inkml:annotationXML>
          <inkml:trace contextRef="#ctx0" brushRef="#br3" timeOffset="2.02327E6">21149 9500 18,'4'-12'49,"-4"-3"1,0 2-2,-6 1-24,-1 1-6,-1-3 0,-2 6-1,1 0 1,-2 2 3,0 2 1,-5 4 4,3 13 2,-4 6 3,-3 14-5,-3 3-2,-3 12-2,0 7-1,-1 6-1,4 4-10,4-2-10,14-1 0,13-4 0,20-7 0,13-9 0,13-13 0,6-7 0,12-14 0,0-8 0,5-8 0,-15-14 0,-9-2 0,-7-4 0,-7-4 0,-12-2 0,-9-3 0,-7-1 0,-10-1 0,-3-7 0,-11-1 0,-6-2 0,-7 3 0,-3 1 0,-4 3 0,-3 3 0,1 6 0,-2 7 0,1 8 0,-1-1 0,6 12-27,3 7-57,5 4-3,5 5-3,0 3-4,8 4 0</inkml:trace>
          <inkml:trace contextRef="#ctx0" brushRef="#br3" timeOffset="2.02355E6">21131 9746 57,'11'30'86,"4"-2"1,4 2-4,3 3 0,6 3-34,1 3-49,2 2 43,-2-6-20,3 0-23,-4-5 0,-2 1 0,-1-10 0,-5-1 0,-2-5 0,0 2 0,-6-10 0,-2-40-21,2 35 21,-12-2 0,12-7-83,-12-12-3,8-4-4,-8-12-5,7 3 95,-7 32-100</inkml:trace>
        </inkml:traceGroup>
        <inkml:traceGroup>
          <inkml:annotationXML>
            <emma:emma xmlns:emma="http://www.w3.org/2003/04/emma" version="1.0">
              <emma:interpretation id="{77D24127-ADC7-48A8-A25B-1EAEC2047862}" emma:medium="tactile" emma:mode="ink">
                <msink:context xmlns:msink="http://schemas.microsoft.com/ink/2010/main" type="inkWord" rotatedBoundingBox="24816,12157 25068,12993 24445,13180 24194,12344"/>
              </emma:interpretation>
              <emma:one-of disjunction-type="recognition" id="oneOf55">
                <emma:interpretation id="interp275" emma:lang="ko-KR" emma:confidence="0">
                  <emma:literal>Q</emma:literal>
                </emma:interpretation>
                <emma:interpretation id="interp276" emma:lang="ko-KR" emma:confidence="0">
                  <emma:literal>@</emma:literal>
                </emma:interpretation>
                <emma:interpretation id="interp277" emma:lang="ko-KR" emma:confidence="0">
                  <emma:literal>언</emma:literal>
                </emma:interpretation>
                <emma:interpretation id="interp278" emma:lang="ko-KR" emma:confidence="0">
                  <emma:literal>선</emma:literal>
                </emma:interpretation>
                <emma:interpretation id="interp279" emma:lang="ko-KR" emma:confidence="0">
                  <emma:literal>요</emma:literal>
                </emma:interpretation>
              </emma:one-of>
            </emma:emma>
          </inkml:annotationXML>
          <inkml:trace contextRef="#ctx0" brushRef="#br3" timeOffset="2.02409E6">22010 9453 16,'8'-24'62,"-4"5"8,-4-2 1,-4 1-10,1 9-20,-10 9-1,0 9-1,-12 12-5,-5 20-5,-4 10-4,-5 14-2,-2 5-23,2 5 0,6-1 0,8 0 0,25-7 0,13-13 0,17-14 0,20-16 0,12-15 0,12-7 0,7-9 0,-1-15 0,-16-10 0,-8-7 0,-9-1 0,-13-3 0,-13-1 0,-15-1 0,-12 3 0,-12 3 0,-8 3 0,-6 6 0,-4 3 0,-2 5 0,2 8 0,-5 5-46,8 0-41,9 7-1,-2-1-6,9 5-5,0 0 2</inkml:trace>
          <inkml:trace contextRef="#ctx0" brushRef="#br3" timeOffset="2.02434E6">21909 9743 31,'4'29'89,"7"0"0,5 0-1,1 2-4,6-2 1,8 12-46,4 1-33,-5-4-6,6 2 0,-6-6 0,-2-2 0,-2-8 0,-1-2 0,-12-18 0,1 8 0,34-12-33,-45-7-54,11-8-3,-10-8-5,4-1 95,-6-19-100,10 2-2</inkml:trace>
        </inkml:traceGroup>
        <inkml:traceGroup>
          <inkml:annotationXML>
            <emma:emma xmlns:emma="http://www.w3.org/2003/04/emma" version="1.0">
              <emma:interpretation id="{D1F7CFE8-BBEF-478A-9354-B9EB35D07456}" emma:medium="tactile" emma:mode="ink">
                <msink:context xmlns:msink="http://schemas.microsoft.com/ink/2010/main" type="inkWord" rotatedBoundingBox="25364,12081 25373,12393 24972,12405 24963,12092"/>
              </emma:interpretation>
              <emma:one-of disjunction-type="recognition" id="oneOf56">
                <emma:interpretation id="interp280" emma:lang="ko-KR" emma:confidence="0">
                  <emma:literal>「</emma:literal>
                </emma:interpretation>
                <emma:interpretation id="interp281" emma:lang="ko-KR" emma:confidence="0">
                  <emma:literal>“</emma:literal>
                </emma:interpretation>
                <emma:interpretation id="interp282" emma:lang="ko-KR" emma:confidence="0">
                  <emma:literal>『</emma:literal>
                </emma:interpretation>
                <emma:interpretation id="interp283" emma:lang="ko-KR" emma:confidence="0">
                  <emma:literal>가</emma:literal>
                </emma:interpretation>
                <emma:interpretation id="interp284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2.0247E6">22560 9283 39,'2'-9'83,"-2"9"-1,3-13-3,-3 13-4,0-36-13,0 36-28,3 14-8,-2 3-10,1 8-3,0 3-11,-2 5-2,0 0 0,3 1 0,-1-3 0,0-5 0,1-2 0,-3-4 0,1-9 0,2 0 0,-3-11 0,0 0-31,0 0-51,-1-4-3,-1-10-4,-3-4-6,4-2-2</inkml:trace>
          <inkml:trace contextRef="#ctx0" brushRef="#br3" timeOffset="2.02494E6">22419 9291 3,'-15'-4'75,"4"0"5,11 4 1,-6-11-2,6 11 0,-19-13-41,34 11-9,14-2-10,3 1-2,9-3-6,3 1-11,0-1 0,2-1 0,-5 2 0,-6 1 0,-4 4 0,-9-2-75,-9 2-7,-5 0-1,-8 0-7,0 0-6</inkml:trace>
        </inkml:traceGroup>
        <inkml:traceGroup>
          <inkml:annotationXML>
            <emma:emma xmlns:emma="http://www.w3.org/2003/04/emma" version="1.0">
              <emma:interpretation id="{C1641807-7933-427D-B131-836273D42045}" emma:medium="tactile" emma:mode="ink">
                <msink:context xmlns:msink="http://schemas.microsoft.com/ink/2010/main" type="inkWord" rotatedBoundingBox="25797,12087 25871,12882 25514,12915 25440,12120"/>
              </emma:interpretation>
              <emma:one-of disjunction-type="recognition" id="oneOf57">
                <emma:interpretation id="interp285" emma:lang="ko-KR" emma:confidence="0">
                  <emma:literal>b</emma:literal>
                </emma:interpretation>
                <emma:interpretation id="interp286" emma:lang="ko-KR" emma:confidence="0">
                  <emma:literal>6</emma:literal>
                </emma:interpretation>
                <emma:interpretation id="interp287" emma:lang="ko-KR" emma:confidence="0">
                  <emma:literal>3</emma:literal>
                </emma:interpretation>
                <emma:interpretation id="interp288" emma:lang="ko-KR" emma:confidence="0">
                  <emma:literal>h</emma:literal>
                </emma:interpretation>
                <emma:interpretation id="interp289" emma:lang="ko-KR" emma:confidence="0">
                  <emma:literal>S</emma:literal>
                </emma:interpretation>
              </emma:one-of>
            </emma:emma>
          </inkml:annotationXML>
          <inkml:trace contextRef="#ctx0" brushRef="#br3" timeOffset="2.06994E6">22930 9480 0,'0'-14'37,"-1"-1"1,1-3-23,1-5 1,2 2 0,1-2 2,-1 0 3,0-2 2,0 7 3,-1-3 0,-2 6 2,0 5-4,0 0-4,0 10-2,0 0-1,0 0 0,0 16-1,0 7 0,0 7-1,-1 11 0,1 2 2,-4 11 1,4-2-4,-2 1-3,2-5-4,0-1-2,5-8-2,0-9 0,-1-4-2,0-6 0,0-2 0,1-5 0,-1-6-1,-4-7 1,2 10 0,-2-10 1,0 0-1,3 11 1,-3-11-2,0 0 0,0 0 0,0 0 0,0 0 0,0 0 0,0 0 0,0 0 0,-5-4 0,5 4 0,0 0 0,0 0 0,0 0 0,0 0 0,0 0 0,0 0 0,-7 9 0,7-9 0,-6 18 0,4-7 0,-3 0 0,3 2 0,0-2 0,0 2 0,0 1 0,1 0 0,1-1 0,0 5 0,3-1 0,-1-3 0,1 2 0,0-4 0,0 0 0,-3-4 0,0-8 0,0 0 0,0 0 0,0 0 0,0 0 0,-3-8 0,1-6 0,2-1 0,-1-6 0,1-2 0,4-2 0,0-4 0,3 0 0,1 3 0,5-1 0,1 2 0,2 3 0,5 2 0,0 6 0,1 3 0,1 6 0,6 5 0,-1 2 0,-4 10 0,1 3 0,-4 8 0,-5 0 0,-5 2 0,-8 3 0,-3-2 0,-8-3 0,-16 4 0,-6-5 0,-6-6 0,-6-1 0,0-2 0,2-6 0,2-4 0,2 1 0,12-4 0,9-1 0,4-4 0,11 5 0,8-5 0,2-2-53,5 3 53,-4-9-85,7 5-1,-4-8-6,7 10-5,-12-9 2</inkml:trace>
        </inkml:traceGroup>
      </inkml:traceGroup>
      <inkml:traceGroup>
        <inkml:annotationXML>
          <emma:emma xmlns:emma="http://www.w3.org/2003/04/emma" version="1.0">
            <emma:interpretation id="{08FD8C52-49D1-414E-9AC0-48C4649C554F}" emma:medium="tactile" emma:mode="ink">
              <msink:context xmlns:msink="http://schemas.microsoft.com/ink/2010/main" type="line" rotatedBoundingBox="12256,14132 12948,13426 13450,13919 12758,14624"/>
            </emma:interpretation>
          </emma:emma>
        </inkml:annotationXML>
        <inkml:traceGroup>
          <inkml:annotationXML>
            <emma:emma xmlns:emma="http://www.w3.org/2003/04/emma" version="1.0">
              <emma:interpretation id="{C8DDF5A9-C737-432A-8AE5-DA2FA6E4F32C}" emma:medium="tactile" emma:mode="ink">
                <msink:context xmlns:msink="http://schemas.microsoft.com/ink/2010/main" type="inkWord" rotatedBoundingBox="12256,14132 12948,13426 13450,13919 12758,14624"/>
              </emma:interpretation>
              <emma:one-of disjunction-type="recognition" id="oneOf58">
                <emma:interpretation id="interp290" emma:lang="ko-KR" emma:confidence="0">
                  <emma:literal>남</emma:literal>
                </emma:interpretation>
                <emma:interpretation id="interp291" emma:lang="ko-KR" emma:confidence="0">
                  <emma:literal>님</emma:literal>
                </emma:interpretation>
                <emma:interpretation id="interp292" emma:lang="ko-KR" emma:confidence="0">
                  <emma:literal>ㅨ</emma:literal>
                </emma:interpretation>
                <emma:interpretation id="interp293" emma:lang="ko-KR" emma:confidence="0">
                  <emma:literal>必</emma:literal>
                </emma:interpretation>
                <emma:interpretation id="interp294" emma:lang="ko-KR" emma:confidence="0">
                  <emma:literal>心</emma:literal>
                </emma:interpretation>
              </emma:one-of>
            </emma:emma>
          </inkml:annotationXML>
          <inkml:trace contextRef="#ctx0" brushRef="#br2" timeOffset="130587.8294">9836 11218 19,'0'0'69,"-4"10"7,4 6 0,0 2-2,5-3-23,5 12-16,-2 7-1,5 7-7,-2-7-8,2-2-6,0 2-3,3-6-2,2 3-8,3-10 0,0-2 0,2-4 0,3-4 0,2-4 0,2-7 0,5-4 0,3-13 0,6-7 0,6-13 0,8-10 0,6-8 0,5-6 0,3-1 0,0 3 0,-5 5 0,-6 3 0,-10 12 0,-11 7 0,-13 15-58,-10 16-24,-17 1-2,-4 7-3,-16 4-7,-2 7-2</inkml:trace>
          <inkml:trace contextRef="#ctx0" brushRef="#br2" timeOffset="130166.6286">10186 10779 0,'5'-22'51,"4"11"11,-9 11 6,11-29 7,-7 38-30,1 19-3,-2 6 1,1 14-4,-1 8-3,0 10-8,-3 4-8,3 0-18,-3-5-2,4-3 0,-3-7 0,2-8 0,1-8 0,-4-9 0,3-12 0,-2-2 0,-1-8 0,0-8-44,0 0-14,-8 0-23,1-7-4,-6-6-3,1-1-3</inkml:trace>
          <inkml:trace contextRef="#ctx0" brushRef="#br2" timeOffset="129917.0282">10036 11000 42,'-2'-10'51,"2"10"3,-1-16 1,1 7-29,-1 1-1,1 0 0,0-3-2,0 0 0,1-2-2,0 1 0,1 0 0,0 2-5,-2 10-2,0 0 1,0 0 0,6 14 1,-6 15-1,0 9-1,-3 8 1,2 11-11,-3 4-4,0-1 0,-1-1 0,4-9 0,1-5 0,-1-10 0,1-5 0,0-13 0,1-3 0,3-6 0,-4-8 0,7 11 0,-7-11 0,0 0 0,11-13 0,-7 0-3,0-6-35,-1-7-14,4 12-9,-6-24-19,8-2-5,-7-6 0,8 1 1</inkml:trace>
        </inkml:traceGroup>
      </inkml:traceGroup>
    </inkml:traceGroup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46:45.89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66FB968-8987-4AC4-8033-B1350A48CD5C}" emma:medium="tactile" emma:mode="ink">
          <msink:context xmlns:msink="http://schemas.microsoft.com/ink/2010/main" type="writingRegion" rotatedBoundingBox="11494,6327 11498,8401 10402,8403 10399,6329"/>
        </emma:interpretation>
      </emma:emma>
    </inkml:annotationXML>
    <inkml:traceGroup>
      <inkml:annotationXML>
        <emma:emma xmlns:emma="http://www.w3.org/2003/04/emma" version="1.0">
          <emma:interpretation id="{41AA3B0F-658B-4622-8107-5DC8956884BB}" emma:medium="tactile" emma:mode="ink">
            <msink:context xmlns:msink="http://schemas.microsoft.com/ink/2010/main" type="paragraph" rotatedBoundingBox="11494,6327 11498,8401 10402,8403 10399,63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0243EE-44CF-4BBF-A58F-8B237AAAB669}" emma:medium="tactile" emma:mode="ink">
              <msink:context xmlns:msink="http://schemas.microsoft.com/ink/2010/main" type="line" rotatedBoundingBox="11494,6327 11498,8401 10402,8403 10399,6329"/>
            </emma:interpretation>
          </emma:emma>
        </inkml:annotationXML>
        <inkml:traceGroup>
          <inkml:annotationXML>
            <emma:emma xmlns:emma="http://www.w3.org/2003/04/emma" version="1.0">
              <emma:interpretation id="{193679D5-87A6-45F3-BDB3-5605922445AC}" emma:medium="tactile" emma:mode="ink">
                <msink:context xmlns:msink="http://schemas.microsoft.com/ink/2010/main" type="inkWord" rotatedBoundingBox="11059,6328 11063,8216 10664,8217 10660,6329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」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t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8065 3506 38,'3'-11'53,"-3"0"5,0 11-1,0-14-28,0 14-4,0-8-2,0 8-5,0 0-6,0 0-3,0 0-1,-3 8 3,3 17 4,0 13 4,3 13 1,0 22 0,5 17 4,-4 16 1,3 13-2,0 12-5,0 0-18,1 5 6,-4-3-6,0-6 0,-1-10 0,1-5 0,-3-14 0,1-11 0,-2-10 0,0-16 0,0-7 0,0-14 0,0-9 0,0-10 0,0-7 0,0-6 0,0-8 0,0 0-5,5-12-49,-3-11-27,3-11-2,-3-10-3,7-6-3,-6-15-2</inkml:trace>
          <inkml:trace contextRef="#ctx0" brushRef="#br0" timeOffset="405.6007">8375 3669 26,'3'-32'50,"-3"7"1,0 5-4,0-1 1,3 5-40,-3 7 3,0 9-1,-2-13-2,2 13 1,0 0 4,0 15 5,0 13 6,0 11 0,2 25-1,3 14 3,2 21 3,1 18-1,-1 13-4,0 6-24,3 8 23,-6-5-12,3-8-11,-5-16 0,1-9 0,1-19 0,1-12 0,-4-16 0,2-11 0,-1-14 0,1-7 0,-1-6 0,-1-6 0,0-5 0,-1-10-3,4 11-40,-4-11-38,0 0-2,-5 0-3,5 0-2,-14-5-1</inkml:trace>
        </inkml:traceGroup>
        <inkml:traceGroup>
          <inkml:annotationXML>
            <emma:emma xmlns:emma="http://www.w3.org/2003/04/emma" version="1.0">
              <emma:interpretation id="{96EC90B4-18AA-4A34-A450-82D2F71A5B6B}" emma:medium="tactile" emma:mode="ink">
                <msink:context xmlns:msink="http://schemas.microsoft.com/ink/2010/main" type="inkWord" rotatedBoundingBox="11497,7886 11498,8401 10402,8403 10401,7889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0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920.4016">7876 5046 7,'-11'-7'71,"11"7"3,-12-9-3,12 9-5,-10-8-3,-27 8-36,37 0-4,0 6-7,4 7-2,3 6 1,1 7-1,5 5 3,0 11 1,5 2-3,2 5-15,0 0 0,2 0 0,3-5 0,0-1 0,1-9 0,2-5 0,-2-8 0,4-10 0,1-7 0,4-4 0,5-11 0,6-6 0,5-14 0,7-2 0,5-8 0,3-4 0,3 1 0,-1 0 0,-4 4 0,-4 5 0,-8 5 0,-12 7 0,-6 6 0,-11 3 0,-12 8-58,-11 6-26,0 0-3,0 0-3,-10 0-7,-1 0 3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48:00.51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E07D1A8-F6AA-4182-9EDE-68291C6ADF4F}" emma:medium="tactile" emma:mode="ink">
          <msink:context xmlns:msink="http://schemas.microsoft.com/ink/2010/main" type="writingRegion" rotatedBoundingBox="13935,14809 15617,14809 15617,15808 13935,15808"/>
        </emma:interpretation>
      </emma:emma>
    </inkml:annotationXML>
    <inkml:traceGroup>
      <inkml:annotationXML>
        <emma:emma xmlns:emma="http://www.w3.org/2003/04/emma" version="1.0">
          <emma:interpretation id="{45D5D0EF-DBE5-4AB9-9ACE-15B8C552A3DC}" emma:medium="tactile" emma:mode="ink">
            <msink:context xmlns:msink="http://schemas.microsoft.com/ink/2010/main" type="paragraph" rotatedBoundingBox="13935,14809 15617,14809 15617,15808 13935,158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D9DADB-FA41-4955-8E8E-F7A30AE73536}" emma:medium="tactile" emma:mode="ink">
              <msink:context xmlns:msink="http://schemas.microsoft.com/ink/2010/main" type="line" rotatedBoundingBox="13935,14809 15617,14809 15617,15808 13935,15808"/>
            </emma:interpretation>
          </emma:emma>
        </inkml:annotationXML>
        <inkml:traceGroup>
          <inkml:annotationXML>
            <emma:emma xmlns:emma="http://www.w3.org/2003/04/emma" version="1.0">
              <emma:interpretation id="{1C349ADA-F6F8-46D4-8488-B72666429B98}" emma:medium="tactile" emma:mode="ink">
                <msink:context xmlns:msink="http://schemas.microsoft.com/ink/2010/main" type="inkWord" rotatedBoundingBox="13935,14809 14390,14809 14390,15130 13935,15130"/>
              </emma:interpretation>
              <emma:one-of disjunction-type="recognition" id="oneOf0">
                <emma:interpretation id="interp0" emma:lang="ko-KR" emma:confidence="0">
                  <emma:literal>「</emma:literal>
                </emma:interpretation>
                <emma:interpretation id="interp1" emma:lang="ko-KR" emma:confidence="0">
                  <emma:literal>T</emma:literal>
                </emma:interpretation>
                <emma:interpretation id="interp2" emma:lang="ko-KR" emma:confidence="0">
                  <emma:literal>ㅜ</emma:literal>
                </emma:interpretation>
                <emma:interpretation id="interp3" emma:lang="ko-KR" emma:confidence="0">
                  <emma:literal>1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11370 12039 16,'-9'-3'58,"0"-2"10,9 5 5,-9-10-22,9 10-2,-4-13-3,4 13-1,0-11-6,0 11-9,0-9-7,0 9-10,13-7-13,2 4 0,3-2 0,9 1 0,4-2 0,6 1 0,4 0 0,2 3 0,-2-2 0,-1-1 0,-1 5 0,-6 0 0,-7 0 0,-4 0 0,-5 0 0,-8 0 0,-9 0 0,0 0 0,3 10 0,-3-10-26,-11 5-56,-1-4-4,2 1-1,-5-2-6,4 0-1</inkml:trace>
          <inkml:trace contextRef="#ctx0" brushRef="#br0" timeOffset="202.8004">11615 11944 23,'-8'8'78,"1"5"6,1 6 0,-1 2-4,6 9-27,0 0-7,-1 3-8,2 1-13,0-2-25,0-3 0,2-7 0,3 0 0,-1-9 0,2-2 0,-6-11 0,9 2-28,-9-2-53,10-3-4,-10 3-2,4-21-7,0 8-4</inkml:trace>
        </inkml:traceGroup>
        <inkml:traceGroup>
          <inkml:annotationXML>
            <emma:emma xmlns:emma="http://www.w3.org/2003/04/emma" version="1.0">
              <emma:interpretation id="{BC53B634-0C48-4216-A268-061E08155AC7}" emma:medium="tactile" emma:mode="ink">
                <msink:context xmlns:msink="http://schemas.microsoft.com/ink/2010/main" type="inkWord" rotatedBoundingBox="14798,15463 14871,15468 14867,15528 14794,15523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。</emma:literal>
                </emma:interpretation>
                <emma:interpretation id="interp7" emma:lang="ko-KR" emma:confidence="0">
                  <emma:literal>0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07.6018">12223 12598 3,'0'0'65,"0"0"8,-6 6 0,6-6-2,0 0-30,0 0-9,0 0-3,0 0-8,0 10-6,0-10-5,0 14-3,0-14 0,0 15 0,4-6 0,-4-9 0,13 7-1,-13-7 0,16-4 0,-7-2 1,-1-4-1,-3 2 0,-3-1 0,-2 9-6,0-14 0,0 14 0,-14-4 0,4 4 0,1 0 0,-2 1 0,1 3 0,2 0 0,8-4 0,-11 10-7,11-10-40,0 8-32,0-8-2,15 4-5,-6-4-5,7 0-2</inkml:trace>
        </inkml:traceGroup>
        <inkml:traceGroup>
          <inkml:annotationXML>
            <emma:emma xmlns:emma="http://www.w3.org/2003/04/emma" version="1.0">
              <emma:interpretation id="{459DB541-022C-413F-9D08-EE1502144F2F}" emma:medium="tactile" emma:mode="ink">
                <msink:context xmlns:msink="http://schemas.microsoft.com/ink/2010/main" type="inkWord" rotatedBoundingBox="15494,14969 15644,15746 15243,15823 15093,15046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6</emma:literal>
                </emma:interpretation>
                <emma:interpretation id="interp12" emma:lang="ko-KR" emma:confidence="0">
                  <emma:literal>卜</emma:literal>
                </emma:interpretation>
                <emma:interpretation id="interp13" emma:lang="ko-KR" emma:confidence="0">
                  <emma:literal>5</emma:literal>
                </emma:interpretation>
                <emma:interpretation id="interp1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106.0037">12671 12245 5,'0'-15'39,"-2"-1"4,1 2-21,-2 3 3,3-1 6,-3 4 5,2-1 1,1 9-2,-4-11-2,4 11-5,0 0-1,0 0 1,0 15-3,0 8-1,1 16-3,2 9-2,1 10 1,-3 9-7,2 7-13,-3-1 0,3 2 0,-2-7 0,2-12 0,0-9 0,1-10 0,-1-9 0,2-7 0,-2-9 0,-3-12 0,0 0 0,12-9 0,-6-10 0,4-6 0,2-3 0,3-2 0,6-1 0,2 3 0,8 1 0,-1 5 0,3 10 0,-4 12 0,1 2 0,-4 6 0,-2 10 0,-8 4 0,-7 7 0,-9-1 0,-11 5 0,-10-4 0,-11-4 0,-5 3 0,-4-7 0,-6-4 0,1-6 0,5-5 0,2-4 0,15 1 0,6-3-61,1-5-26,17 5-2,-7-19-5,10 3-6</inkml:trace>
        </inkml:traceGroup>
      </inkml:traceGroup>
    </inkml:traceGroup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47:44.33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35DE8A7-CBD7-47D3-A2F3-A329E466DF43}" emma:medium="tactile" emma:mode="ink">
          <msink:context xmlns:msink="http://schemas.microsoft.com/ink/2010/main" type="writingRegion" rotatedBoundingBox="12989,11186 12599,11980 11832,11602 12222,10809"/>
        </emma:interpretation>
      </emma:emma>
    </inkml:annotationXML>
    <inkml:traceGroup>
      <inkml:annotationXML>
        <emma:emma xmlns:emma="http://www.w3.org/2003/04/emma" version="1.0">
          <emma:interpretation id="{478594F7-0958-4AB9-AC44-BA2A986A6B19}" emma:medium="tactile" emma:mode="ink">
            <msink:context xmlns:msink="http://schemas.microsoft.com/ink/2010/main" type="paragraph" rotatedBoundingBox="12989,11186 12599,11980 11832,11602 12222,108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E22481-C1F6-41D0-BB3B-5E66D93B37D2}" emma:medium="tactile" emma:mode="ink">
              <msink:context xmlns:msink="http://schemas.microsoft.com/ink/2010/main" type="line" rotatedBoundingBox="12989,11186 12599,11980 11832,11602 12222,10809"/>
            </emma:interpretation>
          </emma:emma>
        </inkml:annotationXML>
        <inkml:traceGroup>
          <inkml:annotationXML>
            <emma:emma xmlns:emma="http://www.w3.org/2003/04/emma" version="1.0">
              <emma:interpretation id="{4937B9E7-C1EF-4C47-BDAB-4CA3F53D986A}" emma:medium="tactile" emma:mode="ink">
                <msink:context xmlns:msink="http://schemas.microsoft.com/ink/2010/main" type="inkWord" rotatedBoundingBox="12989,11186 12599,11980 11832,11602 12222,10809"/>
              </emma:interpretation>
              <emma:one-of disjunction-type="recognition" id="oneOf0">
                <emma:interpretation id="interp0" emma:lang="ko-KR" emma:confidence="0">
                  <emma:literal>×</emma:literal>
                </emma:interpretation>
                <emma:interpretation id="interp1" emma:lang="ko-KR" emma:confidence="0">
                  <emma:literal>÷</emma:literal>
                </emma:interpretation>
                <emma:interpretation id="interp2" emma:lang="ko-KR" emma:confidence="0">
                  <emma:literal>통</emma:literal>
                </emma:interpretation>
                <emma:interpretation id="interp3" emma:lang="ko-KR" emma:confidence="0">
                  <emma:literal>요</emma:literal>
                </emma:interpretation>
                <emma:interpretation id="interp4" emma:lang="ko-KR" emma:confidence="0">
                  <emma:literal>욧</emma:literal>
                </emma:interpretation>
              </emma:one-of>
            </emma:emma>
          </inkml:annotationXML>
          <inkml:trace contextRef="#ctx0" brushRef="#br0">9720 8056 11,'11'-23'45,"-9"1"3,3 8 2,-1 25-22,-4-11 4,0 0 5,8 20 0,-5 5 1,0 11-1,1 14 2,2 6-2,-2 8-4,3 9-4,-2 0-19,2-1-10,0-4 0,3-8 0,-5-9 0,2-11 0,0-8 0,-2-11 0,-1-5 0,-4-16 0,0 0 0,0 0-20,0 0-61,0-12-3,-2 0-3,-8-4-6,2 1-3</inkml:trace>
          <inkml:trace contextRef="#ctx0" brushRef="#br0" timeOffset="514.8009">9369 8597 3,'-14'-4'56,"14"4"9,-19-14 3,19 14-2,-18-10-26,18 10-5,0 0-2,4 2-2,8 11-3,-1 2-5,3 5-3,0 7-1,4 1-1,0 6-12,4-1-6,1 2 0,2-1 0,1-4 0,4-1 0,2-5 0,0-4 0,0-3 0,1-5 0,-4-5 0,-3-4 0,0-3 0,0-5 0,-1-8 0,5-6 0,1-12 0,4-4 0,8-10 0,7-6 0,3-1 0,-2-3 0,2 6 0,-5 0 0,-5 10 0,-7 4 0,-9 14 0,-8 7 0,-9 6 0,-10 8 0,7 5 0,-11 11-6,-6-1-79,3 6-1,-8-3-3,4 2-6,-8-7-3</inkml:trace>
          <inkml:trace contextRef="#ctx0" brushRef="#br0" timeOffset="-296.4004">9538 8297 25,'2'-20'51,"0"0"3,1-8 2,0 5-27,-3-3-1,3 5-2,-1-2-3,-2 6-2,3 2-1,-2 5-4,-1 10-2,0 0 3,0 0 3,5 21-1,-5 13 0,0 10 1,0 12-1,-2 10 1,-2 10-6,1 3-14,1 0 0,2-8 0,0-6 0,2-11 0,4-9 0,1-10 0,0-9 0,-2-8 0,1-7 0,-6-11 0,0 0 0,0 0 0,0 0 0,1-15 0,-1-7 0,0-4-24,0-5-32,-21-6-29,21-2-2,2-11-1,7 0-3,-3-5 11</inkml:trace>
        </inkml:traceGroup>
      </inkml:traceGroup>
    </inkml:traceGroup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47:53.96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87BB44-AA4F-4222-8B0A-96ADF469CE69}" emma:medium="tactile" emma:mode="ink">
          <msink:context xmlns:msink="http://schemas.microsoft.com/ink/2010/main" type="writingRegion" rotatedBoundingBox="11028,14835 14477,15058 14391,16385 10942,16161"/>
        </emma:interpretation>
      </emma:emma>
    </inkml:annotationXML>
    <inkml:traceGroup>
      <inkml:annotationXML>
        <emma:emma xmlns:emma="http://www.w3.org/2003/04/emma" version="1.0">
          <emma:interpretation id="{45B78805-1BE9-4BEC-8811-C337E9A4D309}" emma:medium="tactile" emma:mode="ink">
            <msink:context xmlns:msink="http://schemas.microsoft.com/ink/2010/main" type="paragraph" rotatedBoundingBox="11028,14835 14477,15058 14391,16385 10942,161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E60E80-BEDB-40BB-88CA-90BD6E7BE690}" emma:medium="tactile" emma:mode="ink">
              <msink:context xmlns:msink="http://schemas.microsoft.com/ink/2010/main" type="line" rotatedBoundingBox="11028,14835 14477,15058 14391,16385 10942,16161"/>
            </emma:interpretation>
          </emma:emma>
        </inkml:annotationXML>
        <inkml:traceGroup>
          <inkml:annotationXML>
            <emma:emma xmlns:emma="http://www.w3.org/2003/04/emma" version="1.0">
              <emma:interpretation id="{98B2B34F-986A-4AD9-886D-C95B835A3D33}" emma:medium="tactile" emma:mode="ink">
                <msink:context xmlns:msink="http://schemas.microsoft.com/ink/2010/main" type="inkWord" rotatedBoundingBox="11028,14835 12111,14905 12025,16227 10942,16157"/>
              </emma:interpretation>
              <emma:one-of disjunction-type="recognition" id="oneOf0">
                <emma:interpretation id="interp0" emma:lang="ko-KR" emma:confidence="0">
                  <emma:literal>있</emma:literal>
                </emma:interpretation>
                <emma:interpretation id="interp1" emma:lang="ko-KR" emma:confidence="0">
                  <emma:literal>굻</emma:literal>
                </emma:interpretation>
                <emma:interpretation id="interp2" emma:lang="ko-KR" emma:confidence="0">
                  <emma:literal>급</emma:literal>
                </emma:interpretation>
                <emma:interpretation id="interp3" emma:lang="ko-KR" emma:confidence="0">
                  <emma:literal>았</emma:literal>
                </emma:interpretation>
                <emma:interpretation id="interp4" emma:lang="ko-KR" emma:confidence="0">
                  <emma:literal>콥</emma:literal>
                </emma:interpretation>
              </emma:one-of>
            </emma:emma>
          </inkml:annotationXML>
          <inkml:trace contextRef="#ctx0" brushRef="#br0">8551 12733 26,'-6'-24'63,"-1"5"2,4 4 1,3 15-20,0 0-2,5 0-2,4 14-2,3 12-8,7 8-4,5 6 0,2 4-4,9 6-17,4 0-7,-1-4 0,4-4 0,-2-8 0,-1-4 0,-3-8 0,0-3 0,-10-10 0,1-2 0,-5-2 0,-4-1 0,-4 1-34,-4-5-49,-2 0-3,-8 0-3,0 0-7,1-7-1</inkml:trace>
          <inkml:trace contextRef="#ctx0" brushRef="#br0" timeOffset="-265.2004">8902 12644 8,'12'-17'73,"0"2"4,-1-3 1,-1 24-4,-4-16-29,-2 1-4,-4 9-9,0 0-9,-4 0-6,-12 21-3,-2 10-2,-8 12 0,-4 11-7,2 11-5,-2 8 0,-2 0 0,3 2 0,5-10 0,3-4 0,7-13 0,7-6 0,-2-12 0,6-6 0,0-10 0,3-3 0,0-11 0,0 0 0,0 0 0,13-15-4,-11-2-45,2-3-12,6-2-25,-10-7-2,7 2-4,-11-10 3,0 4 89</inkml:trace>
          <inkml:trace contextRef="#ctx0" brushRef="#br0" timeOffset="624.001">9300 12892 3,'-14'-11'85,"0"-1"3,3 5-7,-3-2-4,14 9-2,-15 9-23,15-9-46,0 0-30,-5 12-50,5-2 0,0-10-7,8 9-3,-8-9-2</inkml:trace>
          <inkml:trace contextRef="#ctx0" brushRef="#br0" timeOffset="452.4008">9156 13329 14,'12'5'74,"-12"-5"7,6 0 0,-6 0-3,6-21-22,-6 21-16,7-11-8,-4 2-9,2-1-7,-1-7-6,3-3-4,-1-4-6,0-2 0,1-4 0,0 0 0,-3 5 0,1 0 0,-1 8 0,-2 7 0,-2 10 0,0 0 0,2 14 0,-2 8 0,1 5 0,2 6 0,1 0 0,3 1 0,1-6 0,6-2 0,3-5 0,3-4 0,2-8 0,-1-2 0,-2-7 0,-2-6-56,1 1-30,-11-13-2,1 0-6,-8-10-5</inkml:trace>
          <inkml:trace contextRef="#ctx0" brushRef="#br0" timeOffset="1372.8025">8418 12318 51,'0'0'72,"0"0"3,0 0 2,0 0-28,-8 0-5,8 0-3,0 0-7,0 0-10,0 0-6,12-11-6,-1 0-3,4-5-4,2-5-5,5-3 0,1-4 0,5-1 0,-3-4 0,-1 3 0,0-1 0,-1 2 0,1 5 0,-6 2 0,-2 7 0,1 8 0,-2 7 0,-1 3 0,-1 15 0,0 6 0,1 3 0,-1 1 0,2 0 0,1 2 0,-1-2 0,0-6 0,1-9 0,0 1 0,-4-8 0,3-34-28,-2 28-55,-13 0-4,16-6-2,-15-6-6,4 1-3</inkml:trace>
        </inkml:traceGroup>
        <inkml:traceGroup>
          <inkml:annotationXML>
            <emma:emma xmlns:emma="http://www.w3.org/2003/04/emma" version="1.0">
              <emma:interpretation id="{AF6439AE-FE9A-4721-B2A9-69A69E6F71D1}" emma:medium="tactile" emma:mode="ink">
                <msink:context xmlns:msink="http://schemas.microsoft.com/ink/2010/main" type="inkWord" rotatedBoundingBox="12419,15465 12861,15494 12844,15757 12402,15728"/>
              </emma:interpretation>
              <emma:one-of disjunction-type="recognition" id="oneOf1">
                <emma:interpretation id="interp5" emma:lang="ko-KR" emma:confidence="0">
                  <emma:literal>×</emma:literal>
                </emma:interpretation>
                <emma:interpretation id="interp6" emma:lang="ko-KR" emma:confidence="0">
                  <emma:literal>!</emma:literal>
                </emma:interpretation>
                <emma:interpretation id="interp7" emma:lang="ko-KR" emma:confidence="0">
                  <emma:literal>二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2277.604">9847 12811 0,'-19'14'73,"5"-1"10,7 0 1,7-5-3,0-8-2,52 6-37,-24-6-15,6-4-3,8-6-6,7-2-18,-2 1 0,0 0 0,-3-1 0,-5 3 0,-10 0 0,-6 3-38,-8 6-42,-15 0-4,0 0-3,0 0-6,-14-8-4</inkml:trace>
          <inkml:trace contextRef="#ctx0" brushRef="#br0" timeOffset="2059.2037">9826 12671 17,'0'0'74,"0"0"7,-5 2 0,5-2-3,0 0-24,0 0-12,0 0-9,0 0-9,15-4-7,-4 4-7,4 0-10,4 0 0,3 0 0,5 0 0,0-3 0,1-4 0,-2 2 0,-1 0 0,-2 0 0,-5 0 0,0 1 0,-4 4 0,-2 0 0,-12 0-9,11-16-48,-11 16-27,0 0-2,-7 7-3,-5-3-3,-3 2 2</inkml:trace>
        </inkml:traceGroup>
        <inkml:traceGroup>
          <inkml:annotationXML>
            <emma:emma xmlns:emma="http://www.w3.org/2003/04/emma" version="1.0">
              <emma:interpretation id="{6D42CE77-CA5F-4343-940C-C5E1F711D972}" emma:medium="tactile" emma:mode="ink">
                <msink:context xmlns:msink="http://schemas.microsoft.com/ink/2010/main" type="inkWord" rotatedBoundingBox="13584,15109 14174,15147 14095,16365 13505,16327"/>
              </emma:interpretation>
              <emma:one-of disjunction-type="recognition" id="oneOf2">
                <emma:interpretation id="interp10" emma:lang="ko-KR" emma:confidence="0">
                  <emma:literal>동</emma:literal>
                </emma:interpretation>
                <emma:interpretation id="interp11" emma:lang="ko-KR" emma:confidence="0">
                  <emma:literal>q</emma:literal>
                </emma:interpretation>
                <emma:interpretation id="interp12" emma:lang="ko-KR" emma:confidence="0">
                  <emma:literal>웅</emma:literal>
                </emma:interpretation>
                <emma:interpretation id="interp13" emma:lang="ko-KR" emma:confidence="0">
                  <emma:literal>용</emma:literal>
                </emma:interpretation>
                <emma:interpretation id="interp14" emma:lang="ko-KR" emma:confidence="0">
                  <emma:literal>잉</emma:literal>
                </emma:interpretation>
              </emma:one-of>
            </emma:emma>
          </inkml:annotationXML>
          <inkml:trace contextRef="#ctx0" brushRef="#br0" timeOffset="4524.008">11120 12614 52,'0'0'62,"0"0"3,0 0 1,0 0-32,4 0-7,6-5-1,0-5-3,8-2-4,-7-2-4,7-4-4,-6-3-4,2-7-2,-6 2-2,2-9 0,-9 4-1,-1 0-1,0 0 0,-6 0 0,-2 5 0,-1 5 0,-2 7 0,-7 9 1,0 5 3,-4 5 2,-2 12 3,-1 12 2,-1 10 1,-3 5 1,5 5 0,3 3-6,3 0-8,7-2 0,8-9 0,3-7 0,14-9 0,9-13 0,9-6 0,4-6 0,4-11 0,1-7 0,2-2 0,-6-3 0,-5 0 0,-7 2 0,-9 0 0,-2 7 0,-10 6 0,-4 8 0,0 0 0,-14 12 0,1 11 0,-1 14 0,-3 9 0,2 19 0,-3 8 0,3 9 0,3 12 0,3 3 0,8-4 0,1-5 0,10-11 0,6-15 0,13-14 0,4-19 0,3-19 0,5-10 0,-2-11 0,-2-10 0,-5-7 0,-7 0 0,-12-5 0,-6-1 0,-7 7 0,-16-4 0,-10 5 0,-6 0 0,-4 0 0,-4 0 0,1 5 0,1 2 0,5 0 0,5 4 0,8 4 0,7 0 0,13 11 0,0 0 0,0 0-9,15 3-78,0-3-2,8 8-4,-3-8-6,4 2-5</inkml:trace>
        </inkml:traceGroup>
        <inkml:traceGroup>
          <inkml:annotationXML>
            <emma:emma xmlns:emma="http://www.w3.org/2003/04/emma" version="1.0">
              <emma:interpretation id="{197A143B-7F97-4335-9115-949D9E8085E1}" emma:medium="tactile" emma:mode="ink">
                <msink:context xmlns:msink="http://schemas.microsoft.com/ink/2010/main" type="inkWord" rotatedBoundingBox="14210,15598 14255,15601 14252,15654 14207,15651"/>
              </emma:interpretation>
              <emma:one-of disjunction-type="recognition" id="oneOf3">
                <emma:interpretation id="interp15" emma:lang="ko-KR" emma:confidence="0">
                  <emma:literal>.</emma:literal>
                </emma:interpretation>
                <emma:interpretation id="interp16" emma:lang="ko-KR" emma:confidence="0">
                  <emma:literal>‘</emma:literal>
                </emma:interpretation>
                <emma:interpretation id="interp17" emma:lang="ko-KR" emma:confidence="0">
                  <emma:literal>'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5116.809">11656 12787 17,'0'0'85,"-15"-14"5,11 6-4,4 8-3,-12-16 0,12 16-41,-3-8-17,3 8-25,0 0 0,0 0 0,-8-3 0,8 3 0,0 7 0,0-7-79,0 0-5,6 5 0,-1-13-7,6-1-4</inkml:trace>
        </inkml:traceGroup>
        <inkml:traceGroup>
          <inkml:annotationXML>
            <emma:emma xmlns:emma="http://www.w3.org/2003/04/emma" version="1.0">
              <emma:interpretation id="{D53AC207-B8E5-4875-878D-C63962FF853B}" emma:medium="tactile" emma:mode="ink">
                <msink:context xmlns:msink="http://schemas.microsoft.com/ink/2010/main" type="inkWord" rotatedBoundingBox="14242,15780 14430,15792 14410,16088 14223,16076"/>
              </emma:interpretation>
              <emma:one-of disjunction-type="recognition" id="oneOf4">
                <emma:interpretation id="interp20" emma:lang="ko-KR" emma:confidence="0">
                  <emma:literal>u</emma:literal>
                </emma:interpretation>
                <emma:interpretation id="interp21" emma:lang="ko-KR" emma:confidence="0">
                  <emma:literal>U</emma:literal>
                </emma:interpretation>
                <emma:interpretation id="interp22" emma:lang="ko-KR" emma:confidence="0">
                  <emma:literal>v</emma:literal>
                </emma:interpretation>
                <emma:interpretation id="interp23" emma:lang="ko-KR" emma:confidence="0">
                  <emma:literal>V</emma:literal>
                </emma:interpretation>
                <emma:interpretation id="interp2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4882.8086">11662 12917 19,'0'0'78,"0"0"5,-7-3-3,7 3-2,-10 27-12,10-27-30,0 16-8,-1-1-9,0 3-19,-1 3 16,2 6-8,0 0-8,3 4 0,1-2 0,3-3 0,3-3 0,2-5 0,3-4 0,2-6 0,1-6 0,-2-4 0,1-5 0,-1 0 0,-3-10 0,0 3-2,0-3-82,-9-5-1,-1 3-4,-3-6-5,0 2 94,-2-8-98</inkml:trace>
        </inkml:traceGroup>
      </inkml:traceGroup>
    </inkml:traceGroup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10-10T15:49:47.09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context xml:id="ctx1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1" timeString="2013-10-11T01:23:23.388"/>
    </inkml:context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7580B0-EC07-4725-8D14-7CEBF36729D7}" emma:medium="tactile" emma:mode="ink">
          <msink:context xmlns:msink="http://schemas.microsoft.com/ink/2010/main" type="writingRegion" rotatedBoundingBox="1614,1326 25941,638 26416,17450 2089,18138"/>
        </emma:interpretation>
      </emma:emma>
    </inkml:annotationXML>
    <inkml:traceGroup>
      <inkml:annotationXML>
        <emma:emma xmlns:emma="http://www.w3.org/2003/04/emma" version="1.0">
          <emma:interpretation id="{1D04F76A-BD83-400E-A93B-1B6C77FACA47}" emma:medium="tactile" emma:mode="ink">
            <msink:context xmlns:msink="http://schemas.microsoft.com/ink/2010/main" type="paragraph" rotatedBoundingBox="10259,1082 10416,1082 10416,1097 10259,1097" alignmentLevel="5"/>
          </emma:interpretation>
        </emma:emma>
      </inkml:annotationXML>
      <inkml:traceGroup>
        <inkml:annotationXML>
          <emma:emma xmlns:emma="http://www.w3.org/2003/04/emma" version="1.0">
            <emma:interpretation id="{F68F46A3-F5E7-4041-8AD5-1777AE524E59}" emma:medium="tactile" emma:mode="ink">
              <msink:context xmlns:msink="http://schemas.microsoft.com/ink/2010/main" type="inkBullet" rotatedBoundingBox="10259,1082 10274,1082 10274,1097 10259,1097"/>
            </emma:interpretation>
            <emma:one-of disjunction-type="recognition" id="oneOf0">
              <emma:interpretation id="interp0" emma:lang="ko-KR" emma:confidence="0">
                <emma:literal>!</emma:literal>
              </emma:interpretation>
              <emma:interpretation id="interp1" emma:lang="ko-KR" emma:confidence="0">
                <emma:literal>'</emma:literal>
              </emma:interpretation>
              <emma:interpretation id="interp2" emma:lang="ko-KR" emma:confidence="0">
                <emma:literal>1</emma:literal>
              </emma:interpretation>
              <emma:interpretation id="interp3" emma:lang="ko-KR" emma:confidence="0">
                <emma:literal>‘</emma:literal>
              </emma:interpretation>
              <emma:interpretation id="interp4" emma:lang="ko-KR" emma:confidence="0">
                <emma:literal>’</emma:literal>
              </emma:interpretation>
            </emma:one-of>
          </emma:emma>
        </inkml:annotationXML>
        <inkml:trace contextRef="#ctx0" brushRef="#br0">7653-1383</inkml:trace>
      </inkml:traceGroup>
      <inkml:traceGroup>
        <inkml:annotationXML>
          <emma:emma xmlns:emma="http://www.w3.org/2003/04/emma" version="1.0">
            <emma:interpretation id="{450448D4-2C31-4E7B-BC02-57B6260A9F4F}" emma:medium="tactile" emma:mode="ink">
              <msink:context xmlns:msink="http://schemas.microsoft.com/ink/2010/main" type="line" rotatedBoundingBox="10401,1082 10416,1082 10416,1097 10401,1097"/>
            </emma:interpretation>
          </emma:emma>
        </inkml:annotationXML>
        <inkml:traceGroup>
          <inkml:annotationXML>
            <emma:emma xmlns:emma="http://www.w3.org/2003/04/emma" version="1.0">
              <emma:interpretation id="{B6B9FC49-158A-4590-84EF-4D12081EDB31}" emma:medium="tactile" emma:mode="ink">
                <msink:context xmlns:msink="http://schemas.microsoft.com/ink/2010/main" type="inkWord" rotatedBoundingBox="10401,1082 10416,1082 10416,1097 10401,1097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1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702.0013">7795-1383</inkml:trace>
          <inkml:trace contextRef="#ctx0" brushRef="#br0" timeOffset="967.2017">7795-1383</inkml:trace>
        </inkml:traceGroup>
      </inkml:traceGroup>
    </inkml:traceGroup>
    <inkml:traceGroup>
      <inkml:annotationXML>
        <emma:emma xmlns:emma="http://www.w3.org/2003/04/emma" version="1.0">
          <emma:interpretation id="{7AE28064-F11F-4E0A-9017-7645A03EFC40}" emma:medium="tactile" emma:mode="ink">
            <msink:context xmlns:msink="http://schemas.microsoft.com/ink/2010/main" type="paragraph" rotatedBoundingBox="1659,2475 23815,2278 23826,3539 1671,3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F4DF6E-38F2-412D-A426-90ADCB5CA4B6}" emma:medium="tactile" emma:mode="ink">
              <msink:context xmlns:msink="http://schemas.microsoft.com/ink/2010/main" type="line" rotatedBoundingBox="1659,2475 23815,2278 23826,3539 1671,3736"/>
            </emma:interpretation>
          </emma:emma>
        </inkml:annotationXML>
        <inkml:traceGroup>
          <inkml:annotationXML>
            <emma:emma xmlns:emma="http://www.w3.org/2003/04/emma" version="1.0">
              <emma:interpretation id="{0A2FBA80-A2D7-4618-9038-BAE4AE99A5DC}" emma:medium="tactile" emma:mode="ink">
                <msink:context xmlns:msink="http://schemas.microsoft.com/ink/2010/main" type="inkWord" rotatedBoundingBox="1659,2475 2784,2465 2792,3376 1667,3386"/>
              </emma:interpretation>
              <emma:one-of disjunction-type="recognition" id="oneOf2">
                <emma:interpretation id="interp10" emma:lang="ko-KR" emma:confidence="0">
                  <emma:literal>따</emma:literal>
                </emma:interpretation>
                <emma:interpretation id="interp11" emma:lang="ko-KR" emma:confidence="0">
                  <emma:literal>타</emma:literal>
                </emma:interpretation>
                <emma:interpretation id="interp12" emma:lang="ko-KR" emma:confidence="0">
                  <emma:literal>화</emma:literal>
                </emma:interpretation>
                <emma:interpretation id="interp13" emma:lang="ko-KR" emma:confidence="0">
                  <emma:literal>콰</emma:literal>
                </emma:interpretation>
                <emma:interpretation id="interp14" emma:lang="ko-KR" emma:confidence="0">
                  <emma:literal>라</emma:literal>
                </emma:interpretation>
              </emma:one-of>
            </emma:emma>
          </inkml:annotationXML>
          <inkml:trace contextRef="#ctx1" brushRef="#br1">170 140 33,'9'-20'71,"-9"-5"-9,0 6-7,-5-2-5,1 4-2,-3 4-56,-3 5 4,0 0 3,-2 1-1,0 6 6,-3 1 5,-1 0 3,0 10 0,1 8-1,-2 9-3,6 12 1,0 6 2,3 11 3,1 7-1,4 7 0,3-3-1,0 6-1,6-7-1,1-8-4,5 1-2,2-10-2,2-9 0,-1-2 0,-1-6-1,-1-6-1,-4-4-4,-2-1-10,-5-9-24,-1 2-35,-1-14-3,-8 6-4,-3-11-8,1-5 4</inkml:trace>
          <inkml:trace contextRef="#ctx1" brushRef="#br1" timeOffset="-670.8009">-781 287 31,'-15'-7'69,"1"4"2,1-2-3,4-1-5,-1 4-36,10 2-12,0 0-3,0 0-5,0 0-1,11-3-1,6 1 2,3 1 3,7-1 1,4 1 1,8-2 0,-1 3-2,2-4-3,2 4-1,-4 0-2,-2 0-2,-8 0-2,-2 4-4,-8-1-6,-3 1-11,-15-4-19,12 12-32,-12-12-4,0 9-4,0-9-2</inkml:trace>
          <inkml:trace contextRef="#ctx1" brushRef="#br1" timeOffset="-390.0007">-904 635 71,'-23'24'81,"13"0"-4,7-9-4,5-1-4,9-8 0,9 3-68,15 2-2,1-4 6,9-3 3,-1-1 0,4-3 1,1-1 0,-1-5 0,0-1-1,-9-2 0,2 3-4,-9 0-3,-6 2-2,-7 3-4,-2-3-6,-17 4-17,9-32-47,-9 32-4,9-13-3,-9 13-5,8-26-3</inkml:trace>
          <inkml:trace contextRef="#ctx1" brushRef="#br1" timeOffset="-982.8017">-634 368 23,'-7'-12'42,"0"1"3,1-2-1,3 2-34,3 11 2,0-14 1,0 14 1,0-10 5,0 10 9,0 0 3,12 10 2,-8 9 1,3 5-4,-1 5-1,-1 8-6,1 1-4,-1 5-8,-2-4-4,1-2-4,-2-10-1,0-1-1,1-7 0,-2-5 0,-1-14 2,2 10 0,-2-10-1,0 0-7,0 0-11,0-9-20,0-1-15,0-8-25,1 1-4,-1-11-6,0 5-3</inkml:trace>
          <inkml:trace contextRef="#ctx1" brushRef="#br1" timeOffset="218.4004">-154 557 0,'0'0'85,"-15"6"2,15-6-4,0 0-6,13 8-2,4-8-2,-6 0-72,17 0-1,3 3 1,2-3-1,3 6-11,-7-4-22,-29-2-42,26 6-1,-6-6-4,-4 1-5,-6-5-4</inkml:trace>
        </inkml:traceGroup>
        <inkml:traceGroup>
          <inkml:annotationXML>
            <emma:emma xmlns:emma="http://www.w3.org/2003/04/emma" version="1.0">
              <emma:interpretation id="{1D361729-2FAD-4515-8181-8C85D98BA81C}" emma:medium="tactile" emma:mode="ink">
                <msink:context xmlns:msink="http://schemas.microsoft.com/ink/2010/main" type="inkWord" rotatedBoundingBox="4111,2737 4774,2731 4783,3708 4120,3714"/>
              </emma:interpretation>
              <emma:one-of disjunction-type="recognition" id="oneOf3">
                <emma:interpretation id="interp15" emma:lang="ko-KR" emma:confidence="0">
                  <emma:literal>유</emma:literal>
                </emma:interpretation>
                <emma:interpretation id="interp16" emma:lang="ko-KR" emma:confidence="0">
                  <emma:literal>옥</emma:literal>
                </emma:interpretation>
                <emma:interpretation id="interp17" emma:lang="ko-KR" emma:confidence="0">
                  <emma:literal>q</emma:literal>
                </emma:interpretation>
                <emma:interpretation id="interp18" emma:lang="ko-KR" emma:confidence="0">
                  <emma:literal>윤</emma:literal>
                </emma:interpretation>
                <emma:interpretation id="interp19" emma:lang="ko-KR" emma:confidence="0">
                  <emma:literal>윰</emma:literal>
                </emma:interpretation>
              </emma:one-of>
            </emma:emma>
          </inkml:annotationXML>
          <inkml:trace contextRef="#ctx1" brushRef="#br1" timeOffset="1435.2026">1761 510 16,'-2'8'48,"2"-8"4,0 0-2,0 0-3,0-4-40,0 4-2,6-12 0,-6 12-1,14-19 2,-5 8-1,-4-7 2,2 3 1,-3 1 1,-1-2 0,-3-3-1,0 2 1,-7 0-2,-1-1-1,-1 3-2,-3 4 0,1-2-1,-1 3 0,-2 1-2,1 5 0,-3-1 0,2 5 0,-5 0 1,2 1 2,-1 7 1,0 5 2,-1 1 3,1 2 2,2 6 1,0 0 1,1 5-3,0 0 0,7-2-2,4-1 0,4 2-3,0-4 0,9-1-2,5-9 1,7 0 1,6-7-1,0-2-1,2-3 1,2-3-2,1-6-1,-4-1 0,-5 2-1,-1-1-1,-7 0 0,-1 3-2,-6 1 0,-8 5 0,0 0-1,0 7 0,-5 6 1,-6 5 1,1 8 2,-4 13 3,2 5 0,-1 7 0,4 9 2,-2 6-1,1 4 1,5-3-1,5-2-2,0-8 0,2-10 0,8-4-3,2-13 0,6-10 0,3-10 0,2-8 0,1-5 0,-2-11 0,0-5 0,-3-5 0,-2-7 0,-5-2 0,-5-3 0,-7 1 0,0-3 0,-8 5 0,-6 1 0,-3 2 0,-2 3 0,-1 5 0,0 2 0,2 6 0,0 1 0,5 5 0,2-2 0,11 10 0,-16-5 0,16 5-18,0 0-33,-4 5-31,4-5-1,4 6-7,9-3-4,-5-4 6</inkml:trace>
          <inkml:trace contextRef="#ctx1" brushRef="#br1" timeOffset="1716.003">2056 676 13,'14'0'63,"-6"0"5,2 6 4,-3 2 2,0-16-4,5 27-43,-5 12-1,4 4 2,-7 1-2,-2 1-2,2-1-6,-4-1-16,1-7-2,-1-4 0,1-5 0,-1-5 0,3-1 0,-3-13 0,3 13 0,-3-13 0,0 0 0,0 0 0,0 0-83,10-2-2,-8-9-1,4-4-7,1-6-4</inkml:trace>
        </inkml:traceGroup>
        <inkml:traceGroup>
          <inkml:annotationXML>
            <emma:emma xmlns:emma="http://www.w3.org/2003/04/emma" version="1.0">
              <emma:interpretation id="{179E0D84-6823-48B3-B4AC-10BDC81C8545}" emma:medium="tactile" emma:mode="ink">
                <msink:context xmlns:msink="http://schemas.microsoft.com/ink/2010/main" type="inkWord" rotatedBoundingBox="5144,3087 5605,3083 5606,3129 5145,3133"/>
              </emma:interpretation>
              <emma:one-of disjunction-type="recognition" id="oneOf4">
                <emma:interpretation id="interp20" emma:lang="ko-KR" emma:confidence="0">
                  <emma:literal>…</emma:literal>
                </emma:interpretation>
                <emma:interpretation id="interp21" emma:lang="ko-KR" emma:confidence="0">
                  <emma:literal>一</emma:literal>
                </emma:interpretation>
                <emma:interpretation id="interp22" emma:lang="ko-KR" emma:confidence="0">
                  <emma:literal>ㅡ</emma:literal>
                </emma:interpretation>
                <emma:interpretation id="interp23" emma:lang="ko-KR" emma:confidence="0">
                  <emma:literal>“</emma:literal>
                </emma:interpretation>
                <emma:interpretation id="interp24" emma:lang="ko-KR" emma:confidence="0">
                  <emma:literal>"</emma:literal>
                </emma:interpretation>
              </emma:one-of>
            </emma:emma>
          </inkml:annotationXML>
          <inkml:trace contextRef="#ctx1" brushRef="#br1" timeOffset="2090.4037">2539 652 46,'15'4'78,"-15"-4"-1,9 3-6,-9-3-2,9 0-5,33 1-61,-46 2-19,4-3-15,0 0-35,10 2-5,-10-2-4,21-10-4,-9-4 9</inkml:trace>
          <inkml:trace contextRef="#ctx1" brushRef="#br1" timeOffset="2262.004">2847 620 0,'9'9'85,"-9"-9"2,13 14-5,-13-14-5,17 9-4,-7-9-5,3 0-72,-3 0-6,4 4-13,-1 3-51,-1-7 0,1 1-6,-2-1-1,7 0-1</inkml:trace>
        </inkml:traceGroup>
        <inkml:traceGroup>
          <inkml:annotationXML>
            <emma:emma xmlns:emma="http://www.w3.org/2003/04/emma" version="1.0">
              <emma:interpretation id="{1194D83C-8B4A-4FC6-9BF3-A040BE41B228}" emma:medium="tactile" emma:mode="ink">
                <msink:context xmlns:msink="http://schemas.microsoft.com/ink/2010/main" type="inkWord" rotatedBoundingBox="5699,3117 5724,3116 5725,3133 5700,3134"/>
              </emma:interpretation>
              <emma:one-of disjunction-type="recognition" id="oneOf5">
                <emma:interpretation id="interp25" emma:lang="ko-KR" emma:confidence="0">
                  <emma:literal>.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、</emma:literal>
                </emma:interpretation>
                <emma:interpretation id="interp28" emma:lang="ko-KR" emma:confidence="0">
                  <emma:literal>ㄱ</emma:literal>
                </emma:interpretation>
                <emma:interpretation id="interp29" emma:lang="ko-KR" emma:confidence="0">
                  <emma:literal>,</emma:literal>
                </emma:interpretation>
              </emma:one-of>
            </emma:emma>
          </inkml:annotationXML>
          <inkml:trace contextRef="#ctx1" brushRef="#br1" timeOffset="2386.8042">3094 652 0,'11'0'85,"-11"0"2,14 7-4,-14-7-7,0 0-10,0 0-57,0 0-64,0 10-8,0-10-16,-9-2-7,-4-6-1</inkml:trace>
        </inkml:traceGroup>
        <inkml:traceGroup>
          <inkml:annotationXML>
            <emma:emma xmlns:emma="http://www.w3.org/2003/04/emma" version="1.0">
              <emma:interpretation id="{7AC4E3AB-35B3-495F-8BED-66581AF98AB6}" emma:medium="tactile" emma:mode="ink">
                <msink:context xmlns:msink="http://schemas.microsoft.com/ink/2010/main" type="inkWord" rotatedBoundingBox="6297,2824 6718,2821 6726,3637 6304,3640"/>
              </emma:interpretation>
              <emma:one-of disjunction-type="recognition" id="oneOf6">
                <emma:interpretation id="interp30" emma:lang="ko-KR" emma:confidence="0">
                  <emma:literal>q</emma:literal>
                </emma:interpretation>
                <emma:interpretation id="interp31" emma:lang="ko-KR" emma:confidence="0">
                  <emma:literal>8</emma:literal>
                </emma:interpretation>
                <emma:interpretation id="interp32" emma:lang="ko-KR" emma:confidence="0">
                  <emma:literal>잉</emma:literal>
                </emma:interpretation>
                <emma:interpretation id="interp33" emma:lang="ko-KR" emma:confidence="0">
                  <emma:literal>웅</emma:literal>
                </emma:interpretation>
                <emma:interpretation id="interp34" emma:lang="ko-KR" emma:confidence="0">
                  <emma:literal>동</emma:literal>
                </emma:interpretation>
              </emma:one-of>
            </emma:emma>
          </inkml:annotationXML>
          <inkml:trace contextRef="#ctx1" brushRef="#br1" timeOffset="3338.4059">3954 536 35,'0'0'56,"-6"-4"2,6 4-3,-4-10-3,4 10-39,0-15-4,0 6-4,4 0 2,0-6 3,1 1 2,-4-5 2,0 4 0,-1-1-1,0 1-1,-1 2-2,-6 0-5,-4 7-2,-7 1-3,3 5 1,-7 1 1,1 6 2,-4 7 3,-1 2 1,2 8 2,-3 2 0,9 1 0,-2 2-2,6-5-1,3 0-1,5-5-1,6-3 0,3-6 0,11-4 1,5-6-2,6-3 0,4-7 0,4-2-3,0-1-2,2-1-1,-4 0-2,-5 0 0,-1 7-1,-10 7 1,-2 1 0,-10 15 3,-3 3 2,-7 11 2,-6 9 1,-2 8 1,0 9 2,-2 2-1,0 7 0,4-3-1,3-1-1,10-7-1,0-5-1,10-6-2,5-15 0,6-7 0,5-11 0,2-10 0,1 0 0,-6-7 0,-1-8 0,-1 0 0,-5-6 0,-3 2 0,-8-8 0,-5 5 0,-1-11 0,-7 6 0,-8-4 0,-1 0 0,-4 3 0,0 1 0,-1 6 0,1 0 0,-2 7 0,8 6 0,0 3-23,4 5-58,11 0-2,0 0-3,0 6-8,0-6-1</inkml:trace>
        </inkml:traceGroup>
        <inkml:traceGroup>
          <inkml:annotationXML>
            <emma:emma xmlns:emma="http://www.w3.org/2003/04/emma" version="1.0">
              <emma:interpretation id="{43439E9E-DC26-4B46-8573-CE389BF8F78D}" emma:medium="tactile" emma:mode="ink">
                <msink:context xmlns:msink="http://schemas.microsoft.com/ink/2010/main" type="inkWord" rotatedBoundingBox="6793,3170 7093,3167 7095,3399 6795,3402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Ⅱ</emma:literal>
                </emma:interpretation>
                <emma:interpretation id="interp37" emma:lang="ko-KR" emma:confidence="0">
                  <emma:literal>ⅵ</emma:literal>
                </emma:interpretation>
                <emma:interpretation id="interp38" emma:lang="ko-KR" emma:confidence="0">
                  <emma:literal>“</emma:literal>
                </emma:interpretation>
                <emma:interpretation id="interp39" emma:lang="ko-KR" emma:confidence="0">
                  <emma:literal>H</emma:literal>
                </emma:interpretation>
              </emma:one-of>
            </emma:emma>
          </inkml:annotationXML>
          <inkml:trace contextRef="#ctx1" brushRef="#br1" timeOffset="3822.0067">4188 721 6,'0'0'65,"0"0"1,10-8 1,-10 8-1,9 0 3,-4 9-39,-1 7-11,1 8-1,-1-1-1,-4 6 1,2-4-2,-2 3-2,0-3-4,0-4 0,0-6 0,0-15 0,0 9-10,0-9 0,2-8 0,4-7 0,2-6 0,-1-6 0,7-2 0,0-2 0,4 1 0,0 5 0,-2 3 0,2 5-2,-3 9 1,0 8 4,-2 3-3,-1 12 0,-4 2 0,-2 7 0,1 0 0,-4 0 0,-2-2 0,2-2 0,-2-6 0,-1-4 0,0-10-29,14 9-51,-14-9-3,19-10-3,-12-7-5,10 4-5</inkml:trace>
        </inkml:traceGroup>
        <inkml:traceGroup>
          <inkml:annotationXML>
            <emma:emma xmlns:emma="http://www.w3.org/2003/04/emma" version="1.0">
              <emma:interpretation id="{95CB30F9-85B5-4E68-A517-2E3A981FAF81}" emma:medium="tactile" emma:mode="ink">
                <msink:context xmlns:msink="http://schemas.microsoft.com/ink/2010/main" type="inkWord" rotatedBoundingBox="8769,2668 10691,2651 10696,3244 8774,3261"/>
              </emma:interpretation>
              <emma:one-of disjunction-type="recognition" id="oneOf8">
                <emma:interpretation id="interp40" emma:lang="ko-KR" emma:confidence="0">
                  <emma:literal>“</emma:literal>
                </emma:interpretation>
                <emma:interpretation id="interp41" emma:lang="ko-KR" emma:confidence="0">
                  <emma:literal>此</emma:literal>
                </emma:interpretation>
                <emma:interpretation id="interp42" emma:lang="ko-KR" emma:confidence="0">
                  <emma:literal>疏</emma:literal>
                </emma:interpretation>
                <emma:interpretation id="interp43" emma:lang="ko-KR" emma:confidence="0">
                  <emma:literal>城</emma:literal>
                </emma:interpretation>
                <emma:interpretation id="interp44" emma:lang="ko-KR" emma:confidence="0">
                  <emma:literal>뺘</emma:literal>
                </emma:interpretation>
              </emma:one-of>
            </emma:emma>
          </inkml:annotationXML>
          <inkml:trace contextRef="#ctx1" brushRef="#br1" timeOffset="10576.8185">6277 466 14,'0'0'43,"0"-14"1,0 14 4,0-13-31,0 13 3,0-13 0,0 13 2,0-10 1,0 10-3,0 0-1,0 0-1,-11 0-1,4 10-2,-5 9 0,1 6 0,-4 6-2,1 5 1,-3 3-1,6 2 0,2 1-4,7-2 1,4-3-2,10-10 0,12-7 0,9-7-1,5-13 0,8-1 1,-2-15 0,1-11-2,-3-5-1,-9-5-1,-6-1-4,-13 2 0,-11 1 0,-4 3 0,-12 4 0,-9 7 0,-4 4 0,-2 1 0,-3 8 0,-1 3-3,3 5-2,3 0-3,4 5-7,1 3-10,10 1-10,1 5-11,-31-4-31,49 4-4,6-3-1,10 3-1</inkml:trace>
          <inkml:trace contextRef="#ctx1" brushRef="#br1" timeOffset="10982.4193">6640 456 52,'11'-7'63,"-3"2"-1,-8 5 3,11 5 0,-10 12-39,5 5-6,-1 8-2,0 4-1,0 4 0,-1 0-1,-1-2-3,1-7 0,-4-5 2,0-5 1,0-6-1,0-13-1,0 0-10,0-9-4,0-6 0,0-6 0,0-6 0,3-3 0,2-2 0,1 0 0,4 7 0,-1-1 0,4 3 0,0 7 0,5 5 0,-3 2 0,3 8 0,0 1 0,3 1 0,0 3 0,-2 4 0,2-2 0,-3 1-7,-2 1-24,-2-4-13,2 0-37,-3-4 0,1-1-6,-5-10-3,8 1 4</inkml:trace>
          <inkml:trace contextRef="#ctx1" brushRef="#br1" timeOffset="11793.6207">7004 504 59,'-10'3'82,"10"-3"-4,0 0-5,0 0 0,11 0-3,8-3-61,5-4-4,5-3-2,4 1 0,3-2 1,-2-4-2,-2-2 0,-1-1-2,-3-5-3,-3-3 0,-5 3-1,-2-2 0,-1 0-1,-8 6 1,1-3 2,-4 6-2,-1 6 2,-5 10 2,0 0 2,3 4 4,-3 16 3,0 11 2,0 7 1,0 8 1,-1 9 2,-1 1-4,-1-1-11,1-3 0,2-3 0,-2-11 0,1-10 0,1-5 0,-1-8 0,1-6 0,0-9 0,0 0 0,6-11 0,-3-7 0,7 1 0,-2-8 0,3-4 0,3 0 0,2 3 0,1 3 0,-1-1-2,5 7-1,-3 2 3,1 9 1,-1 6 3,-3 7-4,-4 5 0,3 7 0,-5 2 0,-5 3 0,0 5 0,-1-4 0,-2-2 0,-1-3 0,1-4 0,-1-6 0,3 2 0,-3-12-3,0 0-77,0 0-3,0 0-3,11-9-6,-8-8-4</inkml:trace>
          <inkml:trace contextRef="#ctx1" brushRef="#br1" timeOffset="11232.0198">7126 195 54,'0'0'66,"7"7"6,-1 6 1,-2 35 0,1-18-45,1 9-2,1 8 1,-2 4-1,1 1-5,-2-6-6,1-1-4,-2-7-3,1-7-3,-2-6-1,2-9-2,-4-4-7,0-3-17,0 25-34,-9-34-21,9 0-3,-19-20-5,8 5-6,-5-10 1</inkml:trace>
          <inkml:trace contextRef="#ctx1" brushRef="#br1" timeOffset="12214.8215">7916 466 17,'8'-1'73,"-8"1"9,-1 6 0,-8 7-2,-3 4-1,0 5-46,-2 8-11,0-4-2,0 6-3,5-4-11,7-4-6,6-10 0,14-5 0,9-8 0,3-6 0,4-7 0,4-6 0,-4-5 0,-6-3 0,-5-2 0,-11 2 0,-9-1 0,-3 4 0,-14 2 0,-5 5 0,-7-1 0,-2 11 0,-5 2-21,-37 7-62,80 1-2,-32 1-3,6 4-4,3-2-2</inkml:trace>
          <inkml:trace contextRef="#ctx1" brushRef="#br1" timeOffset="-2.22061E6">7959 306 1,'-21'-13'84,"0"2"0,9 5-32,-2 6-26,4 0-26,10 0-1,0 0-76,0 0-8,0 0 1</inkml:trace>
        </inkml:traceGroup>
        <inkml:traceGroup>
          <inkml:annotationXML>
            <emma:emma xmlns:emma="http://www.w3.org/2003/04/emma" version="1.0">
              <emma:interpretation id="{E8D2BECE-2AB5-45D0-846C-B4845A8EC93D}" emma:medium="tactile" emma:mode="ink">
                <msink:context xmlns:msink="http://schemas.microsoft.com/ink/2010/main" type="inkWord" rotatedBoundingBox="10800,2817 11556,2810 11560,3258 10803,3264"/>
              </emma:interpretation>
              <emma:one-of disjunction-type="recognition" id="oneOf9">
                <emma:interpretation id="interp45" emma:lang="ko-KR" emma:confidence="0">
                  <emma:literal>영</emma:literal>
                </emma:interpretation>
                <emma:interpretation id="interp46" emma:lang="ko-KR" emma:confidence="0">
                  <emma:literal>엥</emma:literal>
                </emma:interpretation>
                <emma:interpretation id="interp47" emma:lang="ko-KR" emma:confidence="0">
                  <emma:literal>안</emma:literal>
                </emma:interpretation>
                <emma:interpretation id="interp48" emma:lang="ko-KR" emma:confidence="0">
                  <emma:literal>야</emma:literal>
                </emma:interpretation>
                <emma:interpretation id="interp49" emma:lang="ko-KR" emma:confidence="0">
                  <emma:literal>ㆀ</emma:literal>
                </emma:interpretation>
              </emma:one-of>
            </emma:emma>
          </inkml:annotationXML>
          <inkml:trace contextRef="#ctx1" brushRef="#br1" timeOffset="13400.4236">8236 504 29,'0'-12'48,"0"0"5,0 2 1,-20 4-32,20 6-5,0 0-1,0 0 0,-4 5 3,3 11 6,-1 7 0,1 6-2,0 4 2,-2 4 3,-1 2-5,2 1-6,2-6-4,0-5-5,0-9 0,0 0 0,0-9 2,0-11-1,0 0 0,7-6-3,-3-8-6,-1-5 0,1-6 0,-1-3 0,3-3 0,-4 1 0,2 0 0,2 5 0,-3 2-5,-1 6 1,0 5-1,-1 3 1,-1 9-1,0 0 1,10 2 1,-2 7 0,-1 6 1,5 1 2,-1 4 2,7 2 2,3-1 2,4-3 0,2-3 1,5-2 0,1-6-4,0-6-3,0-4 0,-2-7 0,-5-4 0,-6-5 0,-4-4 0,-5-3 0,-7 1 0,-3-4 0,-1-1 0,-5 3 0,-5-1 0,0 4 0,2 2 0,-2 2 0,2 3 0,-1 5 0,9 12 0,-11-12 0,11 12-19,0 0-23,0 0-9,0 3-32,0-3-1,12 21-5,-5-11 3</inkml:trace>
          <inkml:trace contextRef="#ctx1" brushRef="#br1" timeOffset="13774.8242">8861 432 57,'11'-12'65,"-2"-1"2,-7 1 1,-2 4-27,0 8-4,-18 0-2,2 11-1,-6 14-5,-4 1-4,1 12-4,0-2-2,4 9-6,3-4-13,11-8 0,7-6 0,10-9 0,14-8 0,3-8 0,6-3 0,0-10 0,0-3 0,-2-3 0,-7-7 0,-6 2 0,-7-8 0,-8 6 0,-3 0 0,-7-1 0,-4 1 0,-1 6 0,-2 0 0,4 6-20,10 12-40,-15-9-24,15 9-3,6-8-4,8 8-4</inkml:trace>
        </inkml:traceGroup>
        <inkml:traceGroup>
          <inkml:annotationXML>
            <emma:emma xmlns:emma="http://www.w3.org/2003/04/emma" version="1.0">
              <emma:interpretation id="{EA3D0DF9-D77B-4114-988F-43109EC575DC}" emma:medium="tactile" emma:mode="ink">
                <msink:context xmlns:msink="http://schemas.microsoft.com/ink/2010/main" type="inkWord" rotatedBoundingBox="11676,2699 12138,2694 12142,3164 11680,3168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又</emma:literal>
                </emma:interpretation>
                <emma:interpretation id="interp52" emma:lang="ko-KR" emma:confidence="0">
                  <emma:literal>叉</emma:literal>
                </emma:interpretation>
                <emma:interpretation id="interp53" emma:lang="ko-KR" emma:confidence="0">
                  <emma:literal>°</emma:literal>
                </emma:interpretation>
                <emma:interpretation id="interp54" emma:lang="ko-KR" emma:confidence="0">
                  <emma:literal>Q</emma:literal>
                </emma:interpretation>
              </emma:one-of>
            </emma:emma>
          </inkml:annotationXML>
          <inkml:trace contextRef="#ctx1" brushRef="#br1" timeOffset="14430.0254">9124 413 10,'13'0'55,"-13"0"2,15 0 1,-15 0 1,4 7-28,-1 5-2,-2 3 0,1 4-4,-2 8 1,0 1 1,-4 3-3,1-3-3,0 1-3,-1-4-5,1-3-4,0-2-2,1-9 0,-1 0-1,3-11-6,0 0 0,-11 5 0,11-5 0,-13-13 0,5 2 0,3-5 0,-4-5 0,4-1 0,-2-6 0,3-1 0,2-2 0,2-2 0,2 3-9,5-7-1,2 9 2,4-2 0,5 5 2,1-1 1,3 4 2,1 5 1,-1-3 2,5 8 0,-4 2 0,-1 3-1,0 4 2,-4 3-2,0 8 2,-8 4-1,-5 10-1,-5 3 1,-5 4 1,-5 4 0,-8-2 0,0 2 1,-1-2-1,-2-3 1,5-6 0,1-5 0,5-2 1,4-3 1,4-1 1,2-11 1,2 13 1,9-5-1,5 0 3,6 0-9,4 0 0,1-2 0,5-1 0,-2 3 0,-1-1 0,-1-7 0,-3 4 0,-7-1 0,-3 0 0,-3 0 0,-2-1 0,-1 3 0,-9-5-66,0 0-18,11 11-2,-11-11-4,0 0-7,0-15 9</inkml:trace>
        </inkml:traceGroup>
        <inkml:traceGroup>
          <inkml:annotationXML>
            <emma:emma xmlns:emma="http://www.w3.org/2003/04/emma" version="1.0">
              <emma:interpretation id="{ED8062A0-DA4F-4D80-9FC7-3C2DBA7B3F18}" emma:medium="tactile" emma:mode="ink">
                <msink:context xmlns:msink="http://schemas.microsoft.com/ink/2010/main" type="inkWord" rotatedBoundingBox="12173,2900 12800,2894 12803,3230 12176,3236"/>
              </emma:interpretation>
              <emma:one-of disjunction-type="recognition" id="oneOf11">
                <emma:interpretation id="interp55" emma:lang="ko-KR" emma:confidence="0">
                  <emma:literal>m</emma:literal>
                </emma:interpretation>
                <emma:interpretation id="interp56" emma:lang="ko-KR" emma:confidence="0">
                  <emma:literal>머</emma:literal>
                </emma:interpretation>
                <emma:interpretation id="interp57" emma:lang="ko-KR" emma:confidence="0">
                  <emma:literal>메</emma:literal>
                </emma:interpretation>
                <emma:interpretation id="interp58" emma:lang="ko-KR" emma:confidence="0">
                  <emma:literal>내</emma:literal>
                </emma:interpretation>
                <emma:interpretation id="interp59" emma:lang="ko-KR" emma:confidence="0">
                  <emma:literal>매</emma:literal>
                </emma:interpretation>
              </emma:one-of>
            </emma:emma>
          </inkml:annotationXML>
          <inkml:trace contextRef="#ctx1" brushRef="#br1" timeOffset="17378.4306">9568 479 36,'8'-12'51,"-8"12"2,0 0-3,10-11-30,-10 11-1,0 0-1,11 8 2,-7 5 1,0 3 1,1 5 1,-1 6 1,1 5 4,-2-4-6,0 3-2,-3-4-2,2-4-2,-2-5 0,0-4-1,0-6-2,0-8-7,0 0-6,0-5 0,0-9 0,0-3 0,0-6 0,5-5 0,1-3 0,1-3 0,2 3 0,0 1 0,4 4 0,2 4-8,0 5 0,2 8 3,0 8 2,0 3 0,1 10 3,-4 5 1,-1 7 2,-2 4 1,0 4 0,-4 1 1,-1-3 0,-2 0 0,0-5-5,-2-6 0,2-4 0,-3-6 0,-1-9 0,0 0 0,10-6 0,-6-11 0,1-1 0,4-8 0,-4-5 0,3-1 0,1 1 0,3 5 0,0 4 0,4 6 0,-3 4 0,3 10 0,1 4 0,0 8 0,4 4 0,-6 2 0,1 7 0,-2 0 0,1 4 0,-1 2 0,-3-1 0,-1-1 0,-2-1 0,-1-6 0,0-4 0,0-1 0,-5-5 0,-2-10 0,9 9-34,-9-9-44,8-2-5,-2-6-2,6 1-5,-2-14-1</inkml:trace>
        </inkml:traceGroup>
        <inkml:traceGroup>
          <inkml:annotationXML>
            <emma:emma xmlns:emma="http://www.w3.org/2003/04/emma" version="1.0">
              <emma:interpretation id="{5F0C3774-2B3B-4573-8E5E-E2D3701CEF60}" emma:medium="tactile" emma:mode="ink">
                <msink:context xmlns:msink="http://schemas.microsoft.com/ink/2010/main" type="inkWord" rotatedBoundingBox="12878,2492 13438,2488 13444,3233 12885,3238"/>
              </emma:interpretation>
              <emma:one-of disjunction-type="recognition" id="oneOf12">
                <emma:interpretation id="interp60" emma:lang="ko-KR" emma:confidence="0">
                  <emma:literal>d</emma:literal>
                </emma:interpretation>
                <emma:interpretation id="interp61" emma:lang="ko-KR" emma:confidence="0">
                  <emma:literal>시</emma:literal>
                </emma:interpretation>
                <emma:interpretation id="interp62" emma:lang="ko-KR" emma:confidence="0">
                  <emma:literal>“</emma:literal>
                </emma:interpretation>
                <emma:interpretation id="interp63" emma:lang="ko-KR" emma:confidence="0">
                  <emma:literal>되</emma:literal>
                </emma:interpretation>
                <emma:interpretation id="interp64" emma:lang="ko-KR" emma:confidence="0">
                  <emma:literal>아</emma:literal>
                </emma:interpretation>
              </emma:one-of>
            </emma:emma>
          </inkml:annotationXML>
          <inkml:trace contextRef="#ctx1" brushRef="#br1" timeOffset="17799.6311">10442 566 52,'8'-14'58,"7"3"-1,-12-7 0,3 4-21,-6 6-18,0-4-4,0 12 0,-16-15-1,4 13 2,-7 2 3,1 5 4,-6 7 2,2 5-1,-1 9 0,2 3-3,3 4-1,5-2-4,6 0-2,5-1-13,2-8 0,10-7 0,5-7 0,7-5 0,-1-4 0,1-9 0,-1-6 0,-1-5 0,-1-1 0,-1 2 0,-5 6 0,-5-1 0,0 7 0,-8 8 0,13 0 0,-6 11 0,-2 5 0,1 5 0,3-3 0,2 3 0,2 1 0,2 0 0,0-8 0,3-4 0,0-6 0,-2-5 0,4-2-27,0-3-51,-6-12-2,1-6-4,-5-8-6,5-1-3</inkml:trace>
          <inkml:trace contextRef="#ctx1" brushRef="#br1" timeOffset="18049.2317">10832 23 1,'-11'19'64,"3"18"11,-2 9 4,2 9-2,-1 13-28,5 4-5,-3 6-2,3-4-10,1-1-5,2-12-11,1-13-11,0-11-5,0-8 0,6-9 0,-5-4 0,6-3 0,-7-13-77,0 0-5,0 0-1,4-12-6,-1-3-8</inkml:trace>
        </inkml:traceGroup>
        <inkml:traceGroup>
          <inkml:annotationXML>
            <emma:emma xmlns:emma="http://www.w3.org/2003/04/emma" version="1.0">
              <emma:interpretation id="{F5B82C46-6536-46B8-9A4B-99FBC7B91A13}" emma:medium="tactile" emma:mode="ink">
                <msink:context xmlns:msink="http://schemas.microsoft.com/ink/2010/main" type="inkWord" rotatedBoundingBox="14196,2618 14634,2614 14639,3195 14201,3199"/>
              </emma:interpretation>
              <emma:one-of disjunction-type="recognition" id="oneOf13">
                <emma:interpretation id="interp65" emma:lang="ko-KR" emma:confidence="0">
                  <emma:literal>b</emma:literal>
                </emma:interpretation>
                <emma:interpretation id="interp66" emma:lang="ko-KR" emma:confidence="0">
                  <emma:literal>S</emma:literal>
                </emma:interpretation>
                <emma:interpretation id="interp67" emma:lang="ko-KR" emma:confidence="0">
                  <emma:literal>s</emma:literal>
                </emma:interpretation>
                <emma:interpretation id="interp68" emma:lang="ko-KR" emma:confidence="0">
                  <emma:literal>능</emma:literal>
                </emma:interpretation>
                <emma:interpretation id="interp69" emma:lang="ko-KR" emma:confidence="0">
                  <emma:literal>5</emma:literal>
                </emma:interpretation>
              </emma:one-of>
            </emma:emma>
          </inkml:annotationXML>
          <inkml:trace contextRef="#ctx1" brushRef="#br1" timeOffset="18844.8331">11639 217 13,'-9'-17'63,"-4"-6"1,5 11-4,-2 0 0,10 12-28,-6 12-1,4 15-4,2 12-1,2 6-5,2 11 0,0 1 3,0 0-4,1-2-5,0-11-4,-1-9-3,0-4 0,-1-10-1,-1-9-7,-2-12 0,5 12 0,-5-12 0,0 0 0,8-9 0,-3-6 0,5-2 0,4-8 0,6 6 0,7-7 0,4 1 0,7 7 0,3 3-5,0 11 1,1 6 2,-4 11 1,-5 3 1,-7 9 1,-9 2 3,-9 0 0,-8 1-1,-14-3-3,-8-3 0,-7-3 0,-8-6 0,-4 0 0,-2-5 0,-1-2 0,5-1 0,5-4 0,5-1 0,7-4 0,5 3 0,5-10-20,12 11-61,4-16-3,9 2-3,9 3-3,-3-6-4</inkml:trace>
        </inkml:traceGroup>
        <inkml:traceGroup>
          <inkml:annotationXML>
            <emma:emma xmlns:emma="http://www.w3.org/2003/04/emma" version="1.0">
              <emma:interpretation id="{C37F1857-467F-4189-A9EB-7C3952479808}" emma:medium="tactile" emma:mode="ink">
                <msink:context xmlns:msink="http://schemas.microsoft.com/ink/2010/main" type="inkWord" rotatedBoundingBox="14741,2816 15145,2812 15148,3102 14744,3106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9</emma:literal>
                </emma:interpretation>
                <emma:interpretation id="interp72" emma:lang="ko-KR" emma:confidence="0">
                  <emma:literal>『</emma:literal>
                </emma:interpretation>
                <emma:interpretation id="interp73" emma:lang="ko-KR" emma:confidence="0">
                  <emma:literal>'</emma:literal>
                </emma:interpretation>
                <emma:interpretation id="interp74" emma:lang="ko-KR" emma:confidence="0">
                  <emma:literal>요</emma:literal>
                </emma:interpretation>
              </emma:one-of>
            </emma:emma>
          </inkml:annotationXML>
          <inkml:trace contextRef="#ctx1" brushRef="#br1" timeOffset="19359.6338">12433 471 17,'29'-5'54,"-8"-5"5,-6 2 1,-7-4 3,-68-2-36,60 5-2,0-1-1,0-3-3,-2 2-2,-6 1-1,-2 2-6,-6 0-3,-4 5-2,-3 2-1,-3 4 1,-4 8 0,-4 8 3,1 4-1,3 8 1,7 3 0,-1 2-1,9-2-2,3-3-1,10-8 0,5-2-1,14-11-1,2-7-4,4-3 0,5-8 0,1-7 0,1-10 0,3 6 0,-7-5-10,-1 0 0,-4 4 1,-5 1-1,-3 4 2,-4 5 1,-9 10 5,0 0 6,0 0 2,7 11 1,-7 5 0,2-1 0,-2 3 1,4 5 0,0-2-2,1-4-3,4 6-3,-1-5 0,2-1-8,-3-7-20,1-11-46,4 1-6,-2 0-2,5-5-7,-4-6-3</inkml:trace>
        </inkml:traceGroup>
        <inkml:traceGroup>
          <inkml:annotationXML>
            <emma:emma xmlns:emma="http://www.w3.org/2003/04/emma" version="1.0">
              <emma:interpretation id="{6170E3F2-D429-4D13-83A3-7F567AD8F8C6}" emma:medium="tactile" emma:mode="ink">
                <msink:context xmlns:msink="http://schemas.microsoft.com/ink/2010/main" type="inkWord" rotatedBoundingBox="15228,2833 15453,2831 15455,3131 15231,3133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,</emma:literal>
                </emma:interpretation>
                <emma:interpretation id="interp78" emma:lang="ko-KR" emma:confidence="0">
                  <emma:literal>3</emma:literal>
                </emma:interpretation>
                <emma:interpretation id="interp79" emma:lang="ko-KR" emma:confidence="0">
                  <emma:literal>5</emma:literal>
                </emma:interpretation>
              </emma:one-of>
            </emma:emma>
          </inkml:annotationXML>
          <inkml:trace contextRef="#ctx1" brushRef="#br1" timeOffset="19718.4347">12847 367 43,'-22'6'65,"-2"4"3,-2 1-2,1 4-30,6 1-4,2-2-6,9-4-3,4 3-3,4-1-5,12-2-3,3 3-2,8-1 1,-1 0 1,1 3-1,-4 2-2,-2 0 3,-8-4-1,-9 5 0,-1-4 0,-15-4-4,-6 1-7,-6-2 0,-2-2 0,-1 0 0,1-2 0,9-1 0,-2-4-13,8-4-66,15 4-3,0-16-3,15 4-6,0-5-5</inkml:trace>
        </inkml:traceGroup>
        <inkml:traceGroup>
          <inkml:annotationXML>
            <emma:emma xmlns:emma="http://www.w3.org/2003/04/emma" version="1.0">
              <emma:interpretation id="{56D9BB91-7299-4CAA-9C14-61C82F5F5C0F}" emma:medium="tactile" emma:mode="ink">
                <msink:context xmlns:msink="http://schemas.microsoft.com/ink/2010/main" type="inkWord" rotatedBoundingBox="15687,2697 15744,2696 15748,3096 15691,3097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"</emma:literal>
                </emma:interpretation>
                <emma:interpretation id="interp82" emma:lang="ko-KR" emma:confidence="0">
                  <emma:literal>ⅰ</emma:literal>
                </emma:interpretation>
                <emma:interpretation id="interp83" emma:lang="ko-KR" emma:confidence="0">
                  <emma:literal>÷</emma:literal>
                </emma:interpretation>
                <emma:interpretation id="interp84" emma:lang="ko-KR" emma:confidence="0">
                  <emma:literal>Ⅴ</emma:literal>
                </emma:interpretation>
              </emma:one-of>
            </emma:emma>
          </inkml:annotationXML>
          <inkml:trace contextRef="#ctx1" brushRef="#br1" timeOffset="20014.8351">13086 432 43,'9'8'78,"-4"6"2,1 4-1,-4-1-3,-2 1-32,0 3-6,3 2-11,-1-5-9,-2 3-5,1-8-2,0-1-7,-1-3-4,0-1 0,0-8-13,0 0-32,0 0-32,0 0-4,0-4-4,3-12-7,4-2 0</inkml:trace>
          <inkml:trace contextRef="#ctx1" brushRef="#br1" timeOffset="20202.0354">13139 240 42,'-11'0'79,"-2"0"-4,4-1-3,-1-2-5,10 3-2,0 0-58,0 0-12,-11-4-19,11 4-42,-3 7-4,3-7-3,0 11-3,0-11 1</inkml:trace>
        </inkml:traceGroup>
        <inkml:traceGroup>
          <inkml:annotationXML>
            <emma:emma xmlns:emma="http://www.w3.org/2003/04/emma" version="1.0">
              <emma:interpretation id="{B85DED8F-1D4E-4DE7-92A1-6B9996BFB0A1}" emma:medium="tactile" emma:mode="ink">
                <msink:context xmlns:msink="http://schemas.microsoft.com/ink/2010/main" type="inkWord" rotatedBoundingBox="15984,2808 16239,2806 16242,3115 15987,3117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5</emma:literal>
                </emma:interpretation>
                <emma:interpretation id="interp89" emma:lang="ko-KR" emma:confidence="0">
                  <emma:literal>’</emma:literal>
                </emma:interpretation>
              </emma:one-of>
            </emma:emma>
          </inkml:annotationXML>
          <inkml:trace contextRef="#ctx1" brushRef="#br1" timeOffset="20623.2363">13529 342 36,'0'0'57,"-7"10"6,-1-6 3,-6-1-26,0 3-10,4 2-4,-5-2-2,4 5-3,-1-1-4,4 1-5,1 1-4,4-1 0,3 4-2,7-1 1,8 5-1,6 0 1,3-2 1,7 3 2,-1 0-2,-1-2 0,-6-4 2,-1 1 3,-12-7 0,-6 0-6,-12-1-7,-10-1 0,-8-2 0,-3-1 0,-4 1 0,-3-2 0,6 3 0,-1-5-2,8 0-80,8 0-3,15 0-2,-6-7-6,6-6-6</inkml:trace>
        </inkml:traceGroup>
        <inkml:traceGroup>
          <inkml:annotationXML>
            <emma:emma xmlns:emma="http://www.w3.org/2003/04/emma" version="1.0">
              <emma:interpretation id="{64232BC3-674B-49BB-B509-02EF453806FE}" emma:medium="tactile" emma:mode="ink">
                <msink:context xmlns:msink="http://schemas.microsoft.com/ink/2010/main" type="inkWord" rotatedBoundingBox="17030,2545 17865,2537 17870,3176 17036,3183"/>
              </emma:interpretation>
              <emma:one-of disjunction-type="recognition" id="oneOf18">
                <emma:interpretation id="interp90" emma:lang="ko-KR" emma:confidence="0">
                  <emma:literal>아</emma:literal>
                </emma:interpretation>
                <emma:interpretation id="interp91" emma:lang="ko-KR" emma:confidence="0">
                  <emma:literal>타</emma:literal>
                </emma:interpretation>
                <emma:interpretation id="interp92" emma:lang="ko-KR" emma:confidence="0">
                  <emma:literal>牛</emma:literal>
                </emma:interpretation>
                <emma:interpretation id="interp93" emma:lang="ko-KR" emma:confidence="0">
                  <emma:literal>여</emma:literal>
                </emma:interpretation>
                <emma:interpretation id="interp94" emma:lang="ko-KR" emma:confidence="0">
                  <emma:literal>악</emma:literal>
                </emma:interpretation>
              </emma:one-of>
            </emma:emma>
          </inkml:annotationXML>
          <inkml:trace contextRef="#ctx1" brushRef="#br1" timeOffset="21684.0381">15030 176 0,'4'-17'45,"-4"-4"1,-7 4 4,-8-5 1,-36 12-33,33 0 0,-3 7 0,-1 3 1,1 4 1,3 11 2,5 8 3,0 8-2,5 3 0,4 11-3,4 3-3,0 8-1,8-1-1,3-2-1,3-3-4,1-4-2,3-6-2,0-5-2,-2-7 0,-2-6-1,-3-5-1,-4-5-2,-3 2-7,-4-14-20,-11 8-46,3-6-5,-7-2-3,0-1-6,-3-12-2</inkml:trace>
          <inkml:trace contextRef="#ctx1" brushRef="#br1" timeOffset="21902.4385">14628 478 19,'0'0'76,"0"0"3,27-8 1,7 2-4,13-6 1,8 5-52,8-4-3,6 3-3,2-2-6,-9 5-6,-6 1-9,-6 2-23,-17 2-48,-7 0-6,-4 0-2,-12 0-6,-1 0-4</inkml:trace>
          <inkml:trace contextRef="#ctx1" brushRef="#br1" timeOffset="21356.4375">14604 369 55,'-14'7'72,"-4"4"4,-7 5-1,-2 1-32,0 6-6,4 8-1,2-4-7,8 0-8,6-3-6,9-3-4,14-9-2,10-5 0,5-7 1,4-7 1,1-4-9,-2-5-2,-3-4 0,-8-4 0,-12-3 0,-10 3 0,-3 1 0,-14 3 0,-10 3 0,-3 4 0,-4 2 0,3 8-21,1 6-35,1-1-26,13 4-2,6-3-6,9-3-4,15 0 10</inkml:trace>
        </inkml:traceGroup>
        <inkml:traceGroup>
          <inkml:annotationXML>
            <emma:emma xmlns:emma="http://www.w3.org/2003/04/emma" version="1.0">
              <emma:interpretation id="{232A9D78-4A6F-4D10-A6C3-9F8151916422}" emma:medium="tactile" emma:mode="ink">
                <msink:context xmlns:msink="http://schemas.microsoft.com/ink/2010/main" type="inkWord" rotatedBoundingBox="18703,2497 19859,2487 19865,3103 18709,3113"/>
              </emma:interpretation>
              <emma:one-of disjunction-type="recognition" id="oneOf19">
                <emma:interpretation id="interp95" emma:lang="ko-KR" emma:confidence="0">
                  <emma:literal>남</emma:literal>
                </emma:interpretation>
                <emma:interpretation id="interp96" emma:lang="ko-KR" emma:confidence="0">
                  <emma:literal>낵</emma:literal>
                </emma:interpretation>
                <emma:interpretation id="interp97" emma:lang="ko-KR" emma:confidence="0">
                  <emma:literal>낙</emma:literal>
                </emma:interpretation>
                <emma:interpretation id="interp98" emma:lang="ko-KR" emma:confidence="0">
                  <emma:literal>ㄵ</emma:literal>
                </emma:interpretation>
                <emma:interpretation id="interp99" emma:lang="ko-KR" emma:confidence="0">
                  <emma:literal>아</emma:literal>
                </emma:interpretation>
              </emma:one-of>
            </emma:emma>
          </inkml:annotationXML>
          <inkml:trace contextRef="#ctx1" brushRef="#br1" timeOffset="22869.6401">16149 313 38,'0'0'47,"-10"-5"1,10 5 1,-10 0-24,6 13 7,-1 5-2,-1 6-1,2 3 0,-2 5 0,5 4 3,0 1-4,1-4-8,8-6-7,4-7-2,8-5-3,4-9 0,5-6 0,2-6-1,-1-8 0,-1-1-1,-2-5-3,-3-1-1,-6 2 0,-6 6-2,-3 2-3,-9 11-1,8-1 0,-8 1 1,0 11 0,1 4 0,5 2 2,3 3 1,8 0 3,9-5 1,8-6 1,9-4 0,7-5-1,-1-5-4,5-7 0,-4-6 0,-7-4 0,-9-3 0,-6-3 0,-12 2 0,-10-3 0,-6 0 0,-10-2 0,-7-3 0,-6 4-10,-3 4-33,22 3-38,-25 1-3,8 7-3,0-4-4,10 5 1</inkml:trace>
          <inkml:trace contextRef="#ctx1" brushRef="#br1" timeOffset="24102.0424">16927 430 20,'0'0'71,"-10"0"5,10 0-1,-4-5-4,4 5-31,-1-12-5,1 12-12,0-14-8,0 14-7,10-16-4,-1 9-1,5-1-2,1 3 0,4-2 0,5 2 2,2 5 1,0 2 1,3 8 1,-1 3 0,-2 6 0,3 0 0,-7-1 0,-1 2-2,-6 0 0,-3-4-1,-5-3 1,-1-4-1,-6-9-1,0 13-4,0-13-6,0 0-9,0 0-27,0 0-34,0 0-1,0 0-6,0-10-4,8 1 2</inkml:trace>
          <inkml:trace contextRef="#ctx1" brushRef="#br1" timeOffset="23197.2408">16938 30 12,'10'-5'38,"1"5"6,-11 0 11,9 7-20,-4 15 3,-1 7 5,-2 13 0,-2 9 0,0 9 1,0-1-6,0 9-8,-2-6-11,-1-7-6,0-10-6,2-6-2,1-13-1,0-7-4,0-8 0,0-2 0,0-9 0,0 0 0,7 12-20,-7-12-26,0 0-34,14 0 0,-14 0-5,22-11-7,-13 1 1</inkml:trace>
        </inkml:traceGroup>
        <inkml:traceGroup>
          <inkml:annotationXML>
            <emma:emma xmlns:emma="http://www.w3.org/2003/04/emma" version="1.0">
              <emma:interpretation id="{D86ED3CD-B21A-4C2C-98C8-A8AC42F78704}" emma:medium="tactile" emma:mode="ink">
                <msink:context xmlns:msink="http://schemas.microsoft.com/ink/2010/main" type="inkWord" rotatedBoundingBox="20023,2486 20518,2482 20523,3038 20028,3043"/>
              </emma:interpretation>
              <emma:one-of disjunction-type="recognition" id="oneOf20">
                <emma:interpretation id="interp100" emma:lang="ko-KR" emma:confidence="0">
                  <emma:literal>이</emma:literal>
                </emma:interpretation>
                <emma:interpretation id="interp101" emma:lang="ko-KR" emma:confidence="0">
                  <emma:literal>어</emma:literal>
                </emma:interpretation>
                <emma:interpretation id="interp102" emma:lang="ko-KR" emma:confidence="0">
                  <emma:literal>히</emma:literal>
                </emma:interpretation>
                <emma:interpretation id="interp103" emma:lang="ko-KR" emma:confidence="0">
                  <emma:literal>d</emma:literal>
                </emma:interpretation>
                <emma:interpretation id="interp104" emma:lang="ko-KR" emma:confidence="0">
                  <emma:literal>ㆎ</emma:literal>
                </emma:interpretation>
              </emma:one-of>
            </emma:emma>
          </inkml:annotationXML>
          <inkml:trace contextRef="#ctx1" brushRef="#br1" timeOffset="24398.4429">17498 367 59,'11'-2'68,"-3"2"1,-8 0 3,-4 18-1,-11-5-41,-2 3-4,-2 1-10,2 6-1,3-1 3,6 1-3,7-6-3,8-3-3,13-6-1,9-6 1,0-2-1,3-3-2,1-10-6,-3-3 0,-6-2 0,-6 0 0,-9 0 0,-7 1 0,-4 2 0,-9 2 0,-8 0-37,-9 1-43,8 3-4,-4-3-2,6 0-5,1-8-3</inkml:trace>
          <inkml:trace contextRef="#ctx1" brushRef="#br1" timeOffset="24648.0433">17815 18 56,'16'14'73,"-1"14"4,-5 6 1,2 10-3,4 11-42,-11 1-1,-4 5-2,1-4-7,-2-2-7,0-11-4,0-9-6,0-8-6,0-6 0,3-8 0,-3-13-4,2 12-36,-2-12-37,0 0-4,10-4-4,-9-7-6,8-2-4</inkml:trace>
        </inkml:traceGroup>
        <inkml:traceGroup>
          <inkml:annotationXML>
            <emma:emma xmlns:emma="http://www.w3.org/2003/04/emma" version="1.0">
              <emma:interpretation id="{2B0D6B1D-5DE6-46EB-908D-CFD5E5CD4ED4}" emma:medium="tactile" emma:mode="ink">
                <msink:context xmlns:msink="http://schemas.microsoft.com/ink/2010/main" type="inkWord" rotatedBoundingBox="20643,2740 21065,2736 21068,3064 20646,3067"/>
              </emma:interpretation>
              <emma:one-of disjunction-type="recognition" id="oneOf21">
                <emma:interpretation id="interp105" emma:lang="ko-KR" emma:confidence="0">
                  <emma:literal>e</emma:literal>
                </emma:interpretation>
                <emma:interpretation id="interp106" emma:lang="ko-KR" emma:confidence="0">
                  <emma:literal>으</emma:literal>
                </emma:interpretation>
                <emma:interpretation id="interp107" emma:lang="ko-KR" emma:confidence="0">
                  <emma:literal>t</emma:literal>
                </emma:interpretation>
                <emma:interpretation id="interp108" emma:lang="ko-KR" emma:confidence="0">
                  <emma:literal>七</emma:literal>
                </emma:interpretation>
                <emma:interpretation id="interp109" emma:lang="ko-KR" emma:confidence="0">
                  <emma:literal>亡</emma:literal>
                </emma:interpretation>
              </emma:one-of>
            </emma:emma>
          </inkml:annotationXML>
          <inkml:trace contextRef="#ctx1" brushRef="#br1" timeOffset="25038.044">18039 462 32,'17'0'62,"1"-2"0,6-2 2,3 0 0,0-3-42,6 1-2,6-1-4,-5 1-4,6-5-1,0-1-1,-8-4-5,-2-2-5,-8-1-2,-4-2 0,-9 0-2,-7 3 1,-10 7 3,-14 4 4,-8 7 8,-5 5 5,-5 12 3,-1 6 2,0 9 1,5 2 0,8 4-2,10-3-21,11 2 0,7-9 0,16 0 0,7-7 0,7-8 0,7-2 0,2-5 0,0-6 0,-2 0 0,-7-8 0,-5-2-69,-4 2-18,-9-4-2,-4 1-7,-8-4-4</inkml:trace>
        </inkml:traceGroup>
        <inkml:traceGroup>
          <inkml:annotationXML>
            <emma:emma xmlns:emma="http://www.w3.org/2003/04/emma" version="1.0">
              <emma:interpretation id="{C6C1408B-E7F7-44D9-B602-F3816E6172E5}" emma:medium="tactile" emma:mode="ink">
                <msink:context xmlns:msink="http://schemas.microsoft.com/ink/2010/main" type="inkWord" rotatedBoundingBox="21620,2721 21939,2718 21942,3077 21623,3080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8</emma:literal>
                </emma:interpretation>
                <emma:interpretation id="interp113" emma:lang="ko-KR" emma:confidence="0">
                  <emma:literal>9</emma:literal>
                </emma:interpretation>
                <emma:interpretation id="interp114" emma:lang="ko-KR" emma:confidence="0">
                  <emma:literal>’</emma:literal>
                </emma:interpretation>
              </emma:one-of>
            </emma:emma>
          </inkml:annotationXML>
          <inkml:trace contextRef="#ctx1" brushRef="#br1" timeOffset="25740.0452">19285 308 44,'1'-14'50,"-1"3"-1,-4-1-2,4 3-32,-20 3 0,-5 5 3,-6 1-3,0 1 3,-5 9-1,1 3 1,1 0 1,6 2-2,8 1-3,13 3-2,7-2-4,14 0 0,15-1-1,6 1 1,10-3 0,-1-1-1,4 3-2,-8-1 0,-6 0 2,-13-1 2,-10 1 1,-11-1 0,-10 0 1,-13 2 1,-10-2 0,-3-3 0,-3-1-8,4 1-4,0-6 0,8 2-13,7-5-23,7-2-41,13 0-4,6-10-3,12-2-7,3-6 0</inkml:trace>
        </inkml:traceGroup>
        <inkml:traceGroup>
          <inkml:annotationXML>
            <emma:emma xmlns:emma="http://www.w3.org/2003/04/emma" version="1.0">
              <emma:interpretation id="{A01B30CE-8E2B-4351-B72E-B0283654458E}" emma:medium="tactile" emma:mode="ink">
                <msink:context xmlns:msink="http://schemas.microsoft.com/ink/2010/main" type="inkWord" rotatedBoundingBox="22024,2709 22411,2705 22416,3335 22029,3339"/>
              </emma:interpretation>
              <emma:one-of disjunction-type="recognition" id="oneOf23">
                <emma:interpretation id="interp115" emma:lang="ko-KR" emma:confidence="0">
                  <emma:literal>p</emma:literal>
                </emma:interpretation>
                <emma:interpretation id="interp116" emma:lang="ko-KR" emma:confidence="0">
                  <emma:literal>P</emma:literal>
                </emma:interpretation>
                <emma:interpretation id="interp117" emma:lang="ko-KR" emma:confidence="0">
                  <emma:literal>8</emma:literal>
                </emma:interpretation>
                <emma:interpretation id="interp118" emma:lang="ko-KR" emma:confidence="0">
                  <emma:literal>了</emma:literal>
                </emma:interpretation>
                <emma:interpretation id="interp119" emma:lang="ko-KR" emma:confidence="0">
                  <emma:literal>n</emma:literal>
                </emma:interpretation>
              </emma:one-of>
            </emma:emma>
          </inkml:annotationXML>
          <inkml:trace contextRef="#ctx1" brushRef="#br1" timeOffset="26223.6461">19419 337 31,'11'8'65,"5"10"4,-7 2 4,4 8-2,-4 6-35,3 8-7,0 4 0,-3 7-8,-1 3-3,-3-7-4,1-2-5,-1-5-3,0-8-3,-4-8 1,2-3 2,-2-13 1,-1-10 1,0 0-1,0-5-2,-7-9-5,0-5 0,-4-6 0,-1-10 0,-2-1 0,0-7 0,1-1 0,2-7 0,6-1-10,3-4-5,4 5-2,9 5 1,10 2 1,4 8 4,8 3 5,8 12 3,2 7 5,1 8 2,-4 6 3,-1 7 1,-12 10 1,-3 3-1,-16 6-1,-8 4-2,-15-3 0,-7 3 2,-10-1-1,-5-5-1,-3-2-1,-6-5-4,8-1-7,-2-9-15,10-28-31,7 25-25,6-4-1,17 0-6,-3-10-4,12 3 7</inkml:trace>
        </inkml:traceGroup>
        <inkml:traceGroup>
          <inkml:annotationXML>
            <emma:emma xmlns:emma="http://www.w3.org/2003/04/emma" version="1.0">
              <emma:interpretation id="{26BBDC69-97B0-4FB3-801F-16AF98EEA3F7}" emma:medium="tactile" emma:mode="ink">
                <msink:context xmlns:msink="http://schemas.microsoft.com/ink/2010/main" type="inkWord" rotatedBoundingBox="22463,2752 22882,2748 22885,3085 22466,3089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의</emma:literal>
                </emma:interpretation>
                <emma:interpretation id="interp122" emma:lang="ko-KR" emma:confidence="0">
                  <emma:literal>‘</emma:literal>
                </emma:interpretation>
                <emma:interpretation id="interp123" emma:lang="ko-KR" emma:confidence="0">
                  <emma:literal>s</emma:literal>
                </emma:interpretation>
                <emma:interpretation id="interp124" emma:lang="ko-KR" emma:confidence="0">
                  <emma:literal>다</emma:literal>
                </emma:interpretation>
              </emma:one-of>
            </emma:emma>
          </inkml:annotationXML>
          <inkml:trace contextRef="#ctx1" brushRef="#br1" timeOffset="26707.2469">20240 321 16,'6'-9'48,"-1"-2"4,-5 11-1,-11-14-22,-7 11-3,-3 3 2,-6 4 1,-6 9 3,-6 3 0,-2 9 1,-3 1-1,1 9-2,9 0-7,2 3-4,7-5-4,10 2-6,7-6-2,8-8-7,11-3 0,7-10 0,6-4 0,4-5 0,2-11 0,2-10 0,-2 1 0,3-10 0,-8-2-7,-1 1-5,-6-1 2,-5 8 0,-2 3 1,-2 7 3,-9 15 5,0 0 4,6 10 3,-6 7-1,0 5 0,0 1 1,2 4 1,-2-2 0,3-3-2,1 1-3,1-6-3,4 0-10,0-7-21,-1-1-42,8 3-5,-3-10-3,8-2-5,-4-2-3</inkml:trace>
        </inkml:traceGroup>
        <inkml:traceGroup>
          <inkml:annotationXML>
            <emma:emma xmlns:emma="http://www.w3.org/2003/04/emma" version="1.0">
              <emma:interpretation id="{669790FF-2715-458E-8027-5BBEE4333252}" emma:medium="tactile" emma:mode="ink">
                <msink:context xmlns:msink="http://schemas.microsoft.com/ink/2010/main" type="inkWord" rotatedBoundingBox="23097,2763 23819,2756 23822,3078 23100,3084"/>
              </emma:interpretation>
              <emma:one-of disjunction-type="recognition" id="oneOf25">
                <emma:interpretation id="interp125" emma:lang="ko-KR" emma:confidence="0">
                  <emma:literal>u</emma:literal>
                </emma:interpretation>
                <emma:interpretation id="interp126" emma:lang="ko-KR" emma:confidence="0">
                  <emma:literal>니</emma:literal>
                </emma:interpretation>
                <emma:interpretation id="interp127" emma:lang="ko-KR" emma:confidence="0">
                  <emma:literal>나</emma:literal>
                </emma:interpretation>
                <emma:interpretation id="interp128" emma:lang="ko-KR" emma:confidence="0">
                  <emma:literal>라</emma:literal>
                </emma:interpretation>
                <emma:interpretation id="interp129" emma:lang="ko-KR" emma:confidence="0">
                  <emma:literal>난</emma:literal>
                </emma:interpretation>
              </emma:one-of>
            </emma:emma>
          </inkml:annotationXML>
          <inkml:trace contextRef="#ctx1" brushRef="#br1" timeOffset="27206.4478">20675 312 6,'-17'9'62,"-3"5"10,-2 7 1,-5-21 1,5 20-38,-3 8 0,4 0 0,3 4-6,10-5-7,7 3-5,1-6-4,15 0-2,10-6-3,3-1 1,11-6-10,4-8 0,2-3 0,5-6 0,1-7 0,0-9 0,0 0 0,-2-8 0,-6-2-7,-6-5 0,-8 1 0,-5-1 1,-9 7 1,-5 5 2,-10 4 3,-9 8 4,-7 12 2,-8 9 1,-2 8 0,1 10 1,-4 1-5,6 6-3,6-4 0,8 4 0,9-2 0,11-8 0,9 0 0,9-6 0,7-3 0,4-4 0,-1-1 0,-3-3 0,-6-6 0,-1 3 0,-13-3 0,-16 0-80,9 0-6,-9 0-2,-4 0-5,-9-3-3</inkml:trace>
        </inkml:traceGroup>
      </inkml:traceGroup>
    </inkml:traceGroup>
    <inkml:traceGroup>
      <inkml:annotationXML>
        <emma:emma xmlns:emma="http://www.w3.org/2003/04/emma" version="1.0">
          <emma:interpretation id="{163547F6-0F76-4565-9EA6-7A5C026BB475}" emma:medium="tactile" emma:mode="ink">
            <msink:context xmlns:msink="http://schemas.microsoft.com/ink/2010/main" type="paragraph" rotatedBoundingBox="3843,4676 12619,4714 12614,5795 3838,57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4EC432A-7CE9-4622-920A-0D9D3FD3E6DE}" emma:medium="tactile" emma:mode="ink">
              <msink:context xmlns:msink="http://schemas.microsoft.com/ink/2010/main" type="line" rotatedBoundingBox="3843,4676 12619,4714 12614,5795 3838,5757"/>
            </emma:interpretation>
          </emma:emma>
        </inkml:annotationXML>
        <inkml:traceGroup>
          <inkml:annotationXML>
            <emma:emma xmlns:emma="http://www.w3.org/2003/04/emma" version="1.0">
              <emma:interpretation id="{F962268E-0064-40AE-A268-F88460A9FC14}" emma:medium="tactile" emma:mode="ink">
                <msink:context xmlns:msink="http://schemas.microsoft.com/ink/2010/main" type="inkWord" rotatedBoundingBox="3843,4799 4899,4804 4895,5521 3839,5516"/>
              </emma:interpretation>
              <emma:one-of disjunction-type="recognition" id="oneOf26">
                <emma:interpretation id="interp130" emma:lang="ko-KR" emma:confidence="0">
                  <emma:literal>≠</emma:literal>
                </emma:interpretation>
                <emma:interpretation id="interp131" emma:lang="ko-KR" emma:confidence="0">
                  <emma:literal>과</emma:literal>
                </emma:interpretation>
                <emma:interpretation id="interp132" emma:lang="ko-KR" emma:confidence="0">
                  <emma:literal>급</emma:literal>
                </emma:interpretation>
                <emma:interpretation id="interp133" emma:lang="ko-KR" emma:confidence="0">
                  <emma:literal>쿠</emma:literal>
                </emma:interpretation>
                <emma:interpretation id="interp134" emma:lang="ko-KR" emma:confidence="0">
                  <emma:literal>㉢</emma:literal>
                </emma:interpretation>
              </emma:one-of>
            </emma:emma>
          </inkml:annotationXML>
          <inkml:trace contextRef="#ctx1" brushRef="#br2" timeOffset="36176.4635">1359 2747 5,'-35'17'60,"7"-4"2,8-3-3,6 0-2,14-10 0,-27 7-42,35 0-2,13-4 4,6 1 4,9-3 6,11 1-1,10-2 1,6 0-2,6-7-3,5 0-7,1 0-12,-1 0-3,-2 0 0,-10-3 0,-7 4 0,-11-2 0,-8 3 0,-10 0 0,-8-1 0,-6 4 0,-12 2 0,0 0-2,0 0-38,-5 10-40,5-10-4,-22 8-2,12-5-6,-5-3 0</inkml:trace>
          <inkml:trace contextRef="#ctx1" brushRef="#br2" timeOffset="35848.863">1275 2593 68,'-3'-37'82,"3"37"-1,0 0-4,-1-9-1,1 9-8,8-2-58,2-1-2,8 2 0,5-2-2,7 1-1,9 1-2,6 1 1,9 0-2,5 0 1,-1 0-1,4 0-1,-2 0 2,-3 0-2,-4 0 2,-10 0-3,-6 0 0,-7 0 0,-4 0 0,-8 0 0,-7 0 0,-11 0 0,13 1 0,-13-1-8,0 0-21,0 0-21,-10 0-29,10 0-2,-22 0-6,9 4-6,-9-3 9</inkml:trace>
          <inkml:trace contextRef="#ctx1" brushRef="#br2" timeOffset="36660.0643">1743 2367 69,'-6'-8'80,"6"8"-2,-11-12-5,11 12-2,13-10-40,-13 10-9,0 0-12,0 0-6,0 0-1,0 0-1,0 0 0,22 0 1,-4 4 0,11 4 0,4 0 1,9 2 0,3-1 0,6 1-1,3 2-1,-3 1 0,-2-2-1,-4 4-1,-7-1 1,-8 3 0,-5 5-1,-11 7 0,-7 2 3,-7 8 2,-12 1 1,-11 7 1,-4 5 2,-9 2-4,-4-2-5,-1-5 0,1-1 0,4-7 0,6-8 0,6-6 0,6-7 0,9-6 0,0-9-2,9-3-80,6-4-2,4-16-2,7 5-6,-3-11-4</inkml:trace>
        </inkml:traceGroup>
        <inkml:traceGroup>
          <inkml:annotationXML>
            <emma:emma xmlns:emma="http://www.w3.org/2003/04/emma" version="1.0">
              <emma:interpretation id="{A2434BF9-B7D6-4678-A98E-9AD59736C2F9}" emma:medium="tactile" emma:mode="ink">
                <msink:context xmlns:msink="http://schemas.microsoft.com/ink/2010/main" type="inkWord" rotatedBoundingBox="6058,4686 6897,4689 6894,5430 6055,5427"/>
              </emma:interpretation>
              <emma:one-of disjunction-type="recognition" id="oneOf27">
                <emma:interpretation id="interp135" emma:lang="ko-KR" emma:confidence="0">
                  <emma:literal>Q</emma:literal>
                </emma:interpretation>
                <emma:interpretation id="interp136" emma:lang="ko-KR" emma:confidence="0">
                  <emma:literal>으</emma:literal>
                </emma:interpretation>
                <emma:interpretation id="interp137" emma:lang="ko-KR" emma:confidence="0">
                  <emma:literal>요</emma:literal>
                </emma:interpretation>
                <emma:interpretation id="interp138" emma:lang="ko-KR" emma:confidence="0">
                  <emma:literal>〇</emma:literal>
                </emma:interpretation>
                <emma:interpretation id="interp139" emma:lang="ko-KR" emma:confidence="0">
                  <emma:literal>@</emma:literal>
                </emma:interpretation>
              </emma:one-of>
            </emma:emma>
          </inkml:annotationXML>
          <inkml:trace contextRef="#ctx1" brushRef="#br1" timeOffset="40825.2713">3642 2401 48,'0'0'53,"6"-18"1,-3 6-3,-3 39-26,0-54-16,2 15-4,3-3 0,-3 2 3,0-5 4,-1 2 2,-1-1 2,0 2 0,-7-1 1,0 5-2,-1 2-2,-2 3-4,-3 5-5,-3 2-1,0 10-1,-3 7 2,-3 10 3,0 7 2,-1 10 3,6 11 1,1 11-13,3 2 18,10 7-1,3-6 0,10 1-2,12-9-2,12-6-6,5-18-7,13-13 0,7-12 0,3-13 0,7-12 0,-3-8 0,-4-10 0,2-6 0,-12-2 0,-5-3 0,-11-4 0,-10 1 0,-11 1 0,-9-10 0,-6 4 0,-14 0 0,-8 1 0,-7-1 0,-6 6 0,-3 4 0,-4 5 0,-4 10 0,0 5 0,1 11 0,-2 6 0,-1 7 0,5 8-37,0 6-19,6 8-27,7-1-2,3 6-6,3-8 1</inkml:trace>
          <inkml:trace contextRef="#ctx1" brushRef="#br1" timeOffset="41074.8722">3618 2606 43,'16'16'74,"8"3"4,-5-5-2,8 3-1,1 2-31,9 4-11,7-2-4,3 4-9,3-4-3,2 1-3,-1-4-6,-1-3-8,-3-3 0,-6-1 0,-5-2 0,-2 3 0,-8-7-9,-35 0-70,29 3-3,-7-8-2,-1 2-6,-6-9-4</inkml:trace>
        </inkml:traceGroup>
        <inkml:traceGroup>
          <inkml:annotationXML>
            <emma:emma xmlns:emma="http://www.w3.org/2003/04/emma" version="1.0">
              <emma:interpretation id="{E9162AEB-0DA5-435C-8CA9-6C19F5B7B2DE}" emma:medium="tactile" emma:mode="ink">
                <msink:context xmlns:msink="http://schemas.microsoft.com/ink/2010/main" type="inkWord" rotatedBoundingBox="7788,4775 7947,4776 7944,5377 7785,5376"/>
              </emma:interpretation>
              <emma:one-of disjunction-type="recognition" id="oneOf28">
                <emma:interpretation id="interp140" emma:lang="ko-KR" emma:confidence="0">
                  <emma:literal>i</emma:literal>
                </emma:interpretation>
                <emma:interpretation id="interp141" emma:lang="ko-KR" emma:confidence="0">
                  <emma:literal>ⅰ</emma:literal>
                </emma:interpretation>
                <emma:interpretation id="interp142" emma:lang="ko-KR" emma:confidence="0">
                  <emma:literal>5</emma:literal>
                </emma:interpretation>
                <emma:interpretation id="interp143" emma:lang="ko-KR" emma:confidence="0">
                  <emma:literal>j</emma:literal>
                </emma:interpretation>
                <emma:interpretation id="interp144" emma:lang="ko-KR" emma:confidence="0">
                  <emma:literal>‘</emma:literal>
                </emma:interpretation>
              </emma:one-of>
            </emma:emma>
          </inkml:annotationXML>
          <inkml:trace contextRef="#ctx1" brushRef="#br1" timeOffset="41776.8733">5202 2377 56,'-6'-19'91,"-1"2"-5,4 7-6,-1 0-2,4 10-4,29-10-58,-29 10-11,0 0-7,4 5-12,-4-5-20,4 20-43,6-4 1,-1-3-6,8 3-3,-1-4-1</inkml:trace>
          <inkml:trace contextRef="#ctx1" brushRef="#br1" timeOffset="41605.2728">5269 2528 54,'1'-12'66,"-1"12"-1,3-18 1,-3 8 2,1 16-36,0 11 0,1 8-32,-1 5 24,-1 5-3,4 4 3,-4 1 0,7 1-4,-4-1-5,1-4-15,0-6 0,2-6 0,1-3 0,-2-5 0,1-3 0,-2-2 0,-4-11 0,0 0-42,11-6-38,-11-12-4,0-7-2,-6-8-9,5-4 2</inkml:trace>
        </inkml:traceGroup>
        <inkml:traceGroup>
          <inkml:annotationXML>
            <emma:emma xmlns:emma="http://www.w3.org/2003/04/emma" version="1.0">
              <emma:interpretation id="{793233E4-EAA7-47C2-9844-D7E1F3AF3313}" emma:medium="tactile" emma:mode="ink">
                <msink:context xmlns:msink="http://schemas.microsoft.com/ink/2010/main" type="inkWord" rotatedBoundingBox="8334,4916 8599,4917 8597,5275 8332,5274"/>
              </emma:interpretation>
              <emma:one-of disjunction-type="recognition" id="oneOf29">
                <emma:interpretation id="interp145" emma:lang="ko-KR" emma:confidence="0">
                  <emma:literal>s</emma:literal>
                </emma:interpretation>
                <emma:interpretation id="interp146" emma:lang="ko-KR" emma:confidence="0">
                  <emma:literal>S</emma:literal>
                </emma:interpretation>
                <emma:interpretation id="interp147" emma:lang="ko-KR" emma:confidence="0">
                  <emma:literal>’</emma:literal>
                </emma:interpretation>
                <emma:interpretation id="interp148" emma:lang="ko-KR" emma:confidence="0">
                  <emma:literal>'</emma:literal>
                </emma:interpretation>
                <emma:interpretation id="interp149" emma:lang="ko-KR" emma:confidence="0">
                  <emma:literal>,</emma:literal>
                </emma:interpretation>
              </emma:one-of>
            </emma:emma>
          </inkml:annotationXML>
          <inkml:trace contextRef="#ctx1" brushRef="#br1" timeOffset="42276.0743">5880 2492 41,'0'-12'66,"0"12"-2,0-18-3,0 18-3,-1-7-39,-9 4-2,-1 3-3,-4 3-3,0 1-1,-1 5 1,0 0 1,4 4 0,8 3 0,4 2-12,4 2 13,14 1-2,3 4 0,6-4 0,2 2 1,6-2 0,-9 0 1,-3-4 0,-4-2-6,-10-2-7,-8 1 0,-6-2 0,-15 2 0,-7-1 0,-5-5 0,0 1 0,-6-3 0,5 4 0,2-7 0,8-6-21,12 3-64,-2-2-2,13 2-2,3-10-7,12 1-4</inkml:trace>
        </inkml:traceGroup>
        <inkml:traceGroup>
          <inkml:annotationXML>
            <emma:emma xmlns:emma="http://www.w3.org/2003/04/emma" version="1.0">
              <emma:interpretation id="{8022F35A-DCFA-4666-8D18-179D5795126F}" emma:medium="tactile" emma:mode="ink">
                <msink:context xmlns:msink="http://schemas.microsoft.com/ink/2010/main" type="inkWord" rotatedBoundingBox="9794,4827 10665,4831 10661,5786 9790,5783"/>
              </emma:interpretation>
              <emma:one-of disjunction-type="recognition" id="oneOf30">
                <emma:interpretation id="interp150" emma:lang="ko-KR" emma:confidence="0">
                  <emma:literal>왕</emma:literal>
                </emma:interpretation>
                <emma:interpretation id="interp151" emma:lang="ko-KR" emma:confidence="0">
                  <emma:literal>욈</emma:literal>
                </emma:interpretation>
                <emma:interpretation id="interp152" emma:lang="ko-KR" emma:confidence="0">
                  <emma:literal>상</emma:literal>
                </emma:interpretation>
                <emma:interpretation id="interp153" emma:lang="ko-KR" emma:confidence="0">
                  <emma:literal>생</emma:literal>
                </emma:interpretation>
                <emma:interpretation id="interp154" emma:lang="ko-KR" emma:confidence="0">
                  <emma:literal>옹</emma:literal>
                </emma:interpretation>
              </emma:one-of>
            </emma:emma>
          </inkml:annotationXML>
          <inkml:trace contextRef="#ctx1" brushRef="#br1" timeOffset="42915.6752">7501 2421 32,'-3'-10'44,"-9"-1"2,-1 0-25,0 4-5,-8-2 5,0 6 5,-6 0 2,2 3 2,-7 0-5,2 4-1,-3 5-1,8 1-4,-1 6-6,11-1-5,1 5-1,11-2 1,9 3 0,12 2 1,11-1 0,6-2 1,12 2-10,-4 1 12,7-6-1,-6 1-1,-8-1 1,-10 1-1,-11 0 1,-12 2 0,-9-4-3,-10 2-8,-9 0 0,-10-3 0,-2 0 0,-1-7 0,3-2 0,2-5 0,11 1-2,5-2-79,9-7-2,8-3-3,11-5-6,14 5-4</inkml:trace>
          <inkml:trace contextRef="#ctx1" brushRef="#br1" timeOffset="43539.6765">7861 2624 1,'15'-5'0,"-4"-3"0,1 1 0,-6-9 66,1-1 5,-2 4 1,-1 0-2,-1-2-26,0 1-16,-3-6 0,0 3-5,-2 2-10,-3-3-5,-2 0-3,-4 1-4,-4 3-1,-3 0-1,-4 4-2,-1 4 1,-2 4 0,-1 2 0,-3 6 1,2 6 0,5 4 2,4 2 0,5 4 2,6 0 0,7-1 2,7 1 0,11 4-5,8-4 7,4 2-1,7 3 1,-2 6 2,1 4-1,-12 9 0,-7 4 0,-12 9 0,-5 10-2,-9 3 0,-8 1-4,-2-7-2,1-3 0,7-5 0,8-13 0,6-12 0,14-20 0,10-12 0,3-5 0,5-15 0,1-10 0,0-3 0,-8-7 0,-8-1 0,-11-1 0,-9 3 0,-8 1 0,-13 2 0,-9 4 0,-8 4 0,-1 3 0,0 8 0,5 0 0,2 4 0,9 5 0,4 0 0,19 7 0,-9-9-3,15 3-50,13 3-32,3-4-3,7-1-5,0-5-2,7 5 7</inkml:trace>
        </inkml:traceGroup>
        <inkml:traceGroup>
          <inkml:annotationXML>
            <emma:emma xmlns:emma="http://www.w3.org/2003/04/emma" version="1.0">
              <emma:interpretation id="{00D93D58-008C-43E7-BD2A-8FF4DBA90A55}" emma:medium="tactile" emma:mode="ink">
                <msink:context xmlns:msink="http://schemas.microsoft.com/ink/2010/main" type="inkWord" rotatedBoundingBox="10683,4936 11157,4938 11155,5317 10682,5315"/>
              </emma:interpretation>
              <emma:one-of disjunction-type="recognition" id="oneOf31">
                <emma:interpretation id="interp155" emma:lang="ko-KR" emma:confidence="0">
                  <emma:literal>u</emma:literal>
                </emma:interpretation>
                <emma:interpretation id="interp156" emma:lang="ko-KR" emma:confidence="0">
                  <emma:literal>U</emma:literal>
                </emma:interpretation>
                <emma:interpretation id="interp157" emma:lang="ko-KR" emma:confidence="0">
                  <emma:literal>니</emma:literal>
                </emma:interpretation>
                <emma:interpretation id="interp158" emma:lang="ko-KR" emma:confidence="0">
                  <emma:literal>a</emma:literal>
                </emma:interpretation>
                <emma:interpretation id="interp159" emma:lang="ko-KR" emma:confidence="0">
                  <emma:literal>“</emma:literal>
                </emma:interpretation>
              </emma:one-of>
            </emma:emma>
          </inkml:annotationXML>
          <inkml:trace contextRef="#ctx1" brushRef="#br1" timeOffset="43945.2769">8077 2663 29,'11'-23'0,"-8"-4"75,5 7 1,-8-2 1,3 5-3,0 3-29,-3 14-11,0 0-8,5 7-26,-2 17 21,-2 3-4,1 6-3,-1 3-3,6 5 1,1 1-12,3-6 0,4-8 0,1-8 0,6-10 0,0-6 0,2-4 0,0-17 0,1-7 0,-6-7 0,2-5 0,-8-3 0,-2-4 0,-4-1 0,-4 6 0,0 3 0,-3 5 0,-2 6-7,-2 10 1,4 14 4,0 0 3,-8 12 2,8 10 0,0 3-3,3 8 6,2 3-4,8 3-2,-2-3 0,4 1 0,1-5 0,4-2 0,-2 22-52,-3-39-28,8-1-2,-6-12-5,5 0-8,-4-9 0</inkml:trace>
        </inkml:traceGroup>
        <inkml:traceGroup>
          <inkml:annotationXML>
            <emma:emma xmlns:emma="http://www.w3.org/2003/04/emma" version="1.0">
              <emma:interpretation id="{C0327ECF-D224-44FA-A9B2-A001BC202E5D}" emma:medium="tactile" emma:mode="ink">
                <msink:context xmlns:msink="http://schemas.microsoft.com/ink/2010/main" type="inkWord" rotatedBoundingBox="11205,4909 11496,4910 11494,5258 11203,5256"/>
              </emma:interpretation>
              <emma:one-of disjunction-type="recognition" id="oneOf32">
                <emma:interpretation id="interp160" emma:lang="ko-KR" emma:confidence="0">
                  <emma:literal>a</emma:literal>
                </emma:interpretation>
                <emma:interpretation id="interp161" emma:lang="ko-KR" emma:confidence="0">
                  <emma:literal>‘</emma:literal>
                </emma:interpretation>
                <emma:interpretation id="interp162" emma:lang="ko-KR" emma:confidence="0">
                  <emma:literal>'</emma:literal>
                </emma:interpretation>
                <emma:interpretation id="interp163" emma:lang="ko-KR" emma:confidence="0">
                  <emma:literal>`</emma:literal>
                </emma:interpretation>
                <emma:interpretation id="interp164" emma:lang="ko-KR" emma:confidence="0">
                  <emma:literal>요</emma:literal>
                </emma:interpretation>
              </emma:one-of>
            </emma:emma>
          </inkml:annotationXML>
          <inkml:trace contextRef="#ctx1" brushRef="#br1" timeOffset="44350.8779">8805 2497 23,'7'-23'55,"-5"15"7,-2-6 0,-9 7 7,-8 7-36,-5 0 1,-5 12-3,-1 4-1,-4 11-30,8 3 30,-4 6-1,11 2-4,6-1-6,10-1-10,1-5-9,7-6 0,9-7 0,4-6 0,5-10 0,-1-2 0,1-6 0,-4-12 0,-2-6 0,-4-3 0,-4 0 0,-5-3 0,-3 7 0,-3 3 0,0 4 0,0 16-4,0 0 4,-9 13-2,7 1-1,2 8 4,0 1 0,0 1 1,4 4 1,4-5-3,2-5-7,2 2-27,5-3-42,-6-7-3,6-3-3,-3-7-7,3-7-3</inkml:trace>
        </inkml:traceGroup>
        <inkml:traceGroup>
          <inkml:annotationXML>
            <emma:emma xmlns:emma="http://www.w3.org/2003/04/emma" version="1.0">
              <emma:interpretation id="{323DF909-E2B2-4B52-9F67-4936AEAE0F43}" emma:medium="tactile" emma:mode="ink">
                <msink:context xmlns:msink="http://schemas.microsoft.com/ink/2010/main" type="inkWord" rotatedBoundingBox="11617,4854 11952,4855 11950,5266 11615,5264"/>
              </emma:interpretation>
              <emma:one-of disjunction-type="recognition" id="oneOf33">
                <emma:interpretation id="interp165" emma:lang="ko-KR" emma:confidence="0">
                  <emma:literal>r</emma:literal>
                </emma:interpretation>
                <emma:interpretation id="interp166" emma:lang="ko-KR" emma:confidence="0">
                  <emma:literal>「</emma:literal>
                </emma:interpretation>
                <emma:interpretation id="interp167" emma:lang="ko-KR" emma:confidence="0">
                  <emma:literal>‘</emma:literal>
                </emma:interpretation>
                <emma:interpretation id="interp168" emma:lang="ko-KR" emma:confidence="0">
                  <emma:literal>'</emma:literal>
                </emma:interpretation>
                <emma:interpretation id="interp169" emma:lang="ko-KR" emma:confidence="0">
                  <emma:literal>나</emma:literal>
                </emma:interpretation>
              </emma:one-of>
            </emma:emma>
          </inkml:annotationXML>
          <inkml:trace contextRef="#ctx1" brushRef="#br1" timeOffset="44740.8786">9011 2482 10,'9'0'78,"-5"5"5,1 12-3,-2 9-80,-2 2 80,5 5-2,-3 5-45,2 1-8,-5 0-6,4-6-5,-1-4-3,0-10-11,1-7 0,-4-12 0,0 0 0,1-5 0,-1-14 0,2-12 0,-1-6 0,1-3 0,-1-5 0,4 2 0,4-2 0,3 6 0,2 4 0,4 12 0,0 1 0,2 9 0,4 4 0,-1 5 0,-1 4 0,-2 1 0,-4 7 0,-1 0 0,-4 2 0,0 2 0,-11-12-17,7-22-33,1 39-29,-8-17-2,13 17-6,-13-17-3,12 6-3</inkml:trace>
        </inkml:traceGroup>
        <inkml:traceGroup>
          <inkml:annotationXML>
            <emma:emma xmlns:emma="http://www.w3.org/2003/04/emma" version="1.0">
              <emma:interpretation id="{B9B7D829-07B3-4F9F-B2E4-A9655D15AFED}" emma:medium="tactile" emma:mode="ink">
                <msink:context xmlns:msink="http://schemas.microsoft.com/ink/2010/main" type="inkWord" rotatedBoundingBox="11954,4836 12324,4838 12322,5240 11953,5239"/>
              </emma:interpretation>
              <emma:one-of disjunction-type="recognition" id="oneOf34">
                <emma:interpretation id="interp170" emma:lang="ko-KR" emma:confidence="0">
                  <emma:literal>e</emma:literal>
                </emma:interpretation>
                <emma:interpretation id="interp171" emma:lang="ko-KR" emma:confidence="0">
                  <emma:literal>t</emma:literal>
                </emma:interpretation>
                <emma:interpretation id="interp172" emma:lang="ko-KR" emma:confidence="0">
                  <emma:literal>으</emma:literal>
                </emma:interpretation>
                <emma:interpretation id="interp173" emma:lang="ko-KR" emma:confidence="0">
                  <emma:literal>C</emma:literal>
                </emma:interpretation>
                <emma:interpretation id="interp174" emma:lang="ko-KR" emma:confidence="0">
                  <emma:literal>ㄷ</emma:literal>
                </emma:interpretation>
              </emma:one-of>
            </emma:emma>
          </inkml:annotationXML>
          <inkml:trace contextRef="#ctx1" brushRef="#br1" timeOffset="45630.0802">9348 2571 36,'8'3'0,"10"0"0,0-3 0,9 0 91,2 0-3,3-6-4,2-4-4,2-4-1,-1-2-51,-4-1-6,0-5-19,-8-2-3,-6 2 0,-8-3 0,-9 5-2,-2 5-1,-14 5 0,-4 7 1,-11 3 3,-2 18 2,-2 6 3,-1 12-6,-2-1 0,4 7 0,8-1 0,7 0 0,10-2 0,7-8 0,7 0 0,10-10 0,10-1 0,4-9 0,5-3 0,1-5 0,1-2 0,-2-1 0,-1-5 0,-8-1 0,-3-1 0,-7 0 0,-15 7-54,14-4-35,-14 4-1,0 0-6,0 0-3</inkml:trace>
        </inkml:traceGroup>
        <inkml:traceGroup>
          <inkml:annotationXML>
            <emma:emma xmlns:emma="http://www.w3.org/2003/04/emma" version="1.0">
              <emma:interpretation id="{66310E26-016C-4A9B-9595-CEE2EF3BC0C7}" emma:medium="tactile" emma:mode="ink">
                <msink:context xmlns:msink="http://schemas.microsoft.com/ink/2010/main" type="inkWord" rotatedBoundingBox="12574,5241 12617,5241 12616,5281 12573,5280"/>
              </emma:interpretation>
              <emma:one-of disjunction-type="recognition" id="oneOf35">
                <emma:interpretation id="interp175" emma:lang="ko-KR" emma:confidence="0">
                  <emma:literal>.</emma:literal>
                </emma:interpretation>
                <emma:interpretation id="interp176" emma:lang="ko-KR" emma:confidence="0">
                  <emma:literal>0</emma:literal>
                </emma:interpretation>
                <emma:interpretation id="interp177" emma:lang="ko-KR" emma:confidence="0">
                  <emma:literal>‘</emma:literal>
                </emma:interpretation>
                <emma:interpretation id="interp178" emma:lang="ko-KR" emma:confidence="0">
                  <emma:literal>!</emma:literal>
                </emma:interpretation>
                <emma:interpretation id="interp179" emma:lang="ko-KR" emma:confidence="0">
                  <emma:literal>:</emma:literal>
                </emma:interpretation>
              </emma:one-of>
            </emma:emma>
          </inkml:annotationXML>
          <inkml:trace contextRef="#ctx1" brushRef="#br1" timeOffset="45864.0806">9973 2785 29,'15'12'101,"-15"-12"-2,14 15-9,-14-15-3,9 4-10,-9-9-49,0 5-74,0 0-40,-16-4-1,16 4-8,-22-20-5,17 9 3</inkml:trace>
        </inkml:traceGroup>
      </inkml:traceGroup>
    </inkml:traceGroup>
    <inkml:traceGroup>
      <inkml:annotationXML>
        <emma:emma xmlns:emma="http://www.w3.org/2003/04/emma" version="1.0">
          <emma:interpretation id="{93CB38F9-3B5B-4EF5-87E1-6FC963D553F1}" emma:medium="tactile" emma:mode="ink">
            <msink:context xmlns:msink="http://schemas.microsoft.com/ink/2010/main" type="paragraph" rotatedBoundingBox="5874,6715 12664,6530 12695,7671 5905,785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0F53A6B-F09C-4E4C-BA8A-111131BE4499}" emma:medium="tactile" emma:mode="ink">
              <msink:context xmlns:msink="http://schemas.microsoft.com/ink/2010/main" type="line" rotatedBoundingBox="5874,6715 12664,6530 12695,7671 5905,7856"/>
            </emma:interpretation>
          </emma:emma>
        </inkml:annotationXML>
        <inkml:traceGroup>
          <inkml:annotationXML>
            <emma:emma xmlns:emma="http://www.w3.org/2003/04/emma" version="1.0">
              <emma:interpretation id="{9F8E43B4-C17B-4919-A52A-83DA11D553D9}" emma:medium="tactile" emma:mode="ink">
                <msink:context xmlns:msink="http://schemas.microsoft.com/ink/2010/main" type="inkWord" rotatedBoundingBox="5884,7079 6202,7071 6223,7847 5905,7856"/>
              </emma:interpretation>
              <emma:one-of disjunction-type="recognition" id="oneOf36">
                <emma:interpretation id="interp180" emma:lang="ko-KR" emma:confidence="0">
                  <emma:literal>p</emma:literal>
                </emma:interpretation>
                <emma:interpretation id="interp181" emma:lang="ko-KR" emma:confidence="0">
                  <emma:literal>P</emma:literal>
                </emma:interpretation>
                <emma:interpretation id="interp182" emma:lang="ko-KR" emma:confidence="0">
                  <emma:literal>8</emma:literal>
                </emma:interpretation>
                <emma:interpretation id="interp183" emma:lang="ko-KR" emma:confidence="0">
                  <emma:literal>!</emma:literal>
                </emma:interpretation>
                <emma:interpretation id="interp184" emma:lang="ko-KR" emma:confidence="0">
                  <emma:literal>R</emma:literal>
                </emma:interpretation>
              </emma:one-of>
            </emma:emma>
          </inkml:annotationXML>
          <inkml:trace contextRef="#ctx1" brushRef="#br1" timeOffset="74084.5301">3310 4766 3,'-8'-14'40,"8"14"2,-10-10 1,10 10-35,-8-6-1,8 6 6,-1 9 9,1 4 11,0 10 5,1 6 2,5 10 2,-6 12 3,9 12 0,-6-1-6,8 3-10,-10-6-9,8-1-18,-8-11-2,6-2 0,-3-15 0,-1-9 0,1-8 0,-3 0 0,-1-13 0,7 14 0,-7-14 0,0 0 0,0 0 0,0 0 0,0 0 0,0-12 0,0 3 0,-1-5 0,-2-6 0,-2-8 0,-1-3 0,-4-8 0,5 1 0,-5-9 0,3-2 0,-1-8 0,5 3 0,3-2 0,0 4 0,6 2 0,4 0 0,5 3 0,5 7 0,8 6 0,-2 8 0,4 7 0,4 11 0,1 8 0,-2 5 0,-4 15 0,-5 7 0,-12 10 0,-6 1 0,-8 3 0,-13-3 0,-10-3 0,-2-5 0,-5-5 0,-1-4 0,-1-9 0,5-6 0,2-3 0,5-3 0,6-3 0,-2-11 0,8 4-44,10 10-38,-8-13-3,8 13-5,3-16-3,5 11 0</inkml:trace>
        </inkml:traceGroup>
        <inkml:traceGroup>
          <inkml:annotationXML>
            <emma:emma xmlns:emma="http://www.w3.org/2003/04/emma" version="1.0">
              <emma:interpretation id="{15866AEB-5BB7-48F4-AF69-8CB3E9B52418}" emma:medium="tactile" emma:mode="ink">
                <msink:context xmlns:msink="http://schemas.microsoft.com/ink/2010/main" type="inkWord" rotatedBoundingBox="6562,7198 7101,7184 7107,7400 6568,7415"/>
              </emma:interpretation>
              <emma:one-of disjunction-type="recognition" id="oneOf37">
                <emma:interpretation id="interp185" emma:lang="ko-KR" emma:confidence="0">
                  <emma:literal>=</emma:literal>
                </emma:interpretation>
                <emma:interpretation id="interp186" emma:lang="ko-KR" emma:confidence="0">
                  <emma:literal>느</emma:literal>
                </emma:interpretation>
                <emma:interpretation id="interp187" emma:lang="ko-KR" emma:confidence="0">
                  <emma:literal>즈</emma:literal>
                </emma:interpretation>
                <emma:interpretation id="interp188" emma:lang="ko-KR" emma:confidence="0">
                  <emma:literal>z</emma:literal>
                </emma:interpretation>
                <emma:interpretation id="interp189" emma:lang="ko-KR" emma:confidence="0">
                  <emma:literal>二</emma:literal>
                </emma:interpretation>
              </emma:one-of>
            </emma:emma>
          </inkml:annotationXML>
          <inkml:trace contextRef="#ctx1" brushRef="#br1" timeOffset="74739.7313">3980 4761 3,'-5'-2'73,"5"2"8,-9-4 2,9 4-5,-9-7-28,9 7-7,0 0-7,0 0-9,0 0-9,0 0-6,13 1-5,4-1-7,5 2 0,3 2 0,4-4 0,5-1 0,3-2 0,-1-2 0,-1 0 0,-2 1 0,-3 0 0,-4-2 0,-4 3 0,-4 3 0,-3 0 0,-4 0 0,-2 0 0,-9 0-3,0 0-45,0 11-36,-9-4 0,-3 3-7,-7-2-2,-1 5 2</inkml:trace>
          <inkml:trace contextRef="#ctx1" brushRef="#br1" timeOffset="74958.1317">4054 4936 76,'-8'8'86,"8"-8"-2,0 0-1,18 0-1,8 0-28,5 1-33,9-1-1,2-1-15,9-4-5,0-3 0,-2-1 0,-8 1 0,-3 0 0,-10-2 0,-3 3-20,-11 4-62,-14 3-2,0 0-3,-10-13-8,0 9-2</inkml:trace>
        </inkml:traceGroup>
        <inkml:traceGroup>
          <inkml:annotationXML>
            <emma:emma xmlns:emma="http://www.w3.org/2003/04/emma" version="1.0">
              <emma:interpretation id="{6F86C0BD-D0C5-4C50-B97A-3E6A85EFA065}" emma:medium="tactile" emma:mode="ink">
                <msink:context xmlns:msink="http://schemas.microsoft.com/ink/2010/main" type="inkWord" rotatedBoundingBox="7775,6844 8470,6825 8490,7533 7795,7552"/>
              </emma:interpretation>
              <emma:one-of disjunction-type="recognition" id="oneOf38">
                <emma:interpretation id="interp190" emma:lang="ko-KR" emma:confidence="0">
                  <emma:literal>Q</emma:literal>
                </emma:interpretation>
                <emma:interpretation id="interp191" emma:lang="ko-KR" emma:confidence="0">
                  <emma:literal>요</emma:literal>
                </emma:interpretation>
                <emma:interpretation id="interp192" emma:lang="ko-KR" emma:confidence="0">
                  <emma:literal>으</emma:literal>
                </emma:interpretation>
                <emma:interpretation id="interp193" emma:lang="ko-KR" emma:confidence="0">
                  <emma:literal>a</emma:literal>
                </emma:interpretation>
                <emma:interpretation id="interp194" emma:lang="ko-KR" emma:confidence="0">
                  <emma:literal>던</emma:literal>
                </emma:interpretation>
              </emma:one-of>
            </emma:emma>
          </inkml:annotationXML>
          <inkml:trace contextRef="#ctx1" brushRef="#br1" timeOffset="76252.9337">5324 4573 56,'9'-14'65,"0"-1"1,-1-4 1,0 1-29,-2 1-5,-1-1-6,1 1-2,-4 2-2,0 0-4,-2 0-2,0 4-3,-4 0-4,4 11-4,-11-13-3,2 13-2,-4 0-2,-4 11 1,-2 14 1,-2 13 2,-4 13 2,2 8 2,-3 10 0,9 5 2,10 9 1,3-10-10,11-3 0,10-17 0,17-7 0,7-14 0,19-13 0,-3-15 0,3-14 0,2-10 0,-2-11 0,-3-3 0,-6-8 0,-13-6 0,-11-2 0,-12-1 0,-7 6 0,-8-5 0,-12 4 0,-10 1 0,-6 9 0,-8 3 0,-4 6 0,-2 6 0,0 9 0,5 38-45,-10-26-42,10 9 0,2 0-7,8 4-3,3 1 1</inkml:trace>
          <inkml:trace contextRef="#ctx1" brushRef="#br1" timeOffset="76455.7343">5317 4707 56,'16'28'81,"5"0"2,5-2-3,7-2-2,14 1-33,-6-2-12,1 4-6,5-2-9,-6-3-8,2-1-10,-5-1 0,1 1 0,-10-7 0,3 3 0,-6-7-73,-10-7-11,4 2 0,-14-11-6,-3-7 90,-4-16-98</inkml:trace>
        </inkml:traceGroup>
        <inkml:traceGroup>
          <inkml:annotationXML>
            <emma:emma xmlns:emma="http://www.w3.org/2003/04/emma" version="1.0">
              <emma:interpretation id="{391C4C06-8E3A-4874-82FC-08A9E75BA79F}" emma:medium="tactile" emma:mode="ink">
                <msink:context xmlns:msink="http://schemas.microsoft.com/ink/2010/main" type="inkWord" rotatedBoundingBox="8699,6756 9338,6739 9359,7509 8720,7526"/>
              </emma:interpretation>
              <emma:one-of disjunction-type="recognition" id="oneOf39">
                <emma:interpretation id="interp195" emma:lang="ko-KR" emma:confidence="0">
                  <emma:literal>Q</emma:literal>
                </emma:interpretation>
                <emma:interpretation id="interp196" emma:lang="ko-KR" emma:confidence="0">
                  <emma:literal>요</emma:literal>
                </emma:interpretation>
                <emma:interpretation id="interp197" emma:lang="ko-KR" emma:confidence="0">
                  <emma:literal>은</emma:literal>
                </emma:interpretation>
                <emma:interpretation id="interp198" emma:lang="ko-KR" emma:confidence="0">
                  <emma:literal>a</emma:literal>
                </emma:interpretation>
                <emma:interpretation id="interp199" emma:lang="ko-KR" emma:confidence="0">
                  <emma:literal>℃</emma:literal>
                </emma:interpretation>
              </emma:one-of>
            </emma:emma>
          </inkml:annotationXML>
          <inkml:trace contextRef="#ctx1" brushRef="#br1" timeOffset="77781.7364">6319 4485 42,'20'-9'68,"0"-1"7,-1-3-1,3-4-29,-7-1-5,4-3-3,-8 3-6,-5-2-8,-1 2-7,-5-3-7,-1 6-4,-6 1-1,-5 7-3,-8 6-2,-3 4 1,-6 11 0,-1 11 3,-5 12 1,-3 6 3,1 14 1,1 6 1,4 4 0,10 0-7,4 2-2,11-8 0,7-5 0,15-9 0,31-17 0,12-11 0,4-12 0,7-7 0,1-13 0,0-8 0,-2-5 0,-8-7 0,-24-1 0,-12-2 0,-8-3 0,-12 2 0,-5-3 0,-16-1 0,-6-1 0,-10 5 0,-8 4 0,-4 9 0,-3 3 0,3 9-3,-2 8-83,4 3-1,6 2-3,2 4-5,9 7-1</inkml:trace>
          <inkml:trace contextRef="#ctx1" brushRef="#br1" timeOffset="78015.7371">6193 4652 68,'10'25'86,"2"3"-4,12-1-1,2 2 0,0-1-36,14 4-12,6 0-10,2-4-11,-3 1-12,10-6 0,-6 0 0,-8-7 0,-4 0 0,-9-10 0,-1 2 0,-10 35-49,-3-47-33,-9-8 82,-5-9-85,1-4-7,-1-9-4,6 4-3</inkml:trace>
        </inkml:traceGroup>
        <inkml:traceGroup>
          <inkml:annotationXML>
            <emma:emma xmlns:emma="http://www.w3.org/2003/04/emma" version="1.0">
              <emma:interpretation id="{A368D7CA-80A1-4BF0-92CA-C2197DCAA84F}" emma:medium="tactile" emma:mode="ink">
                <msink:context xmlns:msink="http://schemas.microsoft.com/ink/2010/main" type="inkWord" rotatedBoundingBox="9344,6621 9759,6609 9770,7006 9354,7017"/>
              </emma:interpretation>
              <emma:one-of disjunction-type="recognition" id="oneOf40">
                <emma:interpretation id="interp200" emma:lang="ko-KR" emma:confidence="0">
                  <emma:literal>「</emma:literal>
                </emma:interpretation>
                <emma:interpretation id="interp201" emma:lang="ko-KR" emma:confidence="0">
                  <emma:literal>“</emma:literal>
                </emma:interpretation>
                <emma:interpretation id="interp202" emma:lang="ko-KR" emma:confidence="0">
                  <emma:literal>『</emma:literal>
                </emma:interpretation>
                <emma:interpretation id="interp203" emma:lang="ko-KR" emma:confidence="0">
                  <emma:literal>5</emma:literal>
                </emma:interpretation>
                <emma:interpretation id="interp204" emma:lang="ko-KR" emma:confidence="0">
                  <emma:literal>t</emma:literal>
                </emma:interpretation>
              </emma:one-of>
            </emma:emma>
          </inkml:annotationXML>
          <inkml:trace contextRef="#ctx1" brushRef="#br1" timeOffset="78358.9377">6888 4168 30,'0'0'81,"3"-16"-4,-3 16-3,0 0-3,0 0 1,6 11-47,-1 9-10,1 4-4,-1 7-1,3 6 2,-3 1 1,5-1-2,-3 1-2,3-7-9,-4-2 0,1-5 0,0-6 0,-3-3 0,3-8 0,-7-7 0,3 10 0,-3 14-78,0-24-4,-3-8-1,-4-6-7,5-2-6</inkml:trace>
          <inkml:trace contextRef="#ctx1" brushRef="#br1" timeOffset="78608.5381">6764 4247 75,'0'0'80,"-11"-5"0,11 5 0,4-9 0,-21 3-37,33 4-11,10 1-10,7-4-5,5 1-15,1-2-2,5 1 0,-3 1 0,-1 1 0,-7-3 0,-1 4 0,-11-4 0,-3 3-70,-3 2-14,-15 1-2,15-12-6,-12 1-6</inkml:trace>
        </inkml:traceGroup>
        <inkml:traceGroup>
          <inkml:annotationXML>
            <emma:emma xmlns:emma="http://www.w3.org/2003/04/emma" version="1.0">
              <emma:interpretation id="{A81CC0B2-505E-410B-A622-DBBEA13A1915}" emma:medium="tactile" emma:mode="ink">
                <msink:context xmlns:msink="http://schemas.microsoft.com/ink/2010/main" type="inkWord" rotatedBoundingBox="10008,6880 10475,6868 10491,7471 10024,7484"/>
              </emma:interpretation>
              <emma:one-of disjunction-type="recognition" id="oneOf41">
                <emma:interpretation id="interp205" emma:lang="ko-KR" emma:confidence="0">
                  <emma:literal>b</emma:literal>
                </emma:interpretation>
                <emma:interpretation id="interp206" emma:lang="ko-KR" emma:confidence="0">
                  <emma:literal>s</emma:literal>
                </emma:interpretation>
                <emma:interpretation id="interp207" emma:lang="ko-KR" emma:confidence="0">
                  <emma:literal>능</emma:literal>
                </emma:interpretation>
                <emma:interpretation id="interp208" emma:lang="ko-KR" emma:confidence="0">
                  <emma:literal>3</emma:literal>
                </emma:interpretation>
                <emma:interpretation id="interp209" emma:lang="ko-KR" emma:confidence="0">
                  <emma:literal>S</emma:literal>
                </emma:interpretation>
              </emma:one-of>
            </emma:emma>
          </inkml:annotationXML>
          <inkml:trace contextRef="#ctx1" brushRef="#br1" timeOffset="79466.5396">7462 4421 45,'-15'-6'66,"15"6"-4,-18 0 3,18 0 3,0 19-34,0 2-4,3 14-8,4 5-3,0 8 2,0 2 1,0 3-2,0-1-7,1-3-3,-3-7-3,1-8 0,-3-6-7,2-7 0,-3-7 0,2-5 0,-4-9 0,0 0 0,13-16 0,-4-2 0,3-7 0,5 0 0,3-4 0,7 2 0,3 9 0,7-2 0,2 13 0,-2 5 0,1 7 0,-3 11 0,-5 6 0,-5 5 0,-13 3 0,-12 5 0,-18 1 0,-13-6 0,-9-4 0,-8-4 0,-3-6 0,-6-11 0,6-3 0,2-5 0,20-6 0,2-6 0,-32 2-53,56 1-36,2-3-1,9 3-7,3-2-3</inkml:trace>
        </inkml:traceGroup>
        <inkml:traceGroup>
          <inkml:annotationXML>
            <emma:emma xmlns:emma="http://www.w3.org/2003/04/emma" version="1.0">
              <emma:interpretation id="{B57A2CCF-E042-46F2-96C5-AEA2BDEF4197}" emma:medium="tactile" emma:mode="ink">
                <msink:context xmlns:msink="http://schemas.microsoft.com/ink/2010/main" type="inkWord" rotatedBoundingBox="11273,7084 11859,7068 11866,7325 11280,7340"/>
              </emma:interpretation>
              <emma:one-of disjunction-type="recognition" id="oneOf42">
                <emma:interpretation id="interp210" emma:lang="ko-KR" emma:confidence="0">
                  <emma:literal>=</emma:literal>
                </emma:interpretation>
                <emma:interpretation id="interp211" emma:lang="ko-KR" emma:confidence="0">
                  <emma:literal>느</emma:literal>
                </emma:interpretation>
                <emma:interpretation id="interp212" emma:lang="ko-KR" emma:confidence="0">
                  <emma:literal>z</emma:literal>
                </emma:interpretation>
                <emma:interpretation id="interp213" emma:lang="ko-KR" emma:confidence="0">
                  <emma:literal>二</emma:literal>
                </emma:interpretation>
                <emma:interpretation id="interp214" emma:lang="ko-KR" emma:confidence="0">
                  <emma:literal>ㄷ</emma:literal>
                </emma:interpretation>
              </emma:one-of>
            </emma:emma>
          </inkml:annotationXML>
          <inkml:trace contextRef="#ctx1" brushRef="#br0" timeOffset="97968.1721">8697 4619 14,'0'0'66,"-16"2"4,16-2 2,-13 1-1,13-1-34,0 0-7,0 0-4,0 0-6,0 0-3,7 3-4,6-3-2,6 0-2,4 0 1,8 0 0,6 0 1,6-3-2,2-1-1,3 1-1,-1 1-7,-3 1 0,-2-2 0,-8 3 0,-4-1 0,-5 1 0,-6 0 0,-5 0-4,-1 2-18,-13-2-13,0 0-15,4 11-32,-10-4-1,-6 2-5,-10-1 0</inkml:trace>
          <inkml:trace contextRef="#ctx1" brushRef="#br0" timeOffset="98217.7724">8768 4813 52,'-23'15'70,"4"-4"1,7-1 1,12-10-1,0 0-28,-2 12-16,15-9-3,16 2 0,4-5-1,10 1-2,5-1-8,4-1-13,3-3 0,-1 0 0,-4 1 0,-8 0 0,-7 3 0,-9-3 0,-5 3 0,-9-3 0,-1 3-16,-11 0-65,0 0-3,12-4-4,-9-8-5,5-2-2</inkml:trace>
        </inkml:traceGroup>
        <inkml:traceGroup>
          <inkml:annotationXML>
            <emma:emma xmlns:emma="http://www.w3.org/2003/04/emma" version="1.0">
              <emma:interpretation id="{CA921BFE-F0FC-458C-971A-4F1EC0CF80B1}" emma:medium="tactile" emma:mode="ink">
                <msink:context xmlns:msink="http://schemas.microsoft.com/ink/2010/main" type="inkWord" rotatedBoundingBox="12191,6772 12670,6759 12689,7459 12210,7472"/>
              </emma:interpretation>
              <emma:one-of disjunction-type="recognition" id="oneOf43">
                <emma:interpretation id="interp215" emma:lang="ko-KR" emma:confidence="0">
                  <emma:literal>b</emma:literal>
                </emma:interpretation>
                <emma:interpretation id="interp216" emma:lang="ko-KR" emma:confidence="0">
                  <emma:literal>3</emma:literal>
                </emma:interpretation>
                <emma:interpretation id="interp217" emma:lang="ko-KR" emma:confidence="0">
                  <emma:literal>능</emma:literal>
                </emma:interpretation>
                <emma:interpretation id="interp218" emma:lang="ko-KR" emma:confidence="0">
                  <emma:literal>6</emma:literal>
                </emma:interpretation>
                <emma:interpretation id="interp219" emma:lang="ko-KR" emma:confidence="0">
                  <emma:literal>5</emma:literal>
                </emma:interpretation>
              </emma:one-of>
            </emma:emma>
          </inkml:annotationXML>
          <inkml:trace contextRef="#ctx1" brushRef="#br0" timeOffset="98794.9736">9586 4339 8,'7'-12'69,"-2"-1"-3,-5 13 0,9-7 0,-6 14 6,3 15-41,-4 7-7,-2 14-3,0 4 1,-2 11 2,0 1 0,-5 6-6,7-5-18,-6-5 0,6-7 0,0-6 0,0-11 0,3-3 0,1-7 0,-4-21 0,14 5 0,-6-16 0,5-8 0,-1-8 0,9-3 0,-1-5 0,8 2 0,2 1 0,3 8 0,7 7 0,-1 5 0,1 11 0,1 5 0,-1 13 0,-7 4 0,-4 10 0,-10 3 0,-8 7 0,-26 0 0,-12-3 0,-15-3 0,-10-11 0,-4-6 0,-1-9 0,-2-5 0,-1-5 0,26-7 0,2-1 0,12 3 0,7-1-12,5-4-75,8 11-2,0-21-4,6 13-8,-1-10-3</inkml:trace>
        </inkml:traceGroup>
      </inkml:traceGroup>
    </inkml:traceGroup>
    <inkml:traceGroup>
      <inkml:annotationXML>
        <emma:emma xmlns:emma="http://www.w3.org/2003/04/emma" version="1.0">
          <emma:interpretation id="{9BE43D55-FE95-4A3F-9E14-5EA41B2ECB99}" emma:medium="tactile" emma:mode="ink">
            <msink:context xmlns:msink="http://schemas.microsoft.com/ink/2010/main" type="paragraph" rotatedBoundingBox="6967,8918 23576,8104 23641,9432 7032,1024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5E1D393-3952-44DE-8AAC-6978B919391D}" emma:medium="tactile" emma:mode="ink">
              <msink:context xmlns:msink="http://schemas.microsoft.com/ink/2010/main" type="line" rotatedBoundingBox="6967,8918 23576,8104 23641,9432 7032,10246"/>
            </emma:interpretation>
          </emma:emma>
        </inkml:annotationXML>
        <inkml:traceGroup>
          <inkml:annotationXML>
            <emma:emma xmlns:emma="http://www.w3.org/2003/04/emma" version="1.0">
              <emma:interpretation id="{354833AF-97AC-40D9-8E4F-7C9BC1CE5675}" emma:medium="tactile" emma:mode="ink">
                <msink:context xmlns:msink="http://schemas.microsoft.com/ink/2010/main" type="inkWord" rotatedBoundingBox="6983,9242 7565,9213 7581,9540 6999,9568"/>
              </emma:interpretation>
              <emma:one-of disjunction-type="recognition" id="oneOf44">
                <emma:interpretation id="interp220" emma:lang="ko-KR" emma:confidence="0">
                  <emma:literal>=</emma:literal>
                </emma:interpretation>
                <emma:interpretation id="interp221" emma:lang="ko-KR" emma:confidence="0">
                  <emma:literal>二</emma:literal>
                </emma:interpretation>
                <emma:interpretation id="interp222" emma:lang="ko-KR" emma:confidence="0">
                  <emma:literal>느</emma:literal>
                </emma:interpretation>
                <emma:interpretation id="interp223" emma:lang="ko-KR" emma:confidence="0">
                  <emma:literal>z</emma:literal>
                </emma:interpretation>
                <emma:interpretation id="interp224" emma:lang="ko-KR" emma:confidence="0">
                  <emma:literal>그</emma:literal>
                </emma:interpretation>
              </emma:one-of>
            </emma:emma>
          </inkml:annotationXML>
          <inkml:trace contextRef="#ctx1" brushRef="#br1" timeOffset="111805.3964">4448 6780 30,'-14'0'66,"4"0"4,-3-4-1,4 4-2,9 0-35,0 0-5,-5 8-4,5-8-5,0 9 0,0-9-2,15 7-1,1-5-2,5-1-1,5-1-2,4 0-2,3 0-2,3 0-3,1 0 0,0 0-2,0 3 0,-5-1 0,-2 0 1,-2-1-2,-5 1 0,-3 0-5,-2 0-4,-5 1-13,-13-3-21,15 4-36,-15-4-1,0 9-5,-13-9-5,4 4 3</inkml:trace>
          <inkml:trace contextRef="#ctx1" brushRef="#br1" timeOffset="112054.9967">4423 7057 58,'-19'18'76,"8"-4"1,11-14-2,1 10-2,53-10-36,-16 0-11,7-4 0,10-5-3,4 3-5,2-3-4,-2 2-6,-3 0-8,-8 1 0,-11 0 0,-5 6 0,-11 0 0,-6 5 0,-15-5-23,0 10-58,0-10-2,-6 9-5,6-9-5,-18 0-2</inkml:trace>
        </inkml:traceGroup>
        <inkml:traceGroup>
          <inkml:annotationXML>
            <emma:emma xmlns:emma="http://www.w3.org/2003/04/emma" version="1.0">
              <emma:interpretation id="{F90BA1EC-48A2-41DA-A120-05886E12EDC0}" emma:medium="tactile" emma:mode="ink">
                <msink:context xmlns:msink="http://schemas.microsoft.com/ink/2010/main" type="inkWord" rotatedBoundingBox="8250,9145 8668,9125 8717,10123 8299,10144"/>
              </emma:interpretation>
              <emma:one-of disjunction-type="recognition" id="oneOf45">
                <emma:interpretation id="interp225" emma:lang="ko-KR" emma:confidence="0">
                  <emma:literal>8</emma:literal>
                </emma:interpretation>
                <emma:interpretation id="interp226" emma:lang="ko-KR" emma:confidence="0">
                  <emma:literal>q</emma:literal>
                </emma:interpretation>
                <emma:interpretation id="interp227" emma:lang="ko-KR" emma:confidence="0">
                  <emma:literal>동</emma:literal>
                </emma:interpretation>
                <emma:interpretation id="interp228" emma:lang="ko-KR" emma:confidence="0">
                  <emma:literal>봉</emma:literal>
                </emma:interpretation>
                <emma:interpretation id="interp229" emma:lang="ko-KR" emma:confidence="0">
                  <emma:literal>용</emma:literal>
                </emma:interpretation>
              </emma:one-of>
            </emma:emma>
          </inkml:annotationXML>
          <inkml:trace contextRef="#ctx1" brushRef="#br1" timeOffset="116407.4045">5941 6960 6,'0'0'45,"0"0"4,0 0 1,0 0-26,0 0 2,0 0-2,0 0 2,0 0-2,11-2 0,-11 2-1,10-5-2,-10 5-3,8-11-3,-8 11-3,8-17-4,-4 9-2,-1-6-2,0 0-1,-3-2-1,3-3-1,-3-5 0,0 1 0,-3-3 0,-3 5-1,0-3 0,-4 3 0,-1 1-1,-4 7 0,0 4 0,-3 5 0,-3 4 1,-2 1 0,-1 11 2,-3 6 1,-2 9 3,4 4 2,-3 5 1,6 4-1,0 1 2,10-3-1,-1 4-1,12-10-2,2-6-1,12-3-1,6-8 0,7-8-1,6-7-1,2-4 0,6-11-2,0-3-1,0-3 0,-4-4-1,-7 1-1,-3 0 0,-4 5-1,-8 2 1,-7 4 0,-7 13 1,0-11 0,0 11 0,-12 3 2,-2 10 1,-3 7 2,-1 8 1,0 6 1,0 9 1,1 7 1,-1 9 0,0 6-2,5 1-5,2 3 0,6-6 0,5-1 0,0-5 0,5-11 0,10-4 0,3-14 0,0-4 0,4-9 0,2-6 0,2-7 0,0-4 0,0-8 0,-6-6 0,-1-1 0,-4-6 0,-7-3 0,-5-3 0,-4-2 0,-13-3 0,-4 1 0,-7 1 0,-7 4 0,-1-1 0,-2 5 0,0 4 0,1 6 0,3 6 0,5 3 0,5 3 0,5 2 0,6 0 0,10 0 0,-2 13 0,2-13 0,11 8-42,5 2-39,5-6-3,8-1-4,-2-3-5,6 0-1</inkml:trace>
        </inkml:traceGroup>
        <inkml:traceGroup>
          <inkml:annotationXML>
            <emma:emma xmlns:emma="http://www.w3.org/2003/04/emma" version="1.0">
              <emma:interpretation id="{610E4505-38E6-4FB3-AE78-1E2EDC671CDF}" emma:medium="tactile" emma:mode="ink">
                <msink:context xmlns:msink="http://schemas.microsoft.com/ink/2010/main" type="inkWord" rotatedBoundingBox="8841,9594 8955,9588 8970,9877 8855,9883"/>
              </emma:interpretation>
              <emma:one-of disjunction-type="recognition" id="oneOf46">
                <emma:interpretation id="interp230" emma:lang="ko-KR" emma:confidence="0">
                  <emma:literal>1</emma:literal>
                </emma:interpretation>
                <emma:interpretation id="interp231" emma:lang="ko-KR" emma:confidence="0">
                  <emma:literal>.</emma:literal>
                </emma:interpretation>
                <emma:interpretation id="interp232" emma:lang="ko-KR" emma:confidence="0">
                  <emma:literal>ㅣ</emma:literal>
                </emma:interpretation>
                <emma:interpretation id="interp233" emma:lang="ko-KR" emma:confidence="0">
                  <emma:literal>I</emma:literal>
                </emma:interpretation>
                <emma:interpretation id="interp234" emma:lang="ko-KR" emma:confidence="0">
                  <emma:literal>:</emma:literal>
                </emma:interpretation>
              </emma:one-of>
            </emma:emma>
          </inkml:annotationXML>
          <inkml:trace contextRef="#ctx1" brushRef="#br1" timeOffset="116735.0051">6236 7139 35,'0'0'72,"3"-10"3,-3 10 2,0 0 2,18 5-32,-9 9-7,-3 10-11,3 2-3,-2 5-4,2 1-13,-1 4-9,0-6 0,2-3 0,-2-4 0,0-6 0,-1-8 0,-7-9 0,11 10 0,-11-10 0,0 0 0,0 0 0,6-10 0,-6 10-73,0-14-13,-4-3-2,4 3-9,-6-5-1</inkml:trace>
        </inkml:traceGroup>
        <inkml:traceGroup>
          <inkml:annotationXML>
            <emma:emma xmlns:emma="http://www.w3.org/2003/04/emma" version="1.0">
              <emma:interpretation id="{2A8C70A8-4144-48BC-818D-7CBFB405A9F2}" emma:medium="tactile" emma:mode="ink">
                <msink:context xmlns:msink="http://schemas.microsoft.com/ink/2010/main" type="inkWord" rotatedBoundingBox="9256,9060 9463,9050 9495,9700 9288,9710"/>
              </emma:interpretation>
              <emma:one-of disjunction-type="recognition" id="oneOf47">
                <emma:interpretation id="interp235" emma:lang="ko-KR" emma:confidence="0">
                  <emma:literal>(</emma:literal>
                </emma:interpretation>
                <emma:interpretation id="interp236" emma:lang="ko-KR" emma:confidence="0">
                  <emma:literal>C</emma:literal>
                </emma:interpretation>
                <emma:interpretation id="interp237" emma:lang="ko-KR" emma:confidence="0">
                  <emma:literal>[</emma:literal>
                </emma:interpretation>
                <emma:interpretation id="interp238" emma:lang="ko-KR" emma:confidence="0">
                  <emma:literal>c</emma:literal>
                </emma:interpretation>
                <emma:interpretation id="interp239" emma:lang="ko-KR" emma:confidence="0">
                  <emma:literal>{</emma:literal>
                </emma:interpretation>
              </emma:one-of>
            </emma:emma>
          </inkml:annotationXML>
          <inkml:trace contextRef="#ctx1" brushRef="#br1" timeOffset="118919.0089">6773 6679 7,'2'-22'38,"1"6"4,-3 1-23,-3 3-1,-1 1 2,4 11 0,-11-13 2,11 13 5,-16 2 6,7 15 4,1 8 1,-2 10-2,0 13 1,-1 5-3,3 10-3,1 0-7,2 0-7,3-5-6,2-6-11,4-9 0,6-7 0,5-7 0,0-10 0,5-2 0,-1-6 0,2-3 0,-5-5 0,3-1-25,20-2-56,-29-2-1,2-3-6,-6-8-4,2 1-3</inkml:trace>
        </inkml:traceGroup>
        <inkml:traceGroup>
          <inkml:annotationXML>
            <emma:emma xmlns:emma="http://www.w3.org/2003/04/emma" version="1.0">
              <emma:interpretation id="{666E9F09-ECF6-47FF-A98F-1BF508D8782A}" emma:medium="tactile" emma:mode="ink">
                <msink:context xmlns:msink="http://schemas.microsoft.com/ink/2010/main" type="inkWord" rotatedBoundingBox="9653,9080 10045,9060 10094,10060 9702,10079"/>
              </emma:interpretation>
              <emma:one-of disjunction-type="recognition" id="oneOf48">
                <emma:interpretation id="interp240" emma:lang="ko-KR" emma:confidence="0">
                  <emma:literal>8</emma:literal>
                </emma:interpretation>
                <emma:interpretation id="interp241" emma:lang="ko-KR" emma:confidence="0">
                  <emma:literal>q</emma:literal>
                </emma:interpretation>
                <emma:interpretation id="interp242" emma:lang="ko-KR" emma:confidence="0">
                  <emma:literal>동</emma:literal>
                </emma:interpretation>
                <emma:interpretation id="interp243" emma:lang="ko-KR" emma:confidence="0">
                  <emma:literal>웅</emma:literal>
                </emma:interpretation>
                <emma:interpretation id="interp244" emma:lang="ko-KR" emma:confidence="0">
                  <emma:literal>옹</emma:literal>
                </emma:interpretation>
              </emma:one-of>
            </emma:emma>
          </inkml:annotationXML>
          <inkml:trace contextRef="#ctx1" brushRef="#br1" timeOffset="119699.0103">7315 6877 17,'0'0'57,"0"0"2,0-13-2,0 3-1,0-2-36,0 1-5,4-9-7,0 5-1,0-8-3,1 5-1,-1-5 0,-3 4 0,2-1-1,-3 2 0,0 3 0,-6-2 1,-1 5 1,-4 2 1,0 2-1,-4 2 3,-1 4 2,-5 2 2,0 4 3,-3 5 2,-1 6 0,0 3 0,0 4 2,4 6-5,-1 2 0,7 3-2,3-3-2,8 0-3,4-4-2,5-4 0,10-5-2,3-9 1,11-2-1,0-6-2,3-3-1,1-4-1,-3-3-1,-1 0-1,-7 1-1,-4 2 1,-4 5-1,-14 2 1,10 7 3,-13 9 2,-7 9 2,-4 12 2,-2 9 1,-1 8 2,-2 9 0,2 11-4,5-1-4,7 0 0,5-8 0,2-5 0,9-9 0,6-9 0,6-11 0,3-14 0,2-8 0,-2-7 0,2-2 0,-3-12 0,-1-1 0,-4-6 0,-5-3 0,-7-3 0,-8-3 0,-3-1 0,-9-2 0,-6-1 0,-8 1 0,-4 0 0,-2 1 0,2 8 0,-1 4 0,4 5 0,3 1 0,8 11 0,3 0-29,13 1-53,0 0-3,0 6-2,9 2-7,2-8-1</inkml:trace>
        </inkml:traceGroup>
        <inkml:traceGroup>
          <inkml:annotationXML>
            <emma:emma xmlns:emma="http://www.w3.org/2003/04/emma" version="1.0">
              <emma:interpretation id="{0E1E974E-036F-42E6-B645-980C5A7A96CF}" emma:medium="tactile" emma:mode="ink">
                <msink:context xmlns:msink="http://schemas.microsoft.com/ink/2010/main" type="inkWord" rotatedBoundingBox="10164,8981 10630,8958 10678,9935 10212,9957"/>
              </emma:interpretation>
              <emma:one-of disjunction-type="recognition" id="oneOf49">
                <emma:interpretation id="interp245" emma:lang="ko-KR" emma:confidence="0">
                  <emma:literal>「</emma:literal>
                </emma:interpretation>
                <emma:interpretation id="interp246" emma:lang="ko-KR" emma:confidence="0">
                  <emma:literal>F</emma:literal>
                </emma:interpretation>
                <emma:interpretation id="interp247" emma:lang="ko-KR" emma:confidence="0">
                  <emma:literal>『</emma:literal>
                </emma:interpretation>
                <emma:interpretation id="interp248" emma:lang="ko-KR" emma:confidence="0">
                  <emma:literal>i</emma:literal>
                </emma:interpretation>
                <emma:interpretation id="interp249" emma:lang="ko-KR" emma:confidence="0">
                  <emma:literal>가</emma:literal>
                </emma:interpretation>
              </emma:one-of>
            </emma:emma>
          </inkml:annotationXML>
          <inkml:trace contextRef="#ctx1" brushRef="#br1" timeOffset="119964.2107">7593 7144 63,'13'-2'85,"-1"3"1,-1 11-2,-1 5 0,-5 7-39,2 7-6,3 8-14,-2-2-25,3 2 0,-4-2 0,4-4 0,-5-4 0,2-6 0,0-9 0,-2-5 0,-6-9 0,0 0 0,2-8 0,-2-14-15,0-1-69,-2-11-3,2-6-5,-4-10-4,4 3-3</inkml:trace>
          <inkml:trace contextRef="#ctx1" brushRef="#br1" timeOffset="120416.6115">7764 6514 33,'0'0'69,"0"-8"0,0 8 1,0 0 0,31 0-29,-31 11-3,0 4-8,0 7-8,-3 0-1,3 10 0,-4-5-3,4 3-9,-2 0-9,2-2 0,0-3 0,2-5 0,-1-3 0,3-3 0,-1-3 0,-3-11 0,0 0 0,8 1-33,-8-1-46,6-9-4,-4-1-2,-2-9-6,0 4-3</inkml:trace>
          <inkml:trace contextRef="#ctx1" brushRef="#br1" timeOffset="120713.0121">7595 6598 17,'-11'-4'67,"0"0"8,11 4-3,-11-7-2,19 0-31,2 4-2,-10 3-4,22-8-8,-2 3-7,5 0-2,10-3-1,2 0-1,8 2-3,-2-3-9,4 2-2,-6 0 0,-4 3 0,-5 0 0,-4 2 0,-10 1 0,-3 1 0,-15 0-13,0 0-66,0 0-2,0 0-2,0 0-7,0 0-4</inkml:trace>
        </inkml:traceGroup>
        <inkml:traceGroup>
          <inkml:annotationXML>
            <emma:emma xmlns:emma="http://www.w3.org/2003/04/emma" version="1.0">
              <emma:interpretation id="{72B45F2C-7790-4434-B8F0-9C9306105409}" emma:medium="tactile" emma:mode="ink">
                <msink:context xmlns:msink="http://schemas.microsoft.com/ink/2010/main" type="inkWord" rotatedBoundingBox="10691,9103 11013,9088 11043,9703 10721,9718"/>
              </emma:interpretation>
              <emma:one-of disjunction-type="recognition" id="oneOf50">
                <emma:interpretation id="interp250" emma:lang="ko-KR" emma:confidence="0">
                  <emma:literal>응</emma:literal>
                </emma:interpretation>
                <emma:interpretation id="interp251" emma:lang="ko-KR" emma:confidence="0">
                  <emma:literal>용</emma:literal>
                </emma:interpretation>
                <emma:interpretation id="interp252" emma:lang="ko-KR" emma:confidence="0">
                  <emma:literal>위</emma:literal>
                </emma:interpretation>
                <emma:interpretation id="interp253" emma:lang="ko-KR" emma:confidence="0">
                  <emma:literal>g</emma:literal>
                </emma:interpretation>
                <emma:interpretation id="interp254" emma:lang="ko-KR" emma:confidence="0">
                  <emma:literal>5</emma:literal>
                </emma:interpretation>
              </emma:one-of>
            </emma:emma>
          </inkml:annotationXML>
          <inkml:trace contextRef="#ctx1" brushRef="#br1" timeOffset="122990.6161">8152 6925 1,'0'0'37,"-12"1"3,12-1-22,-11 1 2,11-1-1,-9 0 1,9 0-1,0 0-1,0 0-5,9-4-2,-9 4 0,11-6-2,-11 6 5,10-3 1,-10 3 1,0 0 2,0 0-1,0 0 0,0 0-2,0 0-4,0 0-2,0 0-5,0 0-1,0 0-2,0 0 1,0 0 0,0 0 2,0 0 0,0 0-1,0 0 0,0 0 0,0 0 0,0 0-1,0 0-2,0 0 0,0 0 0,0 0-1,0 0 1,0 0 1,0 0-1,0 0 1,0 0 1,0 0 0,0 0 1,0 0 0,0 0 0,0 0 1,0 0 1,0 0 0,-5 0 0,5 0 1,0 0-1,-11 0 1,11 0-1,0 0 0,-2-11-2,2 11 1,2-16-2,2 4 0,3-2-1,-3-5 0,3-2 0,-2 0 0,-3-3 0,2 3 0,-2-3-1,0 1 1,-2 3-1,0 4 0,0 0 0,-2 5 0,2 11-1,-5-10-1,5 10 2,-1 12 2,1 7 2,0 8 1,-2 11 1,1 4 2,1 11 1,-3 1-9,-1 0 0,4-1 0,-3-4 0,3-6 0,0-9 0,3-6 0,0-6 0,1-5 0,1-7 0,-5-10 0,0 0 0,9 4 0,-7-9 0,0-7 0,0-5 0,3-4 0,-3-4 0,5-1 0,0-3 0,3 1 0,1 3 0,4 3 0,0 2 0,3 7 0,3 6 0,2 5 0,1 4 0,-1 12 0,-1 7 0,-3 5 0,-4 5 0,-4 5 0,-8-5 0,-3 0 0,-7-1 0,-6-3 0,-8-7 0,-5-5 0,-2-6 0,-5-3 0,0-2 0,1-1 0,3-3 0,2-4 0,5 0 0,2-1 0,7 0 0,13 5 0,-13-13 0,13 13-2,11-13-83,2 5-2,6-2-3,4-4-5,6-1-2</inkml:trace>
        </inkml:traceGroup>
        <inkml:traceGroup>
          <inkml:annotationXML>
            <emma:emma xmlns:emma="http://www.w3.org/2003/04/emma" version="1.0">
              <emma:interpretation id="{AA6AEF4D-9344-4F83-9C79-E65C656ED7FE}" emma:medium="tactile" emma:mode="ink">
                <msink:context xmlns:msink="http://schemas.microsoft.com/ink/2010/main" type="inkWord" rotatedBoundingBox="11280,9018 11504,9007 11540,9743 11316,9754"/>
              </emma:interpretation>
              <emma:one-of disjunction-type="recognition" id="oneOf51">
                <emma:interpretation id="interp255" emma:lang="ko-KR" emma:confidence="0">
                  <emma:literal>)</emma:literal>
                </emma:interpretation>
                <emma:interpretation id="interp256" emma:lang="ko-KR" emma:confidence="0">
                  <emma:literal>]</emma:literal>
                </emma:interpretation>
                <emma:interpretation id="interp257" emma:lang="ko-KR" emma:confidence="0">
                  <emma:literal>j</emma:literal>
                </emma:interpretation>
                <emma:interpretation id="interp258" emma:lang="ko-KR" emma:confidence="0">
                  <emma:literal>J</emma:literal>
                </emma:interpretation>
                <emma:interpretation id="interp259" emma:lang="ko-KR" emma:confidence="0">
                  <emma:literal>;</emma:literal>
                </emma:interpretation>
              </emma:one-of>
            </emma:emma>
          </inkml:annotationXML>
          <inkml:trace contextRef="#ctx1" brushRef="#br1" timeOffset="123458.6169">8697 6599 4,'-7'-13'57,"-4"1"8,10 2 2,-3 0 2,4 10-31,0 0 1,20 1-2,8 18-2,-2 10-5,7 8-3,-1 14-5,0 6-3,-3 9-17,-5 0-2,-8 3 0,-8-4 0,-8-6 0,-6-5 0,-9-9 0,-5-10 0,-8-8 0,0-7 0,2-5 0,0-4 0,4-4 0,4-7 0,7 2 0,0-2-70,11 0-17,0 0-1,0-14-7,8 9-2</inkml:trace>
        </inkml:traceGroup>
        <inkml:traceGroup>
          <inkml:annotationXML>
            <emma:emma xmlns:emma="http://www.w3.org/2003/04/emma" version="1.0">
              <emma:interpretation id="{F88ED90C-A557-46D1-8E22-56167F5E199A}" emma:medium="tactile" emma:mode="ink">
                <msink:context xmlns:msink="http://schemas.microsoft.com/ink/2010/main" type="inkWord" rotatedBoundingBox="11893,9157 12399,9132 12420,9561 11914,9586"/>
              </emma:interpretation>
              <emma:one-of disjunction-type="recognition" id="oneOf52">
                <emma:interpretation id="interp260" emma:lang="ko-KR" emma:confidence="0">
                  <emma:literal>4</emma:literal>
                </emma:interpretation>
                <emma:interpretation id="interp261" emma:lang="ko-KR" emma:confidence="0">
                  <emma:literal>+</emma:literal>
                </emma:interpretation>
                <emma:interpretation id="interp262" emma:lang="ko-KR" emma:confidence="0">
                  <emma:literal>난</emma:literal>
                </emma:interpretation>
                <emma:interpretation id="interp263" emma:lang="ko-KR" emma:confidence="0">
                  <emma:literal>날</emma:literal>
                </emma:interpretation>
                <emma:interpretation id="interp264" emma:lang="ko-KR" emma:confidence="0">
                  <emma:literal>f</emma:literal>
                </emma:interpretation>
              </emma:one-of>
            </emma:emma>
          </inkml:annotationXML>
          <inkml:trace contextRef="#ctx1" brushRef="#br1" timeOffset="125829.821">9319 6881 30,'0'0'52,"-14"2"6,14-2 2,-7 18-21,7-18-10,10 4 0,5-1-2,11 1 0,2-2 2,12 1-3,1 0-4,4-3-4,4 1-4,2-1-2,-3-1-4,-8-2-1,-4-1-2,-10 1-2,-1 1-1,-9 2 0,-5-1-1,-11 1-1,0 0-3,0 0-5,0 0-7,-11 0-18,-4 0-17,1-2-28,-6 0-3,2-5-4,-3-2-1</inkml:trace>
          <inkml:trace contextRef="#ctx1" brushRef="#br1" timeOffset="126063.8215">9586 6678 50,'0'0'67,"-11"4"8,11 7 1,-16 10-30,16 12-4,4 0 0,1 11-4,2-6-8,0 5-8,3-1-9,-5-6-3,2-5-10,-1-5 0,0-5 0,-1-5 0,0 0 0,-4-6-31,-18-6-46,17-4-4,0 0-3,6-4-7,-4-15-4</inkml:trace>
        </inkml:traceGroup>
        <inkml:traceGroup>
          <inkml:annotationXML>
            <emma:emma xmlns:emma="http://www.w3.org/2003/04/emma" version="1.0">
              <emma:interpretation id="{E84BDE71-F3E7-4C9A-A2ED-41F261731B99}" emma:medium="tactile" emma:mode="ink">
                <msink:context xmlns:msink="http://schemas.microsoft.com/ink/2010/main" type="inkWord" rotatedBoundingBox="12797,8864 13152,8847 13204,9912 12850,9930"/>
              </emma:interpretation>
              <emma:one-of disjunction-type="recognition" id="oneOf53">
                <emma:interpretation id="interp265" emma:lang="ko-KR" emma:confidence="0">
                  <emma:literal>8</emma:literal>
                </emma:interpretation>
                <emma:interpretation id="interp266" emma:lang="ko-KR" emma:confidence="0">
                  <emma:literal>6</emma:literal>
                </emma:interpretation>
                <emma:interpretation id="interp267" emma:lang="ko-KR" emma:confidence="0">
                  <emma:literal>동</emma:literal>
                </emma:interpretation>
                <emma:interpretation id="interp268" emma:lang="ko-KR" emma:confidence="0">
                  <emma:literal>q</emma:literal>
                </emma:interpretation>
                <emma:interpretation id="interp269" emma:lang="ko-KR" emma:confidence="0">
                  <emma:literal>:</emma:literal>
                </emma:interpretation>
              </emma:one-of>
            </emma:emma>
          </inkml:annotationXML>
          <inkml:trace contextRef="#ctx1" brushRef="#br1" timeOffset="127202.6235">10403 6603 35,'3'-20'42,"0"7"4,0 0-28,1 0-1,0-2-2,0 1 0,-1 0 0,2-2 1,-2 3 0,-2 0 2,-1 2-1,0 0 1,-1 2-1,-7 1-1,-1-1-3,-3 4-1,0-1-2,-5 2-1,1 1 2,-5 3 0,3 0 1,-5 3-1,3 1 2,0 7-1,3 2 0,2 2-2,0 1-1,6 1-2,4 0-1,5 2-2,0-3-1,10 0 0,3-3-1,8-4 0,4-1 1,4-2-1,0-3-1,1-1 0,-1-1-1,-4 3 0,-6 3-1,-5 8 2,-6 7 2,-6 13 2,-4 13-2,-10 11-3,-3 11 0,-7 11 0,2 6 0,0-1 0,6 0 0,7-10 0,7-8 0,3-14 0,13-14 0,9-16 0,5-13 0,5-11 0,-4-11 0,1-10 0,-4-5 0,-3-7 0,-8-4 0,-10 1 0,-7-3 0,-8 4 0,-8 1 0,-7 2 0,-1 1 0,-4 7 0,-1 0 0,0 4 0,3 4 0,8 2 0,-3 0 0,10 2-72,11 12-16,-4-14 0,8 11-5,5-3-6</inkml:trace>
        </inkml:traceGroup>
        <inkml:traceGroup>
          <inkml:annotationXML>
            <emma:emma xmlns:emma="http://www.w3.org/2003/04/emma" version="1.0">
              <emma:interpretation id="{949F0459-8B11-4547-9F46-C6EBE6409F28}" emma:medium="tactile" emma:mode="ink">
                <msink:context xmlns:msink="http://schemas.microsoft.com/ink/2010/main" type="inkWord" rotatedBoundingBox="13212,9255 13605,9236 13620,9560 13228,9579"/>
              </emma:interpretation>
              <emma:one-of disjunction-type="recognition" id="oneOf54">
                <emma:interpretation id="interp270" emma:lang="ko-KR" emma:confidence="0">
                  <emma:literal>2</emma:literal>
                </emma:interpretation>
                <emma:interpretation id="interp271" emma:lang="ko-KR" emma:confidence="0">
                  <emma:literal>그</emma:literal>
                </emma:interpretation>
                <emma:interpretation id="interp272" emma:lang="ko-KR" emma:confidence="0">
                  <emma:literal>z</emma:literal>
                </emma:interpretation>
                <emma:interpretation id="interp273" emma:lang="ko-KR" emma:confidence="0">
                  <emma:literal>고</emma:literal>
                </emma:interpretation>
                <emma:interpretation id="interp274" emma:lang="ko-KR" emma:confidence="0">
                  <emma:literal>ㄹ</emma:literal>
                </emma:interpretation>
              </emma:one-of>
            </emma:emma>
          </inkml:annotationXML>
          <inkml:trace contextRef="#ctx1" brushRef="#br1" timeOffset="127639.4242">10629 6852 48,'0'0'69,"-11"-6"4,2 1 2,36 1-29,-27 4-7,-5-6-4,5 6-9,0-10-5,9 5-8,6-4-5,6 2-4,4 0-1,3 0-2,-1 4 1,-1 3-1,-1 6 0,-8 8 2,-8 9 1,-9 2 2,-9 10 1,-9 0 1,-7 4 1,0-7 0,-1-2-9,1-2 0,4-7 0,12-3 0,9-10 0,9-2 0,13-6 0,9 4 0,6-4 0,7-4 0,2 1 0,-2-4 0,-9 2 0,-1-35-21,-8 40-62,-17-3-3,-9 3-4,0 0-5,0-11-3</inkml:trace>
        </inkml:traceGroup>
        <inkml:traceGroup>
          <inkml:annotationXML>
            <emma:emma xmlns:emma="http://www.w3.org/2003/04/emma" version="1.0">
              <emma:interpretation id="{F3680421-4174-44CF-84A3-AC9084AEA97A}" emma:medium="tactile" emma:mode="ink">
                <msink:context xmlns:msink="http://schemas.microsoft.com/ink/2010/main" type="inkWord" rotatedBoundingBox="13693,8734 13925,8723 13955,9325 13722,9336"/>
              </emma:interpretation>
              <emma:one-of disjunction-type="recognition" id="oneOf55">
                <emma:interpretation id="interp275" emma:lang="ko-KR" emma:confidence="0">
                  <emma:literal>(</emma:literal>
                </emma:interpretation>
                <emma:interpretation id="interp276" emma:lang="ko-KR" emma:confidence="0">
                  <emma:literal>‘</emma:literal>
                </emma:interpretation>
                <emma:interpretation id="interp277" emma:lang="ko-KR" emma:confidence="0">
                  <emma:literal>C</emma:literal>
                </emma:interpretation>
                <emma:interpretation id="interp278" emma:lang="ko-KR" emma:confidence="0">
                  <emma:literal>〔</emma:literal>
                </emma:interpretation>
                <emma:interpretation id="interp279" emma:lang="ko-KR" emma:confidence="0">
                  <emma:literal>〈</emma:literal>
                </emma:interpretation>
              </emma:one-of>
            </emma:emma>
          </inkml:annotationXML>
          <inkml:trace contextRef="#ctx1" brushRef="#br1" timeOffset="128591.0259">11225 6263 16,'-11'9'60,"-2"5"8,-5 8 7,3 4-27,-3 6 0,3 8-3,3 4-1,2 3-9,2 3-6,6-3-9,4-4-5,7 2-7,5-6-8,3-3 0,3-10 0,4-1 0,2-7 0,-1-3 0,-2-5 0,-1-3-3,-2-3-38,-33-4-37,30 0-5,-5-11-3,3-2-5,-4-8-1</inkml:trace>
        </inkml:traceGroup>
        <inkml:traceGroup>
          <inkml:annotationXML>
            <emma:emma xmlns:emma="http://www.w3.org/2003/04/emma" version="1.0">
              <emma:interpretation id="{E0A93936-CD3B-48F6-8CFA-0EE54BE6D611}" emma:medium="tactile" emma:mode="ink">
                <msink:context xmlns:msink="http://schemas.microsoft.com/ink/2010/main" type="inkWord" rotatedBoundingBox="14128,8777 14380,8765 14410,9379 14158,9392"/>
              </emma:interpretation>
              <emma:one-of disjunction-type="recognition" id="oneOf56">
                <emma:interpretation id="interp280" emma:lang="ko-KR" emma:confidence="0">
                  <emma:literal>b</emma:literal>
                </emma:interpretation>
                <emma:interpretation id="interp281" emma:lang="ko-KR" emma:confidence="0">
                  <emma:literal>5</emma:literal>
                </emma:interpretation>
                <emma:interpretation id="interp282" emma:lang="ko-KR" emma:confidence="0">
                  <emma:literal>h</emma:literal>
                </emma:interpretation>
                <emma:interpretation id="interp283" emma:lang="ko-KR" emma:confidence="0">
                  <emma:literal>卜</emma:literal>
                </emma:interpretation>
                <emma:interpretation id="interp284" emma:lang="ko-KR" emma:confidence="0">
                  <emma:literal>s</emma:literal>
                </emma:interpretation>
              </emma:one-of>
            </emma:emma>
          </inkml:annotationXML>
          <inkml:trace contextRef="#ctx1" brushRef="#br1" timeOffset="129074.6267">11539 6312 48,'0'0'59,"0"0"11,0 0 6,0 0-22,0 24-10,-3 14-3,3 6-6,0 8 2,0 4-5,0 4-17,3-7-15,2-1 0,-1-11 0,3-3 0,-1-8 0,-2-9 0,0-5 0,-1-8 0,-3-8 0,0 0 0,5-11 0,-3-6 0,1-3 0,2-4 0,3-1 0,5 0 0,-1-1 0,7 11 0,3 2 0,3 11 0,0 4 0,0 11 0,-3 2 0,-4 12 0,-4 4 0,-6 4 0,-8-5 0,-6-5 0,-9 0 0,-5-5 0,-7-3 0,-3-7 0,-3-6 0,4-2 0,-1-2 0,10-2 0,34 1-81,-22-10-5,7 1-1,1-7-7,9 2-4</inkml:trace>
        </inkml:traceGroup>
        <inkml:traceGroup>
          <inkml:annotationXML>
            <emma:emma xmlns:emma="http://www.w3.org/2003/04/emma" version="1.0">
              <emma:interpretation id="{26318499-83F9-4AEB-A9CA-9F5FF28A3CF2}" emma:medium="tactile" emma:mode="ink">
                <msink:context xmlns:msink="http://schemas.microsoft.com/ink/2010/main" type="inkWord" rotatedBoundingBox="14517,9131 14810,9117 14827,9461 14534,9475"/>
              </emma:interpretation>
              <emma:one-of disjunction-type="recognition" id="oneOf57">
                <emma:interpretation id="interp285" emma:lang="ko-KR" emma:confidence="0">
                  <emma:literal>2</emma:literal>
                </emma:interpretation>
                <emma:interpretation id="interp286" emma:lang="ko-KR" emma:confidence="0">
                  <emma:literal>그</emma:literal>
                </emma:interpretation>
                <emma:interpretation id="interp287" emma:lang="ko-KR" emma:confidence="0">
                  <emma:literal>고</emma:literal>
                </emma:interpretation>
                <emma:interpretation id="interp288" emma:lang="ko-KR" emma:confidence="0">
                  <emma:literal>근</emma:literal>
                </emma:interpretation>
                <emma:interpretation id="interp289" emma:lang="ko-KR" emma:confidence="0">
                  <emma:literal>乙</emma:literal>
                </emma:interpretation>
              </emma:one-of>
            </emma:emma>
          </inkml:annotationXML>
          <inkml:trace contextRef="#ctx1" brushRef="#br1" timeOffset="129558.2276">11963 6724 37,'13'-16'72,"-13"16"1,15-17-1,-4-1-3,-1 14-38,-1 0-5,-1 0-8,3 4-7,-2 0-6,0 0-2,-9 0-2,13 17 2,-6-5 1,-6 3 3,-1 7 3,-8 4 1,-6 0 2,-4 5 1,-4-4 2,-1 5-1,-1-5-15,3-2 0,6-2 0,8-3 0,7-5 0,10-6 0,11-3 0,8-3 0,2 0 0,8-3 0,-2 0 0,-1 0 0,-2-2 0,-7 2 0,-11-2 0,-2 2 0,-14 0 0,0 0-82,0-10-3,-11 2-3,3-1-5,-3-9-3</inkml:trace>
        </inkml:traceGroup>
        <inkml:traceGroup>
          <inkml:annotationXML>
            <emma:emma xmlns:emma="http://www.w3.org/2003/04/emma" version="1.0">
              <emma:interpretation id="{78A86428-F874-4671-A455-A10CB473E25D}" emma:medium="tactile" emma:mode="ink">
                <msink:context xmlns:msink="http://schemas.microsoft.com/ink/2010/main" type="inkWord" rotatedBoundingBox="14583,8545 14991,8525 15006,8842 14598,8862"/>
              </emma:interpretation>
              <emma:one-of disjunction-type="recognition" id="oneOf58">
                <emma:interpretation id="interp290" emma:lang="ko-KR" emma:confidence="0">
                  <emma:literal>「</emma:literal>
                </emma:interpretation>
                <emma:interpretation id="interp291" emma:lang="ko-KR" emma:confidence="0">
                  <emma:literal>“</emma:literal>
                </emma:interpretation>
                <emma:interpretation id="interp292" emma:lang="ko-KR" emma:confidence="0">
                  <emma:literal>『</emma:literal>
                </emma:interpretation>
                <emma:interpretation id="interp293" emma:lang="ko-KR" emma:confidence="0">
                  <emma:literal>"</emma:literal>
                </emma:interpretation>
                <emma:interpretation id="interp294" emma:lang="ko-KR" emma:confidence="0">
                  <emma:literal>+</emma:literal>
                </emma:interpretation>
              </emma:one-of>
            </emma:emma>
          </inkml:annotationXML>
          <inkml:trace contextRef="#ctx1" brushRef="#br1" timeOffset="129963.8283">12175 6100 35,'-4'-11'71,"4"11"0,-1-18 2,1 18-7,3 7-22,-2 4-2,7 10-9,-1 0-7,2 10-7,-4 0-1,2 4-5,1-3-13,-1-1 0,1-5 0,-5-7 0,0-2 0,1-6 0,-1 0 0,-3-11 0,3 10 0,-3-10-50,0 0-31,0 0-1,-3-10-5,1-3-6,-3-5 0</inkml:trace>
          <inkml:trace contextRef="#ctx1" brushRef="#br1" timeOffset="130229.0288">12024 6207 59,'-19'-4'81,"5"1"-2,6 3-1,8 0-1,0 0-28,0 0-16,13-12-8,9 7-8,7-2-4,7 1-13,3 0 0,9 1 0,-5 0 0,-1-1 0,-2 2 0,-4 2 0,-11-2 0,-4 3 0,-13-3-13,-8 4-69,4 6-2,-4-6-3,-7 7-7,-4-7-1</inkml:trace>
        </inkml:traceGroup>
        <inkml:traceGroup>
          <inkml:annotationXML>
            <emma:emma xmlns:emma="http://www.w3.org/2003/04/emma" version="1.0">
              <emma:interpretation id="{39D19281-E64A-4677-8CB7-280F5B9018F3}" emma:medium="tactile" emma:mode="ink">
                <msink:context xmlns:msink="http://schemas.microsoft.com/ink/2010/main" type="inkWord" rotatedBoundingBox="15340,8786 15640,8772 15663,9242 15363,9257"/>
              </emma:interpretation>
              <emma:one-of disjunction-type="recognition" id="oneOf59">
                <emma:interpretation id="interp295" emma:lang="ko-KR" emma:confidence="0">
                  <emma:literal>b</emma:literal>
                </emma:interpretation>
                <emma:interpretation id="interp296" emma:lang="ko-KR" emma:confidence="0">
                  <emma:literal>‘</emma:literal>
                </emma:interpretation>
                <emma:interpretation id="interp297" emma:lang="ko-KR" emma:confidence="0">
                  <emma:literal>3</emma:literal>
                </emma:interpretation>
                <emma:interpretation id="interp298" emma:lang="ko-KR" emma:confidence="0">
                  <emma:literal>5</emma:literal>
                </emma:interpretation>
                <emma:interpretation id="interp299" emma:lang="ko-KR" emma:confidence="0">
                  <emma:literal>능</emma:literal>
                </emma:interpretation>
              </emma:one-of>
            </emma:emma>
          </inkml:annotationXML>
          <inkml:trace contextRef="#ctx1" brushRef="#br1" timeOffset="132693.8331">12793 6327 32,'0'0'53,"-10"-7"5,10 7 0,-9 0-23,9 4 2,-3 10 0,3 10-2,0 4-1,0 8-1,0 5-2,4 3-2,1 1-8,-2-1-5,4-6-14,-1-10-2,1 1 0,-2-14 0,1-4 0,-6-11 0,0 0 0,11-4 0,-9-10 0,2-4 0,2-5 0,2-1 0,3-3 0,4 1 0,2 2 0,4 2 0,-1 7 0,4 5 0,-1 9 0,-1 3 0,-1 16 0,-6 4 0,-5 3 0,-5 8 0,-5-1 0,-4 2 0,-10-6 0,-4-2 0,-8-5 0,-6-6 0,1-4 0,-2-5 0,2-6 0,1 0 0,5-5 0,3-6 0,10 3 0,1-4 0,8 1 0,0-4-5,3 4-81,11 5 0,0-4-4,9 4-4,-5-7 0</inkml:trace>
        </inkml:traceGroup>
        <inkml:traceGroup>
          <inkml:annotationXML>
            <emma:emma xmlns:emma="http://www.w3.org/2003/04/emma" version="1.0">
              <emma:interpretation id="{B78E7645-3DCC-4D88-B049-DA2BFF58B362}" emma:medium="tactile" emma:mode="ink">
                <msink:context xmlns:msink="http://schemas.microsoft.com/ink/2010/main" type="inkWord" rotatedBoundingBox="15709,8557 15993,8543 16033,9352 15749,9366"/>
              </emma:interpretation>
              <emma:one-of disjunction-type="recognition" id="oneOf60">
                <emma:interpretation id="interp300" emma:lang="ko-KR" emma:confidence="0">
                  <emma:literal>)</emma:literal>
                </emma:interpretation>
                <emma:interpretation id="interp301" emma:lang="ko-KR" emma:confidence="0">
                  <emma:literal>]</emma:literal>
                </emma:interpretation>
                <emma:interpretation id="interp302" emma:lang="ko-KR" emma:confidence="0">
                  <emma:literal>J</emma:literal>
                </emma:interpretation>
                <emma:interpretation id="interp303" emma:lang="ko-KR" emma:confidence="0">
                  <emma:literal>j</emma:literal>
                </emma:interpretation>
                <emma:interpretation id="interp304" emma:lang="ko-KR" emma:confidence="0">
                  <emma:literal>〕</emma:literal>
                </emma:interpretation>
              </emma:one-of>
            </emma:emma>
          </inkml:annotationXML>
          <inkml:trace contextRef="#ctx1" brushRef="#br1" timeOffset="133161.8339">13205 6116 11,'-8'-15'60,"8"15"7,0-13 6,0 13 1,0 12-29,19 9-3,4 13-4,6 10-5,2 13-3,0 7-5,-2 8-12,-4 2-13,-7 1 0,-6-5 0,-12-6 0,-5-8 0,-17-11 0,-3-5 0,-7-12 0,-4-5 0,1-9 0,3-2 0,0-9 0,6 1-61,11-3-26,4-1-2,11 0-5,0-8-5</inkml:trace>
        </inkml:traceGroup>
        <inkml:traceGroup>
          <inkml:annotationXML>
            <emma:emma xmlns:emma="http://www.w3.org/2003/04/emma" version="1.0">
              <emma:interpretation id="{3D529C61-88CF-4676-B91F-216C029456DD}" emma:medium="tactile" emma:mode="ink">
                <msink:context xmlns:msink="http://schemas.microsoft.com/ink/2010/main" type="inkWord" rotatedBoundingBox="16378,8815 16887,8790 16910,9272 16401,9296"/>
              </emma:interpretation>
              <emma:one-of disjunction-type="recognition" id="oneOf61">
                <emma:interpretation id="interp305" emma:lang="ko-KR" emma:confidence="0">
                  <emma:literal>+</emma:literal>
                </emma:interpretation>
                <emma:interpretation id="interp306" emma:lang="ko-KR" emma:confidence="0">
                  <emma:literal>÷</emma:literal>
                </emma:interpretation>
                <emma:interpretation id="interp307" emma:lang="ko-KR" emma:confidence="0">
                  <emma:literal>t</emma:literal>
                </emma:interpretation>
                <emma:interpretation id="interp308" emma:lang="ko-KR" emma:confidence="0">
                  <emma:literal>f</emma:literal>
                </emma:interpretation>
                <emma:interpretation id="interp309" emma:lang="ko-KR" emma:confidence="0">
                  <emma:literal>十</emma:literal>
                </emma:interpretation>
              </emma:one-of>
            </emma:emma>
          </inkml:annotationXML>
          <inkml:trace contextRef="#ctx1" brushRef="#br1" timeOffset="135143.0374">13814 6560 4,'-11'-3'65,"3"1"8,8 2 1,-13-2-3,13 2-31,0 0-5,0 0 0,0 0-8,9 1-5,10-1-6,3 0-2,11 0 0,6-3-1,3 1-5,7-5-8,4 3 0,-4 0 0,-3 1 0,-4 1 0,-8 2 0,-8 0 0,-4 0 0,-8 0 0,-4 0 0,-10 0 0,0 0 0,0 0-2,0 0-35,-6 31-29,-6-31-16,2-1-2,-8-9-5,5-1-1</inkml:trace>
          <inkml:trace contextRef="#ctx1" brushRef="#br1" timeOffset="135377.0378">14063 6348 19,'-15'-8'61,"7"6"10,-3 2 6,11 0 1,-11 24-32,8-1-2,3 7-7,0 9-2,0 3-4,3 5-19,0-4-12,1 2 0,-1-9 0,1-2 0,1-4 0,2-6 0,-1-6 0,1-1 0,-3-7 0,7 0-9,-2-3-74,-9-7-2,20 0-5,-20 0-4,12-10-4</inkml:trace>
        </inkml:traceGroup>
        <inkml:traceGroup>
          <inkml:annotationXML>
            <emma:emma xmlns:emma="http://www.w3.org/2003/04/emma" version="1.0">
              <emma:interpretation id="{E769FCEE-018F-4195-89C1-B344EA2C84DC}" emma:medium="tactile" emma:mode="ink">
                <msink:context xmlns:msink="http://schemas.microsoft.com/ink/2010/main" type="inkWord" rotatedBoundingBox="17382,8985 17643,8972 17645,9022 17384,9035"/>
              </emma:interpretation>
              <emma:one-of disjunction-type="recognition" id="oneOf62">
                <emma:interpretation id="interp310" emma:lang="ko-KR" emma:confidence="0">
                  <emma:literal>-</emma:literal>
                </emma:interpretation>
                <emma:interpretation id="interp311" emma:lang="ko-KR" emma:confidence="0">
                  <emma:literal>~</emma:literal>
                </emma:interpretation>
                <emma:interpretation id="interp312" emma:lang="ko-KR" emma:confidence="0">
                  <emma:literal>一</emma:literal>
                </emma:interpretation>
                <emma:interpretation id="interp313" emma:lang="ko-KR" emma:confidence="0">
                  <emma:literal>나</emma:literal>
                </emma:interpretation>
                <emma:interpretation id="interp314" emma:lang="ko-KR" emma:confidence="0">
                  <emma:literal>…</emma:literal>
                </emma:interpretation>
              </emma:one-of>
            </emma:emma>
          </inkml:annotationXML>
          <inkml:trace contextRef="#ctx1" brushRef="#br1" timeOffset="135751.4385">14776 6520 52,'0'0'82,"0"0"3,11 0-4,-11 0 0,0 0-28,16 0-16,-16 0-11,12 9-12,-4 0-14,-8-9 0,19 12 0,-8-8 0,2 1 0,2-2 0,0-1 0,0-2 0,3-35-42,4 61-40,-3-30-4,7 0-4,-8-9-6,6 3-1</inkml:trace>
        </inkml:traceGroup>
        <inkml:traceGroup>
          <inkml:annotationXML>
            <emma:emma xmlns:emma="http://www.w3.org/2003/04/emma" version="1.0">
              <emma:interpretation id="{1D4FC963-EFA9-4B74-8672-740502909634}" emma:medium="tactile" emma:mode="ink">
                <msink:context xmlns:msink="http://schemas.microsoft.com/ink/2010/main" type="inkWord" rotatedBoundingBox="17900,8955 18803,8910 18808,9019 17905,9063"/>
              </emma:interpretation>
              <emma:one-of disjunction-type="recognition" id="oneOf63">
                <emma:interpretation id="interp315" emma:lang="ko-KR" emma:confidence="0">
                  <emma:literal>-</emma:literal>
                </emma:interpretation>
                <emma:interpretation id="interp316" emma:lang="ko-KR" emma:confidence="0">
                  <emma:literal>…</emma:literal>
                </emma:interpretation>
                <emma:interpretation id="interp317" emma:lang="ko-KR" emma:confidence="0">
                  <emma:literal>一</emma:literal>
                </emma:interpretation>
                <emma:interpretation id="interp318" emma:lang="ko-KR" emma:confidence="0">
                  <emma:literal>ㅡ</emma:literal>
                </emma:interpretation>
                <emma:interpretation id="interp319" emma:lang="ko-KR" emma:confidence="0">
                  <emma:literal>_</emma:literal>
                </emma:interpretation>
              </emma:one-of>
            </emma:emma>
          </inkml:annotationXML>
          <inkml:trace contextRef="#ctx1" brushRef="#br1" timeOffset="135954.2388">15294 6490 13,'11'3'77,"2"-2"4,-13-1-1,17 6-4,-17-6-1,0 0-43,5 12-12,-5-12-5,16 12-6,-5-3-5,-1-6-9,5 1-28,41 0-40,-42-3-2,8 1-6,-7-2-4,6-5-3</inkml:trace>
          <inkml:trace contextRef="#ctx1" brushRef="#br1" timeOffset="136125.8389">15683 6511 22,'0'0'65,"15"9"3,-7-5-1,2 1-3,1 0-36,-2 0-15,2 21-35,2-21-32,1-1-7,-1-4-5,4 0-4</inkml:trace>
          <inkml:trace contextRef="#ctx1" brushRef="#br1" timeOffset="136297.4393">16016 6523 71,'20'6'92,"-1"-4"-4,1 1-6,1-3-2,0 0-2,-3 0-58,4 6-22,-8-3-44,-2-3-31,-1 0-3,-11 0-4,8 0-5,-8 0-5</inkml:trace>
        </inkml:traceGroup>
        <inkml:traceGroup>
          <inkml:annotationXML>
            <emma:emma xmlns:emma="http://www.w3.org/2003/04/emma" version="1.0">
              <emma:interpretation id="{E6CC88CB-9B7D-4AD9-A236-76E04B3A844A}" emma:medium="tactile" emma:mode="ink">
                <msink:context xmlns:msink="http://schemas.microsoft.com/ink/2010/main" type="inkWord" rotatedBoundingBox="19487,8653 20003,8628 20027,9123 19511,9148"/>
              </emma:interpretation>
              <emma:one-of disjunction-type="recognition" id="oneOf64">
                <emma:interpretation id="interp320" emma:lang="ko-KR" emma:confidence="0">
                  <emma:literal>t</emma:literal>
                </emma:interpretation>
                <emma:interpretation id="interp321" emma:lang="ko-KR" emma:confidence="0">
                  <emma:literal>+</emma:literal>
                </emma:interpretation>
                <emma:interpretation id="interp322" emma:lang="ko-KR" emma:confidence="0">
                  <emma:literal>*</emma:literal>
                </emma:interpretation>
                <emma:interpretation id="interp323" emma:lang="ko-KR" emma:confidence="0">
                  <emma:literal>f</emma:literal>
                </emma:interpretation>
                <emma:interpretation id="interp324" emma:lang="ko-KR" emma:confidence="0">
                  <emma:literal>十</emma:literal>
                </emma:interpretation>
              </emma:one-of>
            </emma:emma>
          </inkml:annotationXML>
          <inkml:trace contextRef="#ctx1" brushRef="#br1" timeOffset="137358.2413">16967 6493 56,'-23'-4'85,"2"1"1,6-2-4,4 0-1,11 5-33,-2-11-10,15 10-12,10-5-17,16 4-9,6-4 0,9 6 0,3-5 0,2 5 0,-4-5 0,-1 5 0,-14 30-44,-10-28-38,-4 2-3,-15-7-3,-1 2-7,-9-8-2</inkml:trace>
          <inkml:trace contextRef="#ctx1" brushRef="#br1" timeOffset="137139.8409">17153 6199 58,'-1'-10'68,"-5"-3"-1,6 13 6,0 8-12,0 2-18,4 9-4,1 10-9,3 11-3,-3 2-1,1 6-7,-2 3-19,0-5 0,0-2 0,0-3 0,-1-10 0,0-3 0,1-8 0,0-3 0,-1-9 0,-3-8 0,4 11 0,-4-11 0,0-8-23,0 8-61,-1-18-2,-2 4-3,-8-4-5,4 0-4</inkml:trace>
        </inkml:traceGroup>
        <inkml:traceGroup>
          <inkml:annotationXML>
            <emma:emma xmlns:emma="http://www.w3.org/2003/04/emma" version="1.0">
              <emma:interpretation id="{403FCA43-B45A-47B4-AF2F-C5AB9B6EE804}" emma:medium="tactile" emma:mode="ink">
                <msink:context xmlns:msink="http://schemas.microsoft.com/ink/2010/main" type="inkWord" rotatedBoundingBox="20340,8552 20746,8532 20795,9521 20388,9541"/>
              </emma:interpretation>
              <emma:one-of disjunction-type="recognition" id="oneOf65">
                <emma:interpretation id="interp325" emma:lang="ko-KR" emma:confidence="0">
                  <emma:literal>q</emma:literal>
                </emma:interpretation>
                <emma:interpretation id="interp326" emma:lang="ko-KR" emma:confidence="0">
                  <emma:literal>8</emma:literal>
                </emma:interpretation>
                <emma:interpretation id="interp327" emma:lang="ko-KR" emma:confidence="0">
                  <emma:literal>9</emma:literal>
                </emma:interpretation>
                <emma:interpretation id="interp328" emma:lang="ko-KR" emma:confidence="0">
                  <emma:literal>웅</emma:literal>
                </emma:interpretation>
                <emma:interpretation id="interp329" emma:lang="ko-KR" emma:confidence="0">
                  <emma:literal>동</emma:literal>
                </emma:interpretation>
              </emma:one-of>
            </emma:emma>
          </inkml:annotationXML>
          <inkml:trace contextRef="#ctx1" brushRef="#br1" timeOffset="138450.2432">18038 6229 32,'9'-6'58,"-9"6"6,0 0 1,13-11-29,-13 11 1,0 0-3,0 0-6,0 0-3,0-10-6,0 10-5,0 0-5,0-9-2,0 9-3,0-17 0,0 7-2,0-1-1,0 0 0,1-2 0,-1 5 0,2-1-1,-2 9 0,0-13-1,0 13 1,0 0-1,-11-8 1,11 8-1,-16-4 1,8 3 0,-1 1 1,9 0 0,-17-2 0,17 2 2,-11-2-1,11 2 1,-11-2 0,11 2-1,-14-3 1,5 3-1,-2 0-1,-5 0 0,0 0 1,-3 5 0,1 1 1,-3 3 1,0 2 2,5 3 1,-1 4 0,1 6 2,1 0 0,2 2-9,6 4 0,2-3 0,5 3 0,0-3 0,8-4 0,7-6 0,7-4 0,6-5 0,5-7 0,4-2 0,2-8 0,1-7 0,-3-2 0,-3 1 0,-5-3 0,-8 2 0,-5-2 0,-5 5 0,-8-1 0,-3 6 0,0-2 0,0 12 0,-12-8 0,12 8 0,-18 4 0,10 9 0,-2 5 0,2 5 0,-2 10 0,-1 7 0,0 7 0,-1 4 0,2 5 0,0 6 0,1 3 0,0 4 0,4-9 0,3 1 0,2-5 0,7-5 0,6-6 0,5-8 0,8-9 0,-1-11 0,2-7 0,1-8 0,-3-5 0,-7-12 0,-5-4 0,-4-8 0,-9-3 0,0-4 0,-11-3 0,-5-1 0,-6 1 0,-2 0 0,-4 4 0,0 4 0,2 3 0,0 8 0,4 2 0,3 5 0,6 6 0,4 3 0,9 2 0,-10 8 0,10 2-64,1 2-24,-1-12-2,16 14-6,-7-14-6</inkml:trace>
        </inkml:traceGroup>
        <inkml:traceGroup>
          <inkml:annotationXML>
            <emma:emma xmlns:emma="http://www.w3.org/2003/04/emma" version="1.0">
              <emma:interpretation id="{F3E425A0-3F34-4336-91FA-BFE5023383E3}" emma:medium="tactile" emma:mode="ink">
                <msink:context xmlns:msink="http://schemas.microsoft.com/ink/2010/main" type="inkWord" rotatedBoundingBox="20857,8937 21126,8924 21140,9222 20872,9235"/>
              </emma:interpretation>
              <emma:one-of disjunction-type="recognition" id="oneOf66">
                <emma:interpretation id="interp330" emma:lang="ko-KR" emma:confidence="0">
                  <emma:literal>n</emma:literal>
                </emma:interpretation>
                <emma:interpretation id="interp331" emma:lang="ko-KR" emma:confidence="0">
                  <emma:literal>ㅁ</emma:literal>
                </emma:interpretation>
                <emma:interpretation id="interp332" emma:lang="ko-KR" emma:confidence="0">
                  <emma:literal>口</emma:literal>
                </emma:interpretation>
                <emma:interpretation id="interp333" emma:lang="ko-KR" emma:confidence="0">
                  <emma:literal>ⅵ</emma:literal>
                </emma:interpretation>
                <emma:interpretation id="interp334" emma:lang="ko-KR" emma:confidence="0">
                  <emma:literal>D</emma:literal>
                </emma:interpretation>
              </emma:one-of>
            </emma:emma>
          </inkml:annotationXML>
          <inkml:trace contextRef="#ctx1" brushRef="#br1" timeOffset="139011.8442">18253 6499 36,'8'-5'74,"-8"5"1,0 0 2,0 0 0,0 0-31,1 13-6,-1 4-9,0 4-7,0 3-5,0 3-7,3 3-12,-1-5 0,0 1 0,1-8 0,0-5 0,0-4 0,-3-9 0,0 0 0,0 0 0,0-8 0,0-5 0,0-4 0,1-6 0,0-4 0,4-2 0,3 1 0,1 3 0,5-3 0,4 5 0,0 6 0,4 5 0,2 11 0,2 1 0,-4 10 0,0 7 0,-6 7 0,-2 4 0,-4 3 0,-3 1 0,-7-2 0,0-2 0,0-1 0,-2-7 0,0-4 0,2 3 0,0-9-40,0-10-45,6 0-3,-3-5-5,5-8-5,-3-6-2</inkml:trace>
        </inkml:traceGroup>
        <inkml:traceGroup>
          <inkml:annotationXML>
            <emma:emma xmlns:emma="http://www.w3.org/2003/04/emma" version="1.0">
              <emma:interpretation id="{6821CCEB-F653-44D7-9267-3495E06FD299}" emma:medium="tactile" emma:mode="ink">
                <msink:context xmlns:msink="http://schemas.microsoft.com/ink/2010/main" type="inkWord" rotatedBoundingBox="21492,8408 21710,8398 21745,9103 21527,9114"/>
              </emma:interpretation>
              <emma:one-of disjunction-type="recognition" id="oneOf67">
                <emma:interpretation id="interp335" emma:lang="ko-KR" emma:confidence="0">
                  <emma:literal>(</emma:literal>
                </emma:interpretation>
                <emma:interpretation id="interp336" emma:lang="ko-KR" emma:confidence="0">
                  <emma:literal>C</emma:literal>
                </emma:interpretation>
                <emma:interpretation id="interp337" emma:lang="ko-KR" emma:confidence="0">
                  <emma:literal>!</emma:literal>
                </emma:interpretation>
                <emma:interpretation id="interp338" emma:lang="ko-KR" emma:confidence="0">
                  <emma:literal>‘</emma:literal>
                </emma:interpretation>
                <emma:interpretation id="interp339" emma:lang="ko-KR" emma:confidence="0">
                  <emma:literal>〔</emma:literal>
                </emma:interpretation>
              </emma:one-of>
            </emma:emma>
          </inkml:annotationXML>
          <inkml:trace contextRef="#ctx1" brushRef="#br1" timeOffset="140868.2475">19067 5967 27,'6'-12'50,"-2"0"3,-4 12 3,11-9-23,-11 9 1,-15 9 0,0 11 3,-6 9-1,0 13 2,-2 9-3,-1 8-1,2 4-6,4 6-12,7-5-16,5 0 0,6-6 0,5-10 0,7-4 0,6-15 0,6-5 0,3-5 0,-3-11 0,2-1-73,-1-6-11,-2-5-2,-1-10-6,-2-3-7</inkml:trace>
        </inkml:traceGroup>
        <inkml:traceGroup>
          <inkml:annotationXML>
            <emma:emma xmlns:emma="http://www.w3.org/2003/04/emma" version="1.0">
              <emma:interpretation id="{75E04B55-CD81-48A0-B69B-6802EAF8E930}" emma:medium="tactile" emma:mode="ink">
                <msink:context xmlns:msink="http://schemas.microsoft.com/ink/2010/main" type="inkWord" rotatedBoundingBox="21816,8333 22694,8290 22752,9476 21874,9519"/>
              </emma:interpretation>
              <emma:one-of disjunction-type="recognition" id="oneOf68">
                <emma:interpretation id="interp340" emma:lang="ko-KR" emma:confidence="0">
                  <emma:literal>와</emma:literal>
                </emma:interpretation>
                <emma:interpretation id="interp341" emma:lang="ko-KR" emma:confidence="0">
                  <emma:literal>업</emma:literal>
                </emma:interpretation>
                <emma:interpretation id="interp342" emma:lang="ko-KR" emma:confidence="0">
                  <emma:literal>㉰</emma:literal>
                </emma:interpretation>
                <emma:interpretation id="interp343" emma:lang="ko-KR" emma:confidence="0">
                  <emma:literal>㉮</emma:literal>
                </emma:interpretation>
                <emma:interpretation id="interp344" emma:lang="ko-KR" emma:confidence="0">
                  <emma:literal>@</emma:literal>
                </emma:interpretation>
              </emma:one-of>
            </emma:emma>
          </inkml:annotationXML>
          <inkml:trace contextRef="#ctx1" brushRef="#br1" timeOffset="141726.249">19448 6300 10,'0'0'47,"0"0"5,0 0 2,0 0-27,0 0-2,8 0-1,-8 0-3,0 0-3,0 0-4,4-10 0,-4 10-4,0 0 0,6-12-2,-6 12-1,2-9 0,-2 9 1,4-14 1,-2 5-1,-1-1 2,-1-3-1,2-4 1,-2 0-2,0-2 1,0 3-1,-3-4-1,0 3-2,0 0-2,-2 3-1,-1 1-2,-1 5 1,7 8-2,-18-9 2,5 9 1,-4 0 1,1 6 1,-5 7 2,2 8 2,-5 3 2,2 4 1,2 6 0,0 0 0,6 4-11,5-3 0,6-1 0,3-8 0,4-5 0,14-5 0,7-6 0,1-9 0,4-2 0,2-8 0,0-4 0,-1-3 0,-7-3 0,-5 3 0,-5 0 0,-4-1 0,-8 6 0,-2 11 0,0 0 0,-9-1 0,-4 9 0,0 14 0,-4 8 0,0 10 0,0 9 0,-1 8 0,1 10 0,3 2 0,6 4 0,4-4 0,4 0 0,8-9 0,7-9 0,7-8 0,6-14 0,1-9 0,1-12 0,-1-8 0,-4-7 0,-3-8 0,-5-8 0,-8-2 0,-7-3 0,-4-4 0,-7 2 0,-7 0 0,-4 2 0,-4 2 0,1 3 0,-5 2 0,3 1 0,1 5 0,4 5 0,0-6 0,6 3-65,8 2-23,4-2-1,3 2-6,7-1-5</inkml:trace>
          <inkml:trace contextRef="#ctx1" brushRef="#br1" timeOffset="142256.6499">19623 6514 55,'0'0'80,"-20"-12"-1,15 3-3,-2 0-3,7-4-32,12 4-11,-1 3-9,6 0-7,1 6-4,2 0 0,0 9-1,-1 8 1,-5 4-7,-4 6-3,-1 4 0,-3-1 0,-6 2 0,0-6 0,-3-3 0,-3-3 0,0-9 0,6-11 0,-10 10 0,10-10 0,-6-10 0,6-3 0,3-9 0,5-4 0,3 0 0,3-8 0,4 3 0,0-1 0,4 2 0,1 6 0,-2 7 0,3 10 0,-5 5 0,-3 6 0,-2 11 0,-1 6 0,-4 6 0,-3 2 0,-2 2 0,-1-2 0,-1-2 0,0-6 0,-1-2 0,-1-6 0,0-13 0,0 0 0,8 9 0,-8-9-51,5-17-36,-3 3-2,-2-9-5,7-5-5</inkml:trace>
          <inkml:trace contextRef="#ctx1" brushRef="#br1" timeOffset="142693.4503">19857 5849 36,'-6'-12'71,"6"12"-1,0 0 2,0 0-2,0 0-30,0 8-1,0 12-8,3 11-8,-3 2-2,3 7 0,-2-4-4,1 2-17,0-5 0,3-3 0,-3-9 0,1-4 0,0-6 0,-3-11 0,3 8 0,-3-8 0,0 0-3,-24-12-78,24 3-3,-3-6-2,2-2-7,-6-6-3</inkml:trace>
          <inkml:trace contextRef="#ctx1" brushRef="#br1" timeOffset="142958.6511">19665 5910 33,'-16'-3'77,"-2"-1"3,8 0 0,-2-2-5,12 6-31,0 0-7,15-10-9,6 9-7,10 1-6,11-3-7,5 1-1,5 1-1,2-3-6,-5 4 0,-2-2 0,-4 2 0,-10 0 0,-12 0 0,-3 1-38,-9 4-40,-9-5-4,0 0-2,0 0-7,-7 3-2</inkml:trace>
        </inkml:traceGroup>
        <inkml:traceGroup>
          <inkml:annotationXML>
            <emma:emma xmlns:emma="http://www.w3.org/2003/04/emma" version="1.0">
              <emma:interpretation id="{3E18FA81-6358-449C-BBFD-3B8A0D1E94D6}" emma:medium="tactile" emma:mode="ink">
                <msink:context xmlns:msink="http://schemas.microsoft.com/ink/2010/main" type="inkWord" rotatedBoundingBox="22981,8447 23298,8431 23328,9044 23011,9060"/>
              </emma:interpretation>
              <emma:one-of disjunction-type="recognition" id="oneOf69">
                <emma:interpretation id="interp345" emma:lang="ko-KR" emma:confidence="0">
                  <emma:literal>b</emma:literal>
                </emma:interpretation>
                <emma:interpretation id="interp346" emma:lang="ko-KR" emma:confidence="0">
                  <emma:literal>3</emma:literal>
                </emma:interpretation>
                <emma:interpretation id="interp347" emma:lang="ko-KR" emma:confidence="0">
                  <emma:literal>6</emma:literal>
                </emma:interpretation>
                <emma:interpretation id="interp348" emma:lang="ko-KR" emma:confidence="0">
                  <emma:literal>卜</emma:literal>
                </emma:interpretation>
                <emma:interpretation id="interp349" emma:lang="ko-KR" emma:confidence="0">
                  <emma:literal>S</emma:literal>
                </emma:interpretation>
              </emma:one-of>
            </emma:emma>
          </inkml:annotationXML>
          <inkml:trace contextRef="#ctx1" brushRef="#br1" timeOffset="159744.2806">20386 6142 27,'-3'-15'42,"3"1"4,0 0-23,3-3 4,0 2 0,2 0 0,1 1-1,-1-1-2,1 5-3,-3-1-3,-3 11-4,8-13-5,-8 13-3,5-9-3,-5 9 1,0 0 4,3 5 5,-3 6 5,2 11 1,-2 8 1,0 12 1,2 5 3,-2 9 0,3 3-4,-3 1-20,3-2 0,1-4 0,0-8 0,0-8 0,2-6 0,-2-8 0,0-7 0,0-6 0,-4-11 0,0 0 0,0 0 0,6-11 0,-5-8 0,2-5 0,2-7 0,2-3 0,1-2 0,5 4 0,2 0 0,4 5 0,5 7 0,1 6 0,-1 9 0,3 5 0,-4 11 0,-2 7 0,-8 6 0,-4 5 0,-9 2 0,-6 0 0,-12-3 0,-4-4 0,-7-3 0,-1-6 0,-3-5 0,0-5 0,3-5 0,3 0 0,7-6 0,2 0 0,5 0 0,5-4 0,8 10 0,0-13 0,0 13-82,18-12-7,-1 1-1,5 2-6,1-5-2</inkml:trace>
        </inkml:traceGroup>
        <inkml:traceGroup>
          <inkml:annotationXML>
            <emma:emma xmlns:emma="http://www.w3.org/2003/04/emma" version="1.0">
              <emma:interpretation id="{36467D4C-7CC0-4B30-81A8-26455C17FC83}" emma:medium="tactile" emma:mode="ink">
                <msink:context xmlns:msink="http://schemas.microsoft.com/ink/2010/main" type="inkWord" rotatedBoundingBox="23306,8250 23583,8236 23630,9191 23353,9204"/>
              </emma:interpretation>
              <emma:one-of disjunction-type="recognition" id="oneOf70">
                <emma:interpretation id="interp350" emma:lang="ko-KR" emma:confidence="0">
                  <emma:literal>)</emma:literal>
                </emma:interpretation>
                <emma:interpretation id="interp351" emma:lang="ko-KR" emma:confidence="0">
                  <emma:literal>;</emma:literal>
                </emma:interpretation>
                <emma:interpretation id="interp352" emma:lang="ko-KR" emma:confidence="0">
                  <emma:literal>’</emma:literal>
                </emma:interpretation>
                <emma:interpretation id="interp353" emma:lang="ko-KR" emma:confidence="0">
                  <emma:literal>'</emma:literal>
                </emma:interpretation>
                <emma:interpretation id="interp354" emma:lang="ko-KR" emma:confidence="0">
                  <emma:literal>,</emma:literal>
                </emma:interpretation>
              </emma:one-of>
            </emma:emma>
          </inkml:annotationXML>
          <inkml:trace contextRef="#ctx1" brushRef="#br1" timeOffset="160274.6813">20851 5796 26,'-6'-9'70,"5"0"4,1 9 1,0 0 1,12 32-22,3-10-15,4 9-7,5 16-7,2 12-1,0 15-8,-8 6-16,-4 7 0,-9-1 0,-5-3 0,-9-5 0,-8-10 0,-8-11 0,-6-12 0,0-8 0,3-11 0,0-9 0,9-1 0,-5-6-28,5-6-60,11-2-3,-2-5-4,10 3-7,-8-21-1</inkml:trace>
        </inkml:traceGroup>
      </inkml:traceGroup>
    </inkml:traceGroup>
    <inkml:traceGroup>
      <inkml:annotationXML>
        <emma:emma xmlns:emma="http://www.w3.org/2003/04/emma" version="1.0">
          <emma:interpretation id="{35CD78B0-EF5A-4807-BF37-70BB6205E626}" emma:medium="tactile" emma:mode="ink">
            <msink:context xmlns:msink="http://schemas.microsoft.com/ink/2010/main" type="paragraph" rotatedBoundingBox="7109,11457 22682,10650 22741,11788 7168,1259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57AF6D6-8854-4FE6-88CD-53C8241FAC8E}" emma:medium="tactile" emma:mode="ink">
              <msink:context xmlns:msink="http://schemas.microsoft.com/ink/2010/main" type="line" rotatedBoundingBox="7109,11457 22682,10650 22741,11788 7168,12595"/>
            </emma:interpretation>
          </emma:emma>
        </inkml:annotationXML>
        <inkml:traceGroup>
          <inkml:annotationXML>
            <emma:emma xmlns:emma="http://www.w3.org/2003/04/emma" version="1.0">
              <emma:interpretation id="{7095580B-54DF-4657-8472-62FA44BB1982}" emma:medium="tactile" emma:mode="ink">
                <msink:context xmlns:msink="http://schemas.microsoft.com/ink/2010/main" type="inkWord" rotatedBoundingBox="7110,11478 7699,11448 7714,11735 7125,11766"/>
              </emma:interpretation>
              <emma:one-of disjunction-type="recognition" id="oneOf71">
                <emma:interpretation id="interp355" emma:lang="ko-KR" emma:confidence="0">
                  <emma:literal>=</emma:literal>
                </emma:interpretation>
                <emma:interpretation id="interp356" emma:lang="ko-KR" emma:confidence="0">
                  <emma:literal>느</emma:literal>
                </emma:interpretation>
                <emma:interpretation id="interp357" emma:lang="ko-KR" emma:confidence="0">
                  <emma:literal>z</emma:literal>
                </emma:interpretation>
                <emma:interpretation id="interp358" emma:lang="ko-KR" emma:confidence="0">
                  <emma:literal>『</emma:literal>
                </emma:interpretation>
                <emma:interpretation id="interp359" emma:lang="ko-KR" emma:confidence="0">
                  <emma:literal>二</emma:literal>
                </emma:interpretation>
              </emma:one-of>
            </emma:emma>
          </inkml:annotationXML>
          <inkml:trace contextRef="#ctx1" brushRef="#br0" timeOffset="227385.9993">4537 9012 36,'0'0'58,"-18"6"3,18-6-1,-13 26 5,13-26-39,0 0 0,0 0-2,13 4 3,-1-4-3,12 0-1,-2 0-2,8 0-4,2 0-5,1 0-2,-1-3-4,-2 2 0,3-1-3,-4 1 0,0 1-2,-3-1 1,-1 1-2,-5 0-5,0 0-2,-4-1-10,-3 0-19,-4 1-14,-9 0-28,14 3-4,-14-3-2,0 0-3</inkml:trace>
          <inkml:trace contextRef="#ctx1" brushRef="#br0" timeOffset="227604.3998">4635 9198 49,'-11'18'65,"2"-4"5,8-3 4,4 34-8,12-39-34,10-6 0,12 0-3,6-3-1,5-4-7,6-5-7,-1 1-4,-2-4-6,-1 10-13,-10-2-28,-14 1-37,-1 6-3,-13-3-6,-2 2-3,-10 1-5</inkml:trace>
        </inkml:traceGroup>
        <inkml:traceGroup>
          <inkml:annotationXML>
            <emma:emma xmlns:emma="http://www.w3.org/2003/04/emma" version="1.0">
              <emma:interpretation id="{17A222F0-C65B-4959-8D9B-649415530165}" emma:medium="tactile" emma:mode="ink">
                <msink:context xmlns:msink="http://schemas.microsoft.com/ink/2010/main" type="inkWord" rotatedBoundingBox="8662,11409 9128,11384 9159,11977 8693,12001"/>
              </emma:interpretation>
              <emma:one-of disjunction-type="recognition" id="oneOf72">
                <emma:interpretation id="interp360" emma:lang="ko-KR" emma:confidence="0">
                  <emma:literal>오</emma:literal>
                </emma:interpretation>
                <emma:interpretation id="interp361" emma:lang="ko-KR" emma:confidence="0">
                  <emma:literal>C</emma:literal>
                </emma:interpretation>
                <emma:interpretation id="interp362" emma:lang="ko-KR" emma:confidence="0">
                  <emma:literal>c</emma:literal>
                </emma:interpretation>
                <emma:interpretation id="interp363" emma:lang="ko-KR" emma:confidence="0">
                  <emma:literal>으</emma:literal>
                </emma:interpretation>
                <emma:interpretation id="interp364" emma:lang="ko-KR" emma:confidence="0">
                  <emma:literal>『</emma:literal>
                </emma:interpretation>
              </emma:one-of>
            </emma:emma>
          </inkml:annotationXML>
          <inkml:trace contextRef="#ctx1" brushRef="#br0" timeOffset="229757.2036">6306 9044 10,'0'0'53,"10"-10"4,-10 10-1,10-12 0,-10 12-34,20-7-4,-20 7-4,18-6-1,-18 6-2,10-13 0,-10 13-2,5-14-2,-5 3 0,0 1-2,0 0-1,-1 3-2,1 7-2,-17-14 0,5 14 0,-10 0 2,0 8 4,-4 10 6,-2 8 5,-4 9 2,-2 9 3,1 7 2,8 5-1,4 2-1,6 2-13,7-5-9,5-4 0,6-10 0,16-6 0,6-10 0,7-8 0,9-5 0,2-8 0,1-4 0,3-4 0,-3-8 0,0 1 0,-7-2-33,-33-5-48,27 1-5,-8-4-2,-4 3-4,-8-1 0</inkml:trace>
        </inkml:traceGroup>
        <inkml:traceGroup>
          <inkml:annotationXML>
            <emma:emma xmlns:emma="http://www.w3.org/2003/04/emma" version="1.0">
              <emma:interpretation id="{B6F71E5A-AC71-4E54-A94D-BC8CA3A1110B}" emma:medium="tactile" emma:mode="ink">
                <msink:context xmlns:msink="http://schemas.microsoft.com/ink/2010/main" type="inkWord" rotatedBoundingBox="9309,11798 9394,11794 9405,12017 9320,12021"/>
              </emma:interpretation>
              <emma:one-of disjunction-type="recognition" id="oneOf73">
                <emma:interpretation id="interp365" emma:lang="ko-KR" emma:confidence="0">
                  <emma:literal>1</emma:literal>
                </emma:interpretation>
                <emma:interpretation id="interp366" emma:lang="ko-KR" emma:confidence="0">
                  <emma:literal>:</emma:literal>
                </emma:interpretation>
                <emma:interpretation id="interp367" emma:lang="ko-KR" emma:confidence="0">
                  <emma:literal>'</emma:literal>
                </emma:interpretation>
                <emma:interpretation id="interp368" emma:lang="ko-KR" emma:confidence="0">
                  <emma:literal>`</emma:literal>
                </emma:interpretation>
                <emma:interpretation id="interp369" emma:lang="ko-KR" emma:confidence="0">
                  <emma:literal>I</emma:literal>
                </emma:interpretation>
              </emma:one-of>
            </emma:emma>
          </inkml:annotationXML>
          <inkml:trace contextRef="#ctx1" brushRef="#br0" timeOffset="230038.0041">6703 9334 3,'11'13'70,"-7"-3"7,3 0 3,-4 5-3,2-1-26,1 5-11,-1 3-2,1-1-9,2 3-11,-4-7-7,2 1-5,-1-7-1,0 0-2,-5-11-2,9 14-7,-9-14-23,0 0-46,0 0-5,0 0-1,11-15-6,-11-6-5</inkml:trace>
        </inkml:traceGroup>
        <inkml:traceGroup>
          <inkml:annotationXML>
            <emma:emma xmlns:emma="http://www.w3.org/2003/04/emma" version="1.0">
              <emma:interpretation id="{02A6C0B3-0BDE-4596-A1A1-6AD661494469}" emma:medium="tactile" emma:mode="ink">
                <msink:context xmlns:msink="http://schemas.microsoft.com/ink/2010/main" type="inkWord" rotatedBoundingBox="9790,11413 10413,11381 10467,12424 9844,12457"/>
              </emma:interpretation>
              <emma:one-of disjunction-type="recognition" id="oneOf74">
                <emma:interpretation id="interp370" emma:lang="ko-KR" emma:confidence="0">
                  <emma:literal>회</emma:literal>
                </emma:interpretation>
                <emma:interpretation id="interp371" emma:lang="ko-KR" emma:confidence="0">
                  <emma:literal>옥</emma:literal>
                </emma:interpretation>
                <emma:interpretation id="interp372" emma:lang="ko-KR" emma:confidence="0">
                  <emma:literal>온</emma:literal>
                </emma:interpretation>
                <emma:interpretation id="interp373" emma:lang="ko-KR" emma:confidence="0">
                  <emma:literal>옴</emma:literal>
                </emma:interpretation>
                <emma:interpretation id="interp374" emma:lang="ko-KR" emma:confidence="0">
                  <emma:literal>움</emma:literal>
                </emma:interpretation>
              </emma:one-of>
            </emma:emma>
          </inkml:annotationXML>
          <inkml:trace contextRef="#ctx1" brushRef="#br0" timeOffset="231286.0063">7409 9123 13,'0'0'42,"0"-10"1,0 10 5,26-4-29,-26 4 1,0 0 0,0 0 2,0 0 1,0 0 2,0 0 3,0 0 0,10 4-2,-10-4-2,0 0-2,0 0-4,9-3-5,-9 3-3,8-10-3,-5 2-2,1-3-2,0-2-2,1 0 0,-1-2 0,0-2 0,-3 1 0,-1 1 0,0 0 0,-1 3 0,-6-2-1,-3 6 1,-5 3-1,-4 4 1,-2 1 2,-5 5 1,-4 6 1,2 4 2,-5 7 0,4-2 1,2 4 0,6 0-8,6 1 0,5-2 0,9-1 0,2-5 0,14-4 0,7-3 0,7-6 0,4-4 0,6 0 0,-5-5 0,2 0 0,-7 3 0,-3 2 0,-8 11 0,-8 10 0,-10 12 0,-3 12 0,-12 10 0,-3 12 0,-4 12 0,0 6 0,1-2 0,6-3 0,8-7 0,7-7 0,7-11 0,12-18 0,9-15 0,6-15 0,5-7 0,0-14 0,-2-6 0,-4-8 0,-6 0 0,-7-5 0,-9 2 0,-8-3 0,-10 4 0,-11-3 0,-8 1 0,-3-1 0,-4 4 0,-2 0 0,2 6 0,3 2 0,2 4 0,10 6 0,3 2 0,15 9-5,0 0-78,0-9-4,11 7-2,3 0-4,8-1-4</inkml:trace>
          <inkml:trace contextRef="#ctx1" brushRef="#br0" timeOffset="231566.8068">7782 9317 10,'0'0'80,"7"10"8,-7 4-2,-4 8-3,4 6 1,-3-1-41,3 9-13,-1-1-23,1 3-7,1-4 0,5-5 0,-2-7 0,3-3 0,-3-6 0,3-5 0,-7-8 0,4-6-50,3-5-35,-4-5-1,3-8-6,-6-8-6,9-5-1</inkml:trace>
        </inkml:traceGroup>
        <inkml:traceGroup>
          <inkml:annotationXML>
            <emma:emma xmlns:emma="http://www.w3.org/2003/04/emma" version="1.0">
              <emma:interpretation id="{3CFEC42A-D4FC-49A8-AA2F-442BE4672E3C}" emma:medium="tactile" emma:mode="ink">
                <msink:context xmlns:msink="http://schemas.microsoft.com/ink/2010/main" type="inkWord" rotatedBoundingBox="10882,11360 11362,11335 11384,11766 10904,11791"/>
              </emma:interpretation>
              <emma:one-of disjunction-type="recognition" id="oneOf75">
                <emma:interpretation id="interp375" emma:lang="ko-KR" emma:confidence="0">
                  <emma:literal>+</emma:literal>
                </emma:interpretation>
                <emma:interpretation id="interp376" emma:lang="ko-KR" emma:confidence="0">
                  <emma:literal>÷</emma:literal>
                </emma:interpretation>
                <emma:interpretation id="interp377" emma:lang="ko-KR" emma:confidence="0">
                  <emma:literal>t</emma:literal>
                </emma:interpretation>
                <emma:interpretation id="interp378" emma:lang="ko-KR" emma:confidence="0">
                  <emma:literal>×</emma:literal>
                </emma:interpretation>
                <emma:interpretation id="interp379" emma:lang="ko-KR" emma:confidence="0">
                  <emma:literal>"</emma:literal>
                </emma:interpretation>
              </emma:one-of>
            </emma:emma>
          </inkml:annotationXML>
          <inkml:trace contextRef="#ctx1" brushRef="#br0" timeOffset="232846.009">8357 9138 6,'-14'-4'62,"3"3"7,0-4 4,1 2-2,-13 2-30,23 1-6,0 0-1,0 0-7,5-3-6,13 1-4,6 0-3,7-1-2,7-1-1,7 0-1,-1 0-2,4 1-8,-3 0 0,-4 0 0,-2 2 0,-8 1 0,-6 0 0,-6 0 0,-6 0 0,-13 0-14,14 0-14,-14 0-19,0 0-31,0 0-3,0 0-4,-10-13 0,6 4 2</inkml:trace>
          <inkml:trace contextRef="#ctx1" brushRef="#br0" timeOffset="233048.8093">8587 8879 12,'-21'6'70,"6"8"6,0 8 1,4 2-2,3 30-20,6-21-20,2 1-3,2 7-11,5-3-7,2 1-5,2-8-4,2-2-7,-5-7-13,2-6-27,2 1-32,-2-9-2,2-5-4,-12-3-6,19-2-2</inkml:trace>
        </inkml:traceGroup>
        <inkml:traceGroup>
          <inkml:annotationXML>
            <emma:emma xmlns:emma="http://www.w3.org/2003/04/emma" version="1.0">
              <emma:interpretation id="{0D0294AE-E965-4D96-B18D-591E0DCB70D8}" emma:medium="tactile" emma:mode="ink">
                <msink:context xmlns:msink="http://schemas.microsoft.com/ink/2010/main" type="inkWord" rotatedBoundingBox="11853,11227 12250,11206 12277,11714 11879,11735"/>
              </emma:interpretation>
              <emma:one-of disjunction-type="recognition" id="oneOf76">
                <emma:interpretation id="interp380" emma:lang="ko-KR" emma:confidence="0">
                  <emma:literal>C</emma:literal>
                </emma:interpretation>
                <emma:interpretation id="interp381" emma:lang="ko-KR" emma:confidence="0">
                  <emma:literal>‘</emma:literal>
                </emma:interpretation>
                <emma:interpretation id="interp382" emma:lang="ko-KR" emma:confidence="0">
                  <emma:literal>c</emma:literal>
                </emma:interpretation>
                <emma:interpretation id="interp383" emma:lang="ko-KR" emma:confidence="0">
                  <emma:literal>(</emma:literal>
                </emma:interpretation>
                <emma:interpretation id="interp384" emma:lang="ko-KR" emma:confidence="0">
                  <emma:literal>오</emma:literal>
                </emma:interpretation>
              </emma:one-of>
            </emma:emma>
          </inkml:annotationXML>
          <inkml:trace contextRef="#ctx1" brushRef="#br0" timeOffset="233704.0105">9559 8835 22,'9'-11'45,"1"3"4,-2-1 1,-1-3-27,-3 1 0,-3 2-2,-1-1-1,0 10-2,-6-14 0,-4 10-1,-4 4 0,-7 0 2,-2 11 0,-6 9 4,-3 3 0,-3 9 1,-1 7 0,0 8-1,3-1-3,9 4-7,2 0-13,13-3 0,9-4 0,7-9 0,13-7 0,11-8 0,3-6 0,7-4 0,1-8 0,2-1 0,-3-1-34,-5-5-47,-2 1-4,-7-7-3,0 0-5,-10-3-1</inkml:trace>
        </inkml:traceGroup>
        <inkml:traceGroup>
          <inkml:annotationXML>
            <emma:emma xmlns:emma="http://www.w3.org/2003/04/emma" version="1.0">
              <emma:interpretation id="{B69BD089-3D84-46E2-98D7-7159DC5A19D9}" emma:medium="tactile" emma:mode="ink">
                <msink:context xmlns:msink="http://schemas.microsoft.com/ink/2010/main" type="inkWord" rotatedBoundingBox="12306,11546 12696,11526 12712,11847 12322,11867"/>
              </emma:interpretation>
              <emma:one-of disjunction-type="recognition" id="oneOf77">
                <emma:interpretation id="interp385" emma:lang="ko-KR" emma:confidence="0">
                  <emma:literal>2</emma:literal>
                </emma:interpretation>
                <emma:interpretation id="interp386" emma:lang="ko-KR" emma:confidence="0">
                  <emma:literal>그</emma:literal>
                </emma:interpretation>
                <emma:interpretation id="interp387" emma:lang="ko-KR" emma:confidence="0">
                  <emma:literal>고</emma:literal>
                </emma:interpretation>
                <emma:interpretation id="interp388" emma:lang="ko-KR" emma:confidence="0">
                  <emma:literal>z</emma:literal>
                </emma:interpretation>
                <emma:interpretation id="interp389" emma:lang="ko-KR" emma:confidence="0">
                  <emma:literal>ㄹ</emma:literal>
                </emma:interpretation>
              </emma:one-of>
            </emma:emma>
          </inkml:annotationXML>
          <inkml:trace contextRef="#ctx1" brushRef="#br0" timeOffset="234078.4112">9728 9145 49,'-15'-2'74,"15"2"0,-10-6-2,10 6-3,0-12-36,0 12-6,17-13-10,1 3-6,0 1-5,6 1-3,0 2 0,3 2-2,-3 4 1,1 3 1,-5 8 1,-9 7 2,-2 9 2,-9 4 2,-6 3 0,-8 1 1,2-1 1,-6-2-6,3-2-6,7-6 0,6-7 0,6-6 0,11-6 0,12 0 0,2-5 0,5-6-40,3-1-40,-5-4-3,1 1-4,-10-4-6,2 1-2</inkml:trace>
        </inkml:traceGroup>
        <inkml:traceGroup>
          <inkml:annotationXML>
            <emma:emma xmlns:emma="http://www.w3.org/2003/04/emma" version="1.0">
              <emma:interpretation id="{FFAA045A-619A-49DE-9CBC-C0A779C9C2F5}" emma:medium="tactile" emma:mode="ink">
                <msink:context xmlns:msink="http://schemas.microsoft.com/ink/2010/main" type="inkWord" rotatedBoundingBox="13059,11163 13476,11142 13528,12160 13111,12181"/>
              </emma:interpretation>
              <emma:one-of disjunction-type="recognition" id="oneOf78">
                <emma:interpretation id="interp390" emma:lang="ko-KR" emma:confidence="0">
                  <emma:literal>동</emma:literal>
                </emma:interpretation>
                <emma:interpretation id="interp391" emma:lang="ko-KR" emma:confidence="0">
                  <emma:literal>8</emma:literal>
                </emma:interpretation>
                <emma:interpretation id="interp392" emma:lang="ko-KR" emma:confidence="0">
                  <emma:literal>웅</emma:literal>
                </emma:interpretation>
                <emma:interpretation id="interp393" emma:lang="ko-KR" emma:confidence="0">
                  <emma:literal>옹</emma:literal>
                </emma:interpretation>
                <emma:interpretation id="interp394" emma:lang="ko-KR" emma:confidence="0">
                  <emma:literal>움</emma:literal>
                </emma:interpretation>
              </emma:one-of>
            </emma:emma>
          </inkml:annotationXML>
          <inkml:trace contextRef="#ctx1" brushRef="#br0" timeOffset="234952.0127">10642 8862 20,'0'0'50,"9"1"6,-9-1 3,0 0-25,13-1-3,-13 1-4,8-3-4,-8 3-2,11-12-4,-4 3-3,1-5-4,2 1-2,-1-2-3,0 1 0,-2-5 0,-3 4 0,-3 1 1,-1-1-1,-4 5 1,-7 0 1,-4 2 0,-3 5 2,-7 3 1,-4 7 1,-1 6 0,-5 3 1,5 3 0,3 3-2,2 1-1,5 1-3,12-3-6,8-3 0,6-6 0,14-6 0,8-3 0,4-3 0,8 0 0,-3-4 0,1-1 0,-3 4 0,-9 7 0,-8 11 0,-11 15 0,-7 10 0,-4 12 0,-11 15 0,-8 9 0,0 8 0,2 2 0,2-2 0,9-8 0,5-8 0,5-12 0,14-16 0,10-17 0,8-13 0,3-12 0,2-16 0,1-8 0,-2-5 0,-5-5 0,-7 1 0,-11 1 0,-12 1 0,-4 3 0,-14 5 0,-10 4 0,-3 1 0,-2 5 0,1 0 0,4 1-14,10 4-70,1-5-3,14 2-3,2-5-4,12 4-3</inkml:trace>
        </inkml:traceGroup>
        <inkml:traceGroup>
          <inkml:annotationXML>
            <emma:emma xmlns:emma="http://www.w3.org/2003/04/emma" version="1.0">
              <emma:interpretation id="{79D9C7AC-CA03-433C-9DF0-C6568B6ACC79}" emma:medium="tactile" emma:mode="ink">
                <msink:context xmlns:msink="http://schemas.microsoft.com/ink/2010/main" type="inkWord" rotatedBoundingBox="13544,11558 13885,11540 13903,11896 13562,11914"/>
              </emma:interpretation>
              <emma:one-of disjunction-type="recognition" id="oneOf79">
                <emma:interpretation id="interp395" emma:lang="ko-KR" emma:confidence="0">
                  <emma:literal>2</emma:literal>
                </emma:interpretation>
                <emma:interpretation id="interp396" emma:lang="ko-KR" emma:confidence="0">
                  <emma:literal>긴</emma:literal>
                </emma:interpretation>
                <emma:interpretation id="interp397" emma:lang="ko-KR" emma:confidence="0">
                  <emma:literal>고</emma:literal>
                </emma:interpretation>
                <emma:interpretation id="interp398" emma:lang="ko-KR" emma:confidence="0">
                  <emma:literal>z</emma:literal>
                </emma:interpretation>
                <emma:interpretation id="interp399" emma:lang="ko-KR" emma:confidence="0">
                  <emma:literal>그</emma:literal>
                </emma:interpretation>
              </emma:one-of>
            </emma:emma>
          </inkml:annotationXML>
          <inkml:trace contextRef="#ctx1" brushRef="#br0" timeOffset="235342.0134">10943 9188 23,'0'-10'71,"0"-3"4,0 1-2,7 0-4,2-5-24,3 5-11,7 2-9,-2 4-9,4-1-5,-2 6-2,0 1-1,-1 4 1,-3 11 0,-7 11-1,-6 7 1,-5 4 1,-9 4-3,1 1-7,-3-1 0,1-3 0,1-8 0,5-8 0,7-9 0,15-7 0,9-1 0,2-5 0,6-1 0,-2-9 0,3 2-50,0 1-34,-8-2-3,-6 4-5,-8-7-5,-1 6 1</inkml:trace>
        </inkml:traceGroup>
        <inkml:traceGroup>
          <inkml:annotationXML>
            <emma:emma xmlns:emma="http://www.w3.org/2003/04/emma" version="1.0">
              <emma:interpretation id="{49D9E6D5-8F03-49BF-B724-9041FB4A0588}" emma:medium="tactile" emma:mode="ink">
                <msink:context xmlns:msink="http://schemas.microsoft.com/ink/2010/main" type="inkWord" rotatedBoundingBox="14064,11248 14544,11224 14569,11716 14090,11741"/>
              </emma:interpretation>
              <emma:one-of disjunction-type="recognition" id="oneOf80">
                <emma:interpretation id="interp400" emma:lang="ko-KR" emma:confidence="0">
                  <emma:literal>t</emma:literal>
                </emma:interpretation>
                <emma:interpretation id="interp401" emma:lang="ko-KR" emma:confidence="0">
                  <emma:literal>+</emma:literal>
                </emma:interpretation>
                <emma:interpretation id="interp402" emma:lang="ko-KR" emma:confidence="0">
                  <emma:literal>÷</emma:literal>
                </emma:interpretation>
                <emma:interpretation id="interp403" emma:lang="ko-KR" emma:confidence="0">
                  <emma:literal>f</emma:literal>
                </emma:interpretation>
                <emma:interpretation id="interp404" emma:lang="ko-KR" emma:confidence="0">
                  <emma:literal>e</emma:literal>
                </emma:interpretation>
              </emma:one-of>
            </emma:emma>
          </inkml:annotationXML>
          <inkml:trace contextRef="#ctx1" brushRef="#br0" timeOffset="236012.8146">11509 8981 55,'-12'0'76,"4"0"2,8 0-5,-12-2-3,4 2-30,8 0-9,0 0-10,13 2-7,1-1-2,11 0-2,5-1 1,10 0 0,4-1-2,5-2-9,-1-2 0,0 2 0,-1-2 0,-9 4 0,-6 1 0,-7 0-5,-10 0-31,-15 0-42,12 0-3,-12 0-2,-5-5-7,-6-4-2</inkml:trace>
          <inkml:trace contextRef="#ctx1" brushRef="#br0" timeOffset="236231.215">11689 8772 49,'-11'12'75,"-3"9"6,7 5-1,0 4-2,5 9-36,2 5-3,1 4-8,6-1-6,4 2-14,3-8-11,1-3 0,1-7 0,0-4 0,-1-11 0,3-4-26,0-4-53,-10-8-3,2-5-3,-8-7-6,4-1-5</inkml:trace>
        </inkml:traceGroup>
        <inkml:traceGroup>
          <inkml:annotationXML>
            <emma:emma xmlns:emma="http://www.w3.org/2003/04/emma" version="1.0">
              <emma:interpretation id="{0A41891D-F32B-4928-8B6B-D40ECD4653D7}" emma:medium="tactile" emma:mode="ink">
                <msink:context xmlns:msink="http://schemas.microsoft.com/ink/2010/main" type="inkWord" rotatedBoundingBox="15826,11269 16681,11224 16690,11383 15834,11427"/>
              </emma:interpretation>
              <emma:one-of disjunction-type="recognition" id="oneOf81">
                <emma:interpretation id="interp405" emma:lang="ko-KR" emma:confidence="0">
                  <emma:literal>…</emma:literal>
                </emma:interpretation>
                <emma:interpretation id="interp406" emma:lang="ko-KR" emma:confidence="0">
                  <emma:literal>一</emma:literal>
                </emma:interpretation>
                <emma:interpretation id="interp407" emma:lang="ko-KR" emma:confidence="0">
                  <emma:literal>"</emma:literal>
                </emma:interpretation>
                <emma:interpretation id="interp408" emma:lang="ko-KR" emma:confidence="0">
                  <emma:literal>가</emma:literal>
                </emma:interpretation>
                <emma:interpretation id="interp409" emma:lang="ko-KR" emma:confidence="0">
                  <emma:literal>“</emma:literal>
                </emma:interpretation>
              </emma:one-of>
            </emma:emma>
          </inkml:annotationXML>
          <inkml:trace contextRef="#ctx1" brushRef="#br0" timeOffset="236668.0157">13227 8804 14,'0'19'95,"0"-1"-3,-1-5-5,1-1-4,0-12-9,6 11-25,-14-7-124,14 8-4,8-3-4,1-7-7,9 0-3</inkml:trace>
          <inkml:trace contextRef="#ctx1" brushRef="#br0" timeOffset="236855.216">13873 8889 80,'29'10'87,"-8"-3"-3,1 0-8,-6-5-19,2 0-56,40 0-67,-63-1-9,28-1-8,6-5-5</inkml:trace>
        </inkml:traceGroup>
        <inkml:traceGroup>
          <inkml:annotationXML>
            <emma:emma xmlns:emma="http://www.w3.org/2003/04/emma" version="1.0">
              <emma:interpretation id="{3151C325-CB5E-4759-8FC0-72D4740D7694}" emma:medium="tactile" emma:mode="ink">
                <msink:context xmlns:msink="http://schemas.microsoft.com/ink/2010/main" type="inkWord" rotatedBoundingBox="17315,11301 17473,11293 17475,11325 17317,11333"/>
              </emma:interpretation>
              <emma:one-of disjunction-type="recognition" id="oneOf82">
                <emma:interpretation id="interp410" emma:lang="ko-KR" emma:confidence="0">
                  <emma:literal>.</emma:literal>
                </emma:interpretation>
                <emma:interpretation id="interp411" emma:lang="ko-KR" emma:confidence="0">
                  <emma:literal>-</emma:literal>
                </emma:interpretation>
                <emma:interpretation id="interp412" emma:lang="ko-KR" emma:confidence="0">
                  <emma:literal>~</emma:literal>
                </emma:interpretation>
                <emma:interpretation id="interp413" emma:lang="ko-KR" emma:confidence="0">
                  <emma:literal>一</emma:literal>
                </emma:interpretation>
                <emma:interpretation id="interp414" emma:lang="ko-KR" emma:confidence="0">
                  <emma:literal>ㅡ</emma:literal>
                </emma:interpretation>
              </emma:one-of>
            </emma:emma>
          </inkml:annotationXML>
          <inkml:trace contextRef="#ctx1" brushRef="#br0" timeOffset="237011.2163">14711 8858 51,'25'3'84,"-2"0"-7,-3-3-77,-1 0 0,-4-4-1,2-5-51,-2-2-30,8-1 5</inkml:trace>
        </inkml:traceGroup>
        <inkml:traceGroup>
          <inkml:annotationXML>
            <emma:emma xmlns:emma="http://www.w3.org/2003/04/emma" version="1.0">
              <emma:interpretation id="{7F7B38CE-27E0-480A-980C-C027F3ED8EC3}" emma:medium="tactile" emma:mode="ink">
                <msink:context xmlns:msink="http://schemas.microsoft.com/ink/2010/main" type="inkWord" rotatedBoundingBox="19618,10894 20169,10865 20192,11314 19641,11342"/>
              </emma:interpretation>
              <emma:one-of disjunction-type="recognition" id="oneOf83">
                <emma:interpretation id="interp415" emma:lang="ko-KR" emma:confidence="0">
                  <emma:literal>4</emma:literal>
                </emma:interpretation>
                <emma:interpretation id="interp416" emma:lang="ko-KR" emma:confidence="0">
                  <emma:literal>千</emma:literal>
                </emma:interpretation>
                <emma:interpretation id="interp417" emma:lang="ko-KR" emma:confidence="0">
                  <emma:literal>“</emma:literal>
                </emma:interpretation>
                <emma:interpretation id="interp418" emma:lang="ko-KR" emma:confidence="0">
                  <emma:literal>"</emma:literal>
                </emma:interpretation>
                <emma:interpretation id="interp419" emma:lang="ko-KR" emma:confidence="0">
                  <emma:literal>¢</emma:literal>
                </emma:interpretation>
              </emma:one-of>
            </emma:emma>
          </inkml:annotationXML>
          <inkml:trace contextRef="#ctx1" brushRef="#br0" timeOffset="237604.0174">17199 8551 4,'-24'-10'63,"2"6"11,0 34 4,1-30 1,-2 1-26,1 2-9,4 3-6,4-1-8,7 6-6,3-1-9,4 1-6,8-1-9,10-1 0,13-4 0,6 2 0,4-6 0,10 0 0,4-1 0,3-2 0,0-1 0,-6-2 0,-2 2 0,-15-2 0,-5 2-28,-14 1-14,-3-2-38,-13 4 0,-4-16-4,-6 9-3,-11-6 2</inkml:trace>
          <inkml:trace contextRef="#ctx1" brushRef="#br0" timeOffset="237791.2177">17371 8427 36,'-14'-9'64,"0"4"8,3 5 3,2 7 0,-30 8-31,32 8-2,7 8-12,0 7-9,0 4-1,-1 4-6,1 0-9,0-1-19,0-45-32,9 86-31,-7-58 0,7-4-6,1-12-4,8-5-4</inkml:trace>
        </inkml:traceGroup>
        <inkml:traceGroup>
          <inkml:annotationXML>
            <emma:emma xmlns:emma="http://www.w3.org/2003/04/emma" version="1.0">
              <emma:interpretation id="{AF3D5190-D80F-4F71-B464-2E638DBC9573}" emma:medium="tactile" emma:mode="ink">
                <msink:context xmlns:msink="http://schemas.microsoft.com/ink/2010/main" type="inkWord" rotatedBoundingBox="20453,10765 21311,10721 21342,11318 20484,11362"/>
              </emma:interpretation>
              <emma:one-of disjunction-type="recognition" id="oneOf84">
                <emma:interpretation id="interp420" emma:lang="ko-KR" emma:confidence="0">
                  <emma:literal>『</emma:literal>
                </emma:interpretation>
                <emma:interpretation id="interp421" emma:lang="ko-KR" emma:confidence="0">
                  <emma:literal>"</emma:literal>
                </emma:interpretation>
                <emma:interpretation id="interp422" emma:lang="ko-KR" emma:confidence="0">
                  <emma:literal>G</emma:literal>
                </emma:interpretation>
                <emma:interpretation id="interp423" emma:lang="ko-KR" emma:confidence="0">
                  <emma:literal>음</emma:literal>
                </emma:interpretation>
                <emma:interpretation id="interp424" emma:lang="ko-KR" emma:confidence="0">
                  <emma:literal>더</emma:literal>
                </emma:interpretation>
              </emma:one-of>
            </emma:emma>
          </inkml:annotationXML>
          <inkml:trace contextRef="#ctx1" brushRef="#br0" timeOffset="238415.2188">18125 8401 16,'13'-15'46,"4"3"3,-5-3 4,9-1-22,-11 2 1,1 0-1,-3 2-2,-5 0-1,-3 12 0,-13-9 4,-7 12 0,-12 11-3,-7 8-4,-6 12-2,-2 3-1,2 13-17,2 2-5,10 5 0,8-2 0,15-4 0,10-4 0,18-4 0,8-6 0,9-9 0,5-9 0,9-2 0,1-7-59,1-8-27,3-2 0,-9-10-6,4-2-6,-11-9 8</inkml:trace>
          <inkml:trace contextRef="#ctx1" brushRef="#br0" timeOffset="238930.0197">18337 8681 1,'-14'2'75,"14"-2"1,0 0 0,0 0-6,-10 0-3,10 0-38,0 0-8,10-4-10,-10 4-2,11 3-1,-4 6 0,0 5 1,0 2 1,-3 4-1,1 0 1,-3 4-2,-1-5-2,-1 0 0,0-7-4,0 0-2,0-4 0,0-8 0,0 0 0,0 0 0,0-5 0,2-7 0,3-4 0,3-8 0,3-2 0,2-2 0,5-1 0,4 2 0,3 0 0,-1 6 0,3 5 0,-1 12 0,-3 4 0,-1 7 0,-2 8 0,-5 4 0,-6 6 0,-3 2 0,-3 1 0,-2-2 0,-1-4 0,3-1 0,-2-7 0,6 4 0,-7-18 0,15 13-73,-1-12-12,0-2 0,6-6-7,-6-9-7</inkml:trace>
        </inkml:traceGroup>
        <inkml:traceGroup>
          <inkml:annotationXML>
            <emma:emma xmlns:emma="http://www.w3.org/2003/04/emma" version="1.0">
              <emma:interpretation id="{BAD3FE6B-C8F5-472C-9ABB-5482A905DA7F}" emma:medium="tactile" emma:mode="ink">
                <msink:context xmlns:msink="http://schemas.microsoft.com/ink/2010/main" type="inkWord" rotatedBoundingBox="21802,10729 22225,10708 22271,11595 21848,11617"/>
              </emma:interpretation>
              <emma:one-of disjunction-type="recognition" id="oneOf85">
                <emma:interpretation id="interp425" emma:lang="ko-KR" emma:confidence="0">
                  <emma:literal>봉</emma:literal>
                </emma:interpretation>
                <emma:interpretation id="interp426" emma:lang="ko-KR" emma:confidence="0">
                  <emma:literal>동</emma:literal>
                </emma:interpretation>
                <emma:interpretation id="interp427" emma:lang="ko-KR" emma:confidence="0">
                  <emma:literal>8</emma:literal>
                </emma:interpretation>
                <emma:interpretation id="interp428" emma:lang="ko-KR" emma:confidence="0">
                  <emma:literal>온</emma:literal>
                </emma:interpretation>
                <emma:interpretation id="interp429" emma:lang="ko-KR" emma:confidence="0">
                  <emma:literal>옹</emma:literal>
                </emma:interpretation>
              </emma:one-of>
            </emma:emma>
          </inkml:annotationXML>
          <inkml:trace contextRef="#ctx1" brushRef="#br0" timeOffset="240349.6222">19455 8437 19,'0'0'48,"11"1"3,-11-1 1,0 0-25,-3-6-3,3 6-2,0 0-2,0-9-2,0 9 0,0 0-1,8-10 0,-8 10-3,10-9-1,-10 9-2,7-14-2,-5 5-2,1 0-3,0-3 0,0 3-1,-2-3 1,0 2 1,-1 0-1,0-1 1,0 11-1,0-15 1,0 15-1,-11-16 0,11 16-1,-13-13 0,4 7 0,9 6 0,-18-5 1,9 5-1,-4 0 3,-2 5 1,-4 2 2,-3 4 1,-4 6 1,-1 1 0,3 1-6,-3 2-5,5 2 0,5-3 0,4 0 0,5-2 0,6-5 0,4-3 0,10-4 0,5-4 0,5-2 0,5-3 0,2-6 0,3 0 0,-2-2 0,-2 2 0,-5 1 0,-3 2 0,-5 2 0,-3 1 0,-12 3 0,11 0 0,-11 0 0,0 15 0,-5 0 0,-5 9 0,2 9 0,-5 12 0,2 10 0,-1 8 0,1 6 0,1 3 0,6-4 0,4 0 0,2-9 0,9-7 0,6-13 0,6-10 0,3-9 0,3-10 0,0-10 0,0-3 0,-5-11 0,0-3 0,-6-5 0,-5-3 0,-4-3 0,-8 1 0,-1 1 0,-12-2 0,-6 1 0,-8-3 0,-2 6 0,-4 2 0,1 2 0,0 3 0,4 6 0,5 2 0,7 4 0,2 3 0,13 2 0,0 0 0,0 0 0,6 4 0,9 3 0,-3-1 0,5 0-72,12 0-15,-4-6-1,9 0-7,-5-4-4</inkml:trace>
        </inkml:traceGroup>
        <inkml:traceGroup>
          <inkml:annotationXML>
            <emma:emma xmlns:emma="http://www.w3.org/2003/04/emma" version="1.0">
              <emma:interpretation id="{4C463EEA-1264-4787-80B1-F660175FDFBB}" emma:medium="tactile" emma:mode="ink">
                <msink:context xmlns:msink="http://schemas.microsoft.com/ink/2010/main" type="inkWord" rotatedBoundingBox="22373,10989 22698,10972 22717,11332 22392,11348"/>
              </emma:interpretation>
              <emma:one-of disjunction-type="recognition" id="oneOf86">
                <emma:interpretation id="interp430" emma:lang="ko-KR" emma:confidence="0">
                  <emma:literal>n</emma:literal>
                </emma:interpretation>
                <emma:interpretation id="interp431" emma:lang="ko-KR" emma:confidence="0">
                  <emma:literal>거</emma:literal>
                </emma:interpretation>
                <emma:interpretation id="interp432" emma:lang="ko-KR" emma:confidence="0">
                  <emma:literal>h</emma:literal>
                </emma:interpretation>
                <emma:interpretation id="interp433" emma:lang="ko-KR" emma:confidence="0">
                  <emma:literal>러</emma:literal>
                </emma:interpretation>
                <emma:interpretation id="interp434" emma:lang="ko-KR" emma:confidence="0">
                  <emma:literal>려</emma:literal>
                </emma:interpretation>
              </emma:one-of>
            </emma:emma>
          </inkml:annotationXML>
          <inkml:trace contextRef="#ctx1" brushRef="#br0" timeOffset="240833.223">19770 8565 74,'6'-10'82,"-1"-3"0,3 6-6,-1-1 1,-30 5-35,27 7-8,7 9-13,-4 4-5,1 6-9,-5 7-7,0 3 0,-3 0 0,1-1 0,-1 0 0,0-8 0,-1-2 0,-2-11 0,3-11 0,0 0 0,0 0 0,7-9 0,0-7 0,4-6 0,0-4 0,7-1 0,-3-3 0,3 4 0,0 4 0,-2 4 0,6 6 0,3 8 0,1 6 0,-2 9 0,-2 10 0,0 4 0,-4 5 0,-7 4 0,-3-2 0,-7 2 0,-1-8 0,-2-3-30,-1 1-54,-4-12-3,6-4-4,1-8-6,0 0-3</inkml:trace>
        </inkml:traceGroup>
      </inkml:traceGroup>
    </inkml:traceGroup>
    <inkml:traceGroup>
      <inkml:annotationXML>
        <emma:emma xmlns:emma="http://www.w3.org/2003/04/emma" version="1.0">
          <emma:interpretation id="{BE138CA0-8A03-4416-B5AA-021D81B7F6F9}" emma:medium="tactile" emma:mode="ink">
            <msink:context xmlns:msink="http://schemas.microsoft.com/ink/2010/main" type="paragraph" rotatedBoundingBox="13503,12836 21338,12360 21415,13622 13580,14098" alignmentLevel="6"/>
          </emma:interpretation>
        </emma:emma>
      </inkml:annotationXML>
      <inkml:traceGroup>
        <inkml:annotationXML>
          <emma:emma xmlns:emma="http://www.w3.org/2003/04/emma" version="1.0">
            <emma:interpretation id="{A973936C-5EDA-4A95-AC41-E4B6977D1847}" emma:medium="tactile" emma:mode="ink">
              <msink:context xmlns:msink="http://schemas.microsoft.com/ink/2010/main" type="line" rotatedBoundingBox="13503,12836 21338,12360 21415,13622 13580,14098"/>
            </emma:interpretation>
          </emma:emma>
        </inkml:annotationXML>
        <inkml:traceGroup>
          <inkml:annotationXML>
            <emma:emma xmlns:emma="http://www.w3.org/2003/04/emma" version="1.0">
              <emma:interpretation id="{38D0468C-1AAD-401E-BA27-85A2EBBCF4DA}" emma:medium="tactile" emma:mode="ink">
                <msink:context xmlns:msink="http://schemas.microsoft.com/ink/2010/main" type="inkWord" rotatedBoundingBox="13522,13137 14059,13104 14086,13557 13549,13590"/>
              </emma:interpretation>
              <emma:one-of disjunction-type="recognition" id="oneOf87">
                <emma:interpretation id="interp435" emma:lang="ko-KR" emma:confidence="0">
                  <emma:literal>W</emma:literal>
                </emma:interpretation>
                <emma:interpretation id="interp436" emma:lang="ko-KR" emma:confidence="0">
                  <emma:literal>w</emma:literal>
                </emma:interpretation>
                <emma:interpretation id="interp437" emma:lang="ko-KR" emma:confidence="0">
                  <emma:literal>ⅳ</emma:literal>
                </emma:interpretation>
                <emma:interpretation id="interp438" emma:lang="ko-KR" emma:confidence="0">
                  <emma:literal>Ⅳ</emma:literal>
                </emma:interpretation>
                <emma:interpretation id="interp439" emma:lang="ko-KR" emma:confidence="0">
                  <emma:literal>니</emma:literal>
                </emma:interpretation>
              </emma:one-of>
            </emma:emma>
          </inkml:annotationXML>
          <inkml:trace contextRef="#ctx1" brushRef="#br0" timeOffset="243266.8273">10916 10672 33,'8'6'60,"-2"10"12,-4 10 5,4 6-31,-3 6-1,-1 8-1,3 2-4,-1 1-6,1-2-8,2-6-10,0-5-6,-1-9-2,2-5-8,1-10 0,1-10 0,1-4 0,4-13 0,-2-6 0,2-7 0,0-4 0,-3-5 0,2-1-15,-1 2-1,2 5-3,-7 7-1,0 7 4,-8 17 6,13-5 9,-2 11 7,-3 14 4,4 4 2,-3 8 0,0-1 3,5 4-1,4-4-2,-3-1-3,0-8-2,2-2-7,-1-6 0,5-12 0,-2-2 0,2-9 0,0-4 0,-1-6 0,-3 0 0,-5-7 0,1 1 0,-2 4 0,-4-6 0,-7 4-69,4 2-15,-6-5 0,2-2-6,-2 1-6,2-3 8</inkml:trace>
        </inkml:traceGroup>
        <inkml:traceGroup>
          <inkml:annotationXML>
            <emma:emma xmlns:emma="http://www.w3.org/2003/04/emma" version="1.0">
              <emma:interpretation id="{08C1106B-CB34-4699-94D3-71707BD38012}" emma:medium="tactile" emma:mode="ink">
                <msink:context xmlns:msink="http://schemas.microsoft.com/ink/2010/main" type="inkWord" rotatedBoundingBox="14196,12956 14484,12939 14522,13563 14233,13580"/>
              </emma:interpretation>
              <emma:one-of disjunction-type="recognition" id="oneOf88">
                <emma:interpretation id="interp440" emma:lang="ko-KR" emma:confidence="0">
                  <emma:literal>h</emma:literal>
                </emma:interpretation>
                <emma:interpretation id="interp441" emma:lang="ko-KR" emma:confidence="0">
                  <emma:literal>`</emma:literal>
                </emma:interpretation>
                <emma:interpretation id="interp442" emma:lang="ko-KR" emma:confidence="0">
                  <emma:literal>k</emma:literal>
                </emma:interpretation>
                <emma:interpretation id="interp443" emma:lang="ko-KR" emma:confidence="0">
                  <emma:literal>卜</emma:literal>
                </emma:interpretation>
                <emma:interpretation id="interp444" emma:lang="ko-KR" emma:confidence="0">
                  <emma:literal>"</emma:literal>
                </emma:interpretation>
              </emma:one-of>
            </emma:emma>
          </inkml:annotationXML>
          <inkml:trace contextRef="#ctx1" brushRef="#br0" timeOffset="243656.828">11590 10492 44,'7'24'79,"2"8"3,-5 3-1,3 7-2,2-1-31,-5 9-6,1-1-11,-2 1-9,0-9-19,0-2-3,2-7 0,-2-9 0,1-4 0,-1-10 0,-3-9 0,0 0 0,8 0 0,-4-15 0,2-8 0,2 1 0,0-6 0,5 1 0,0 4 0,4 2 0,1 5 0,2 9 0,0 7 0,0 9 0,0 9 0,-5 3 0,0 10 0,-4 2 0,-3 2 0,-1-1 0,-3-2 0,1 0 0,-5-8 0,5-3-20,-2-8-61,-3-13-2,0 0-3,0 0-6,9-11-3</inkml:trace>
        </inkml:traceGroup>
        <inkml:traceGroup>
          <inkml:annotationXML>
            <emma:emma xmlns:emma="http://www.w3.org/2003/04/emma" version="1.0">
              <emma:interpretation id="{7CC1CFBD-77A2-4DDC-A6D1-31AAA50B1EE4}" emma:medium="tactile" emma:mode="ink">
                <msink:context xmlns:msink="http://schemas.microsoft.com/ink/2010/main" type="inkWord" rotatedBoundingBox="14596,13170 14966,13147 14988,13523 14618,13545"/>
              </emma:interpretation>
              <emma:one-of disjunction-type="recognition" id="oneOf89">
                <emma:interpretation id="interp445" emma:lang="ko-KR" emma:confidence="0">
                  <emma:literal>e</emma:literal>
                </emma:interpretation>
                <emma:interpretation id="interp446" emma:lang="ko-KR" emma:confidence="0">
                  <emma:literal>으</emma:literal>
                </emma:interpretation>
                <emma:interpretation id="interp447" emma:lang="ko-KR" emma:confidence="0">
                  <emma:literal>오</emma:literal>
                </emma:interpretation>
                <emma:interpretation id="interp448" emma:lang="ko-KR" emma:confidence="0">
                  <emma:literal>요</emma:literal>
                </emma:interpretation>
                <emma:interpretation id="interp449" emma:lang="ko-KR" emma:confidence="0">
                  <emma:literal>c</emma:literal>
                </emma:interpretation>
              </emma:one-of>
            </emma:emma>
          </inkml:annotationXML>
          <inkml:trace contextRef="#ctx1" brushRef="#br0" timeOffset="244062.4287">12096 10850 19,'0'0'65,"0"0"5,0 0 0,0 0 2,0 0-3,-14 3-42,22-2-10,11-1-2,3 0 0,6-2-4,-2-4-3,6-4-4,-5-3-2,-2-1-1,-4-2-2,-3-1-1,-7-2 0,-7 1 0,-4 1 0,-10 1 1,-6 6 1,-10 4 4,-2 6 3,-6 4 4,0 11 2,-5 7 2,4 4-9,2 9-6,5 0 0,6-1 0,10 7 0,11-7 0,2-1 0,16-4 0,9-5 0,8-3 0,5-9 0,6-1 0,-6-8 0,1-6-84,4-5-1,-11-13-2,0-3-7,-11-11-3</inkml:trace>
        </inkml:traceGroup>
        <inkml:traceGroup>
          <inkml:annotationXML>
            <emma:emma xmlns:emma="http://www.w3.org/2003/04/emma" version="1.0">
              <emma:interpretation id="{5D96424E-E164-4A79-9C27-4CD9795D9308}" emma:medium="tactile" emma:mode="ink">
                <msink:context xmlns:msink="http://schemas.microsoft.com/ink/2010/main" type="inkWord" rotatedBoundingBox="15165,13112 15418,13096 15440,13455 15187,13471"/>
              </emma:interpretation>
              <emma:one-of disjunction-type="recognition" id="oneOf90">
                <emma:interpretation id="interp450" emma:lang="ko-KR" emma:confidence="0">
                  <emma:literal>r</emma:literal>
                </emma:interpretation>
                <emma:interpretation id="interp451" emma:lang="ko-KR" emma:confidence="0">
                  <emma:literal>ⅴ</emma:literal>
                </emma:interpretation>
                <emma:interpretation id="interp452" emma:lang="ko-KR" emma:confidence="0">
                  <emma:literal>Ⅴ</emma:literal>
                </emma:interpretation>
                <emma:interpretation id="interp453" emma:lang="ko-KR" emma:confidence="0">
                  <emma:literal>V</emma:literal>
                </emma:interpretation>
                <emma:interpretation id="interp454" emma:lang="ko-KR" emma:confidence="0">
                  <emma:literal>v</emma:literal>
                </emma:interpretation>
              </emma:one-of>
            </emma:emma>
          </inkml:annotationXML>
          <inkml:trace contextRef="#ctx1" brushRef="#br0" timeOffset="244390.0293">12560 10658 78,'14'4'89,"-9"12"-3,4 8-4,-4 3 1,-4 3-2,20 0-69,-21 8-12,0 0 0,0 0 0,0-5 0,3-4 0,-2-9 0,2-2 0,-3-18 0,0 0 0,11 0 0,-8-14 0,-2-10 0,3-8 0,0-1 0,1-5 0,3 3 0,0-3 0,3 1 0,3 9 0,1 2 0,-1 6 0,0 2 0,2 7 0,-1-1 0,-2 9 0,-5 3-3,-8 0-78,15 9-2,-15-9-3,13 17-5,-13-17-2</inkml:trace>
        </inkml:traceGroup>
        <inkml:traceGroup>
          <inkml:annotationXML>
            <emma:emma xmlns:emma="http://www.w3.org/2003/04/emma" version="1.0">
              <emma:interpretation id="{5BAD0EA4-DB86-4704-B5AE-9E6741E00252}" emma:medium="tactile" emma:mode="ink">
                <msink:context xmlns:msink="http://schemas.microsoft.com/ink/2010/main" type="inkWord" rotatedBoundingBox="15502,13092 15904,13068 15927,13451 15525,13475"/>
              </emma:interpretation>
              <emma:one-of disjunction-type="recognition" id="oneOf91">
                <emma:interpretation id="interp455" emma:lang="ko-KR" emma:confidence="0">
                  <emma:literal>e</emma:literal>
                </emma:interpretation>
                <emma:interpretation id="interp456" emma:lang="ko-KR" emma:confidence="0">
                  <emma:literal>은</emma:literal>
                </emma:interpretation>
                <emma:interpretation id="interp457" emma:lang="ko-KR" emma:confidence="0">
                  <emma:literal>으</emma:literal>
                </emma:interpretation>
                <emma:interpretation id="interp458" emma:lang="ko-KR" emma:confidence="0">
                  <emma:literal>ㄷ</emma:literal>
                </emma:interpretation>
                <emma:interpretation id="interp459" emma:lang="ko-KR" emma:confidence="0">
                  <emma:literal>t</emma:literal>
                </emma:interpretation>
              </emma:one-of>
            </emma:emma>
          </inkml:annotationXML>
          <inkml:trace contextRef="#ctx1" brushRef="#br0" timeOffset="244780.03">12907 10795 29,'0'0'66,"0"14"4,0-14 1,6 6-1,8-8-1,3-2-51,14-3-6,0-3 1,9 0-2,0-3-1,6-4-5,-8-1-2,-3 0-1,-5-3 0,-6 1 0,-9 1 0,-10 1 1,-7 3 2,-15 5 2,-5 6 3,-8 4 2,-8 14 2,-3 10-9,-4 7-5,5 4 0,5 4 0,9 5 0,7-3 0,9-1 0,10-8 0,15-7 0,13-5 0,5-2 0,11-5 0,-3-9 0,5 0-35,-2-4-52,-8-2-4,0-4-5,-16-11-6,2-5 2</inkml:trace>
        </inkml:traceGroup>
        <inkml:traceGroup>
          <inkml:annotationXML>
            <emma:emma xmlns:emma="http://www.w3.org/2003/04/emma" version="1.0">
              <emma:interpretation id="{149D42B8-1EEB-484F-85C5-FF8DBE85AB67}" emma:medium="tactile" emma:mode="ink">
                <msink:context xmlns:msink="http://schemas.microsoft.com/ink/2010/main" type="inkWord" rotatedBoundingBox="17239,12795 17709,12766 17752,13463 17281,13492"/>
              </emma:interpretation>
              <emma:one-of disjunction-type="recognition" id="oneOf92">
                <emma:interpretation id="interp460" emma:lang="ko-KR" emma:confidence="0">
                  <emma:literal>(</emma:literal>
                </emma:interpretation>
                <emma:interpretation id="interp461" emma:lang="ko-KR" emma:confidence="0">
                  <emma:literal>C</emma:literal>
                </emma:interpretation>
                <emma:interpretation id="interp462" emma:lang="ko-KR" emma:confidence="0">
                  <emma:literal>c</emma:literal>
                </emma:interpretation>
                <emma:interpretation id="interp463" emma:lang="ko-KR" emma:confidence="0">
                  <emma:literal>《</emma:literal>
                </emma:interpretation>
                <emma:interpretation id="interp464" emma:lang="ko-KR" emma:confidence="0">
                  <emma:literal>으</emma:literal>
                </emma:interpretation>
              </emma:one-of>
            </emma:emma>
          </inkml:annotationXML>
          <inkml:trace contextRef="#ctx1" brushRef="#br0" timeOffset="245716.0316">15009 10395 25,'0'-15'49,"-3"-4"3,-2 7 0,-2-4-28,-3 6 1,-2 5-1,-5-1-2,-1 6 1,-7 2 0,-1 12 3,-12 20 9,-4 15 0,4 4-1,0 10-1,10 3-4,3 6-29,14 1 0,7-3 0,19-17 0,16-11 0,9-5 0,6-10 0,5-7 0,-2-8 0,8-8 0,-2 0-79,-14-9-8,-2-1-3,-10-12-6,0 3-4</inkml:trace>
        </inkml:traceGroup>
        <inkml:traceGroup>
          <inkml:annotationXML>
            <emma:emma xmlns:emma="http://www.w3.org/2003/04/emma" version="1.0">
              <emma:interpretation id="{3C5AA93E-74B9-459C-8CAF-DC9734B328AF}" emma:medium="tactile" emma:mode="ink">
                <msink:context xmlns:msink="http://schemas.microsoft.com/ink/2010/main" type="inkWord" rotatedBoundingBox="17769,13158 18049,13141 18080,13654 17800,13671"/>
              </emma:interpretation>
              <emma:one-of disjunction-type="recognition" id="oneOf93">
                <emma:interpretation id="interp465" emma:lang="ko-KR" emma:confidence="0">
                  <emma:literal>0</emma:literal>
                </emma:interpretation>
                <emma:interpretation id="interp466" emma:lang="ko-KR" emma:confidence="0">
                  <emma:literal>o</emma:literal>
                </emma:interpretation>
                <emma:interpretation id="interp467" emma:lang="ko-KR" emma:confidence="0">
                  <emma:literal>O</emma:literal>
                </emma:interpretation>
                <emma:interpretation id="interp468" emma:lang="ko-KR" emma:confidence="0">
                  <emma:literal>r</emma:literal>
                </emma:interpretation>
                <emma:interpretation id="interp469" emma:lang="ko-KR" emma:confidence="0">
                  <emma:literal>c</emma:literal>
                </emma:interpretation>
              </emma:one-of>
            </emma:emma>
          </inkml:annotationXML>
          <inkml:trace contextRef="#ctx1" brushRef="#br0" timeOffset="246043.6322">15246 10831 1,'0'0'51,"-7"6"8,7-6 4,-12 6 2,12-6-33,-9 10 2,9-10 4,-5 18 0,1-6-3,1 8-4,0 0-3,-1 7-3,-2 1-14,4 5-11,0 3 0,2-1 0,0-1 0,9-4 0,4-7 0,8-5 0,4-8 0,5-8 0,1-2 0,-1-9 0,-3-3-45,4-5-42,-9-11 0,-4 4-5,-10-10-6,4 3 2</inkml:trace>
          <inkml:trace contextRef="#ctx1" brushRef="#br0" timeOffset="246230.8325">15316 10684 52,'-10'2'72,"-2"1"-2,12-3-4,-16 7-10,16-7-23,-22 3-90,22-3-10,0 8-2,0-8-3,6 2 1</inkml:trace>
        </inkml:traceGroup>
        <inkml:traceGroup>
          <inkml:annotationXML>
            <emma:emma xmlns:emma="http://www.w3.org/2003/04/emma" version="1.0">
              <emma:interpretation id="{45551127-9932-450B-B419-4122F7186143}" emma:medium="tactile" emma:mode="ink">
                <msink:context xmlns:msink="http://schemas.microsoft.com/ink/2010/main" type="inkWord" rotatedBoundingBox="18427,12980 18768,12959 18785,13225 18443,13246"/>
              </emma:interpretation>
              <emma:one-of disjunction-type="recognition" id="oneOf94">
                <emma:interpretation id="interp470" emma:lang="ko-KR" emma:confidence="0">
                  <emma:literal>=</emma:literal>
                </emma:interpretation>
                <emma:interpretation id="interp471" emma:lang="ko-KR" emma:confidence="0">
                  <emma:literal>느</emma:literal>
                </emma:interpretation>
                <emma:interpretation id="interp472" emma:lang="ko-KR" emma:confidence="0">
                  <emma:literal>는</emma:literal>
                </emma:interpretation>
                <emma:interpretation id="interp473" emma:lang="ko-KR" emma:confidence="0">
                  <emma:literal>÷</emma:literal>
                </emma:interpretation>
                <emma:interpretation id="interp474" emma:lang="ko-KR" emma:confidence="0">
                  <emma:literal>:</emma:literal>
                </emma:interpretation>
              </emma:one-of>
            </emma:emma>
          </inkml:annotationXML>
          <inkml:trace contextRef="#ctx1" brushRef="#br0" timeOffset="246870.4336">15856 10513 0,'-8'6'63,"8"-6"5,0 0 3,-7 8 1,-12-8-23,19 0-11,0 0-2,11 8-8,1-4-4,5-4-3,6 0-5,6 0-2,6-2-3,1-3-11,-1 1 0,1-2 0,-6 1 0,-1 1 0,-7 4 0,-8-1 0,-1 1 0,-13 0-21,0 0-58,0 0-2,-11 1-2,-2 6-5,-7-2-3</inkml:trace>
          <inkml:trace contextRef="#ctx1" brushRef="#br0" timeOffset="247057.634">15873 10689 25,'-13'17'82,"1"-5"3,11-1-4,1-11-1,11 6-1,18-6-43,-2 0-14,6 0-4,3-2-15,-3-1-3,4 3-4,-2 31-58,-12-31-17,2 1-1,-12-1-4,-4 0-7,-9 0-2</inkml:trace>
        </inkml:traceGroup>
        <inkml:traceGroup>
          <inkml:annotationXML>
            <emma:emma xmlns:emma="http://www.w3.org/2003/04/emma" version="1.0">
              <emma:interpretation id="{644226F0-DAA3-4421-9018-4C09DD14628C}" emma:medium="tactile" emma:mode="ink">
                <msink:context xmlns:msink="http://schemas.microsoft.com/ink/2010/main" type="inkWord" rotatedBoundingBox="19393,12478 20520,12410 20597,13672 19469,13740"/>
              </emma:interpretation>
              <emma:one-of disjunction-type="recognition" id="oneOf95">
                <emma:interpretation id="interp475" emma:lang="ko-KR" emma:confidence="0">
                  <emma:literal>업</emma:literal>
                </emma:interpretation>
                <emma:interpretation id="interp476" emma:lang="ko-KR" emma:confidence="0">
                  <emma:literal>와</emma:literal>
                </emma:interpretation>
                <emma:interpretation id="interp477" emma:lang="ko-KR" emma:confidence="0">
                  <emma:literal>엇</emma:literal>
                </emma:interpretation>
                <emma:interpretation id="interp478" emma:lang="ko-KR" emma:confidence="0">
                  <emma:literal>압</emma:literal>
                </emma:interpretation>
                <emma:interpretation id="interp479" emma:lang="ko-KR" emma:confidence="0">
                  <emma:literal>『</emma:literal>
                </emma:interpretation>
              </emma:one-of>
            </emma:emma>
          </inkml:annotationXML>
          <inkml:trace contextRef="#ctx1" brushRef="#br0" timeOffset="248992.0374">17043 10465 27,'0'0'54,"0"0"2,0 0-1,-3-9-28,3 9-27,6-22 21,1 11-3,1-4-4,-1 2-3,1-5-2,0 0-2,-2 0 0,-4 0 0,0 1 1,-2-4 1,0 7 1,-4-7 1,-2 5 1,-5-1 1,-1 6-1,-6 2-3,-1 7 1,-6 2-1,0 0-1,-4 7 0,1 7 1,1 6-1,-1 5 2,5 2-1,2 4-1,16 3 1,2-1-1,8-3-2,9-5-1,11-7-1,7-8-1,5-4-3,2-9 0,-2-9 0,0-1 0,-7-1 0,-6 2-2,-8 4-1,-5 8 2,-8 7 1,-4 17 3,-13 11 0,-1 13-3,-5 14 0,-3 9 0,0 13 0,1 2 0,6-2 0,7 0 0,9-8 0,7-13 0,11-10 0,13-11 0,8-22 0,5-13 0,0-8 0,0-13 0,-5-9 0,-10-6 0,-10-6 0,-14-4 0,-7 8 0,-15 0 0,-8 2 0,-5 1 0,0 6 0,-5 3 0,6 4 0,0 4 0,10 2 0,0 2 0,9 4 0,-1 0 0,11 3-82,0 0-6,0 0-1,6-4-8,-6 4-1</inkml:trace>
          <inkml:trace contextRef="#ctx1" brushRef="#br0" timeOffset="249272.8379">17455 10679 49,'22'-7'84,"-7"3"-1,-5 1 1,-10 3 0,-2 31-18,-4-15-23,-4 7-25,6 3-18,-3 3 0,7 4 0,0 2 0,8-4 0,10-4 0,3-5 0,1-8 0,3-3 0,-2-6 0,-2-5 0,-3-6 0,-3-9-28,-3 2-58,-10-12-3,2 1-4,-7-14-5,2 10-1</inkml:trace>
          <inkml:trace contextRef="#ctx1" brushRef="#br0" timeOffset="249475.6382">17554 10525 58,'-14'-3'91,"-2"-1"0,5 2-6,-4-5-3,15 7-1,-16-9-58,16 9-23,-15 0 0,15 9 0,-1 28-39,1-37-41,0 16-4,0-16-2,8 0-6,-2-8-3</inkml:trace>
          <inkml:trace contextRef="#ctx1" brushRef="#br0" timeOffset="250146.4393">17542 10102 39,'-15'-9'81,"2"1"1,2 1 0,4-2-4,-9 1-31,16 8-8,0-15-8,9 9-11,15 0-8,2-3-12,11 0 0,7 3 0,2 2 0,3-1 0,2 3 0,-5-5 0,-8 7-64,-6 0-18,-13 3-3,-2-1-6,-17-2-4,0 0 1</inkml:trace>
          <inkml:trace contextRef="#ctx1" brushRef="#br0" timeOffset="249912.439">17659 9972 33,'0'0'76,"0"-11"3,0 11 2,0 0-2,-1 14-28,1 7-8,0 6-12,1 5-12,2 5 0,-3 1-19,5 1 0,-2-6 0,0-4 0,1-3 0,1-8 0,1-4 0,-2-2 0,-4-12 0,0 0-76,0 0-7,0 0-2,7-5-5,-9-11-6</inkml:trace>
        </inkml:traceGroup>
        <inkml:traceGroup>
          <inkml:annotationXML>
            <emma:emma xmlns:emma="http://www.w3.org/2003/04/emma" version="1.0">
              <emma:interpretation id="{71621631-9B68-484D-8A03-F7F3B7EB4FD8}" emma:medium="tactile" emma:mode="ink">
                <msink:context xmlns:msink="http://schemas.microsoft.com/ink/2010/main" type="inkWord" rotatedBoundingBox="20935,12633 21353,12607 21388,13186 20970,13211"/>
              </emma:interpretation>
              <emma:one-of disjunction-type="recognition" id="oneOf96">
                <emma:interpretation id="interp480" emma:lang="ko-KR" emma:confidence="0">
                  <emma:literal>b</emma:literal>
                </emma:interpretation>
                <emma:interpretation id="interp481" emma:lang="ko-KR" emma:confidence="0">
                  <emma:literal>s</emma:literal>
                </emma:interpretation>
                <emma:interpretation id="interp482" emma:lang="ko-KR" emma:confidence="0">
                  <emma:literal>S</emma:literal>
                </emma:interpretation>
                <emma:interpretation id="interp483" emma:lang="ko-KR" emma:confidence="0">
                  <emma:literal>능</emma:literal>
                </emma:interpretation>
                <emma:interpretation id="interp484" emma:lang="ko-KR" emma:confidence="0">
                  <emma:literal>6</emma:literal>
                </emma:interpretation>
              </emma:one-of>
            </emma:emma>
          </inkml:annotationXML>
          <inkml:trace contextRef="#ctx1" brushRef="#br0" timeOffset="251129.2411">18380 10208 1,'0'-12'66,"-6"1"8,5 1 1,-5 1-3,6 9-29,0 0-1,0 5-4,0 16-5,0 6-7,0 8-4,0 21-3,0 7-19,0 4 0,-3-8 0,1 1 0,2-9 0,0-6 0,0-10 0,0-22 0,0-13 0,12 0 0,-4-5 0,6-11 0,3-6 0,3 2 0,5-7 0,8 3 0,2-2 0,3 9 0,2 2 0,0 7 0,-3 8 0,-4 4 0,-5 8 0,-7 6 0,-10 1 0,-11 6 0,-4 1 0,-16-4 0,-6 0 0,-10-4 0,-2-3 0,-5-2 0,-2-4 0,10 0 0,1-5-49,2-4-37,11-5-3,1-11-4,7 6-7,1-12 6</inkml:trace>
        </inkml:traceGroup>
      </inkml:traceGroup>
    </inkml:traceGroup>
    <inkml:traceGroup>
      <inkml:annotationXML>
        <emma:emma xmlns:emma="http://www.w3.org/2003/04/emma" version="1.0">
          <emma:interpretation id="{86BB2401-1ECE-4890-8C1D-07ABE8961614}" emma:medium="tactile" emma:mode="ink">
            <msink:context xmlns:msink="http://schemas.microsoft.com/ink/2010/main" type="paragraph" rotatedBoundingBox="5849,14406 21052,14146 21071,15231 5867,154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3859CC6-E362-41F1-BFFC-A29FFBFFCCBF}" emma:medium="tactile" emma:mode="ink">
              <msink:context xmlns:msink="http://schemas.microsoft.com/ink/2010/main" type="line" rotatedBoundingBox="5849,14406 21052,14146 21071,15231 5867,15490"/>
            </emma:interpretation>
          </emma:emma>
        </inkml:annotationXML>
        <inkml:traceGroup>
          <inkml:annotationXML>
            <emma:emma xmlns:emma="http://www.w3.org/2003/04/emma" version="1.0">
              <emma:interpretation id="{F6D36E0B-99AA-4442-ACE2-88F6D8753F66}" emma:medium="tactile" emma:mode="ink">
                <msink:context xmlns:msink="http://schemas.microsoft.com/ink/2010/main" type="inkWord" rotatedBoundingBox="5850,14466 6345,14457 6362,15460 5867,15468"/>
              </emma:interpretation>
              <emma:one-of disjunction-type="recognition" id="oneOf97">
                <emma:interpretation id="interp485" emma:lang="ko-KR" emma:confidence="0">
                  <emma:literal>6</emma:literal>
                </emma:interpretation>
                <emma:interpretation id="interp486" emma:lang="ko-KR" emma:confidence="0">
                  <emma:literal>b</emma:literal>
                </emma:interpretation>
                <emma:interpretation id="interp487" emma:lang="ko-KR" emma:confidence="0">
                  <emma:literal>S</emma:literal>
                </emma:interpretation>
                <emma:interpretation id="interp488" emma:lang="ko-KR" emma:confidence="0">
                  <emma:literal>2</emma:literal>
                </emma:interpretation>
                <emma:interpretation id="interp489" emma:lang="ko-KR" emma:confidence="0">
                  <emma:literal>s</emma:literal>
                </emma:interpretation>
              </emma:one-of>
            </emma:emma>
          </inkml:annotationXML>
          <inkml:trace contextRef="#ctx1" brushRef="#br0" timeOffset="356601.0264">3371 12337 14,'-7'-14'34,"-1"0"-24,2-5 5,2-1 0,1-1 5,1-8 1,0 1 6,1-5 3,-1 0 3,1 0-1,1 1 2,-4 5-3,1 3-2,-1 14-3,4 10-1,-11 5-3,4 25-2,-4 16-5,2 17-2,-3 10-2,4 13 2,0 5-1,4 3-3,4-5-9,4-5 0,7-12 0,0-9 0,3-8 0,0-11 0,1-10 0,1-6 0,-3-5 0,-4-7 0,-9-16 0,17 6 0,-9-11 0,2-11 0,-1-8 0,1-9 0,4-4 0,2-3 0,4 2 0,2 2 0,5 5 0,-1 8 0,8 10 0,-1 10 0,0 6 0,-2 15 0,1 9 0,-9 5 0,-5 5 0,-8 0 0,-10 1 0,-7-6 0,-9-4 0,-11-8 0,-8-10 0,-5-6 0,0-4 0,0-3 0,1-5 0,6-2 0,4-1 0,8 4 0,6 1-18,4-1-67,11 7-2,-4-9-3,4 9-6,3-12-2</inkml:trace>
        </inkml:traceGroup>
        <inkml:traceGroup>
          <inkml:annotationXML>
            <emma:emma xmlns:emma="http://www.w3.org/2003/04/emma" version="1.0">
              <emma:interpretation id="{D6051D81-BC3E-411B-BA45-D7215B89E60D}" emma:medium="tactile" emma:mode="ink">
                <msink:context xmlns:msink="http://schemas.microsoft.com/ink/2010/main" type="inkWord" rotatedBoundingBox="7462,14772 7900,14764 7905,15058 7467,15066"/>
              </emma:interpretation>
              <emma:one-of disjunction-type="recognition" id="oneOf98">
                <emma:interpretation id="interp490" emma:lang="ko-KR" emma:confidence="0">
                  <emma:literal>느</emma:literal>
                </emma:interpretation>
                <emma:interpretation id="interp491" emma:lang="ko-KR" emma:confidence="0">
                  <emma:literal>=</emma:literal>
                </emma:interpretation>
                <emma:interpretation id="interp492" emma:lang="ko-KR" emma:confidence="0">
                  <emma:literal>드</emma:literal>
                </emma:interpretation>
                <emma:interpretation id="interp493" emma:lang="ko-KR" emma:confidence="0">
                  <emma:literal>z</emma:literal>
                </emma:interpretation>
                <emma:interpretation id="interp494" emma:lang="ko-KR" emma:confidence="0">
                  <emma:literal>Z</emma:literal>
                </emma:interpretation>
              </emma:one-of>
            </emma:emma>
          </inkml:annotationXML>
          <inkml:trace contextRef="#ctx1" brushRef="#br0" timeOffset="274217.2817">4938 12306 58,'-13'3'82,"4"-2"-1,-2 2-2,-2-3-1,13 0-37,-12 0-9,12 0-10,-14 0-6,14 0-5,-9 5-3,9-5-5,1 8-3,9-5 0,5 0 0,7 2 0,5-2 0,6-3 0,5 1 0,-1-1 0,3 0 0,-3 0 0,-3 3-3,-5-3-37,-9 6-40,-4-2-3,-16-4-3,6 10-6,-15-6 0</inkml:trace>
          <inkml:trace contextRef="#ctx1" brushRef="#br0" timeOffset="274404.482">4970 12529 74,'-18'15'81,"4"3"0,8-5-2,6-2 0,-11-5-39,26-3-17,13-1-4,2-2-5,9 1-5,-2-2-6,7 1-14,-5-3-35,1-4-31,-4 6-2,-6-4-5,-7 2-5,-6-4-4</inkml:trace>
        </inkml:traceGroup>
        <inkml:traceGroup>
          <inkml:annotationXML>
            <emma:emma xmlns:emma="http://www.w3.org/2003/04/emma" version="1.0">
              <emma:interpretation id="{430387A7-9C3F-4572-9AFA-3389A93B0A26}" emma:medium="tactile" emma:mode="ink">
                <msink:context xmlns:msink="http://schemas.microsoft.com/ink/2010/main" type="inkWord" rotatedBoundingBox="9020,14377 10060,14360 10077,15310 9036,15327"/>
              </emma:interpretation>
              <emma:one-of disjunction-type="recognition" id="oneOf99">
                <emma:interpretation id="interp495" emma:lang="ko-KR" emma:confidence="0">
                  <emma:literal>오</emma:literal>
                </emma:interpretation>
                <emma:interpretation id="interp496" emma:lang="ko-KR" emma:confidence="0">
                  <emma:literal>도</emma:literal>
                </emma:interpretation>
                <emma:interpretation id="interp497" emma:lang="ko-KR" emma:confidence="0">
                  <emma:literal>드</emma:literal>
                </emma:interpretation>
                <emma:interpretation id="interp498" emma:lang="ko-KR" emma:confidence="0">
                  <emma:literal>호</emma:literal>
                </emma:interpretation>
                <emma:interpretation id="interp499" emma:lang="ko-KR" emma:confidence="0">
                  <emma:literal>스</emma:literal>
                </emma:interpretation>
              </emma:one-of>
            </emma:emma>
          </inkml:annotationXML>
          <inkml:trace contextRef="#ctx1" brushRef="#br0" timeOffset="275449.6838">7148 12002 22,'31'-12'69,"-5"0"6,-6 2 2,-4 0-4,-4-41-24,-12 51-15,6-8-8,-6 8-8,-16 0-4,-4 0-5,-4 6-3,-7 3-2,-8 7-1,-9-6-1,-5 5 1,-2 0-2,-4 0 1,0 0-1,-5-1 0,2-1 0,3-1 1,5-2 0,3 0 2,11-2 1,5-2-1,8-2 0,9 1-4,9-2 0,9-3 0,0 0 0,3 13 0,12-8 0,3 1 0,9 1 0,9 1 0,4 1 0,7 2 0,4 1 0,3 0 0,3 1 0,3 1 0,-7 2 0,1-4 0,-3 3 0,-7-2 0,-8-3 0,-6 0 0,-10 1 0,-11-1 0,-9 4 0,-12 0 0,-14 3 0,-9 0 0,-7 8 0,-12 1 0,-7 2 0,-5 2 0,-3 2 0,2 0 0,3-2 0,4 2 0,7-4 0,9-1 0,12-4 0,12-2 0,12-5 0,10-4 0,19-2 0,15-3 0,16-2 0,13-2 0,13 0 0,9 0 0,10 0 0,-1 2 0,-2 1 0,-3 3 0,-13 1 0,-3 8 0,-17-5-61,-14-1-24,-7 0-1,-19-7-6,-4 0-6</inkml:trace>
        </inkml:traceGroup>
        <inkml:traceGroup>
          <inkml:annotationXML>
            <emma:emma xmlns:emma="http://www.w3.org/2003/04/emma" version="1.0">
              <emma:interpretation id="{1E88FB97-4618-41E4-8878-40D54E4D11C7}" emma:medium="tactile" emma:mode="ink">
                <msink:context xmlns:msink="http://schemas.microsoft.com/ink/2010/main" type="inkWord" rotatedBoundingBox="10578,15005 10644,14360 11018,14398 10952,15043"/>
              </emma:interpretation>
              <emma:one-of disjunction-type="recognition" id="oneOf100">
                <emma:interpretation id="interp500" emma:lang="ko-KR" emma:confidence="0">
                  <emma:literal>(</emma:literal>
                </emma:interpretation>
                <emma:interpretation id="interp501" emma:lang="ko-KR" emma:confidence="0">
                  <emma:literal>C</emma:literal>
                </emma:interpretation>
                <emma:interpretation id="interp502" emma:lang="ko-KR" emma:confidence="0">
                  <emma:literal>오</emma:literal>
                </emma:interpretation>
                <emma:interpretation id="interp503" emma:lang="ko-KR" emma:confidence="0">
                  <emma:literal>c</emma:literal>
                </emma:interpretation>
                <emma:interpretation id="interp504" emma:lang="ko-KR" emma:confidence="0">
                  <emma:literal>e</emma:literal>
                </emma:interpretation>
              </emma:one-of>
            </emma:emma>
          </inkml:annotationXML>
          <inkml:trace contextRef="#ctx1" brushRef="#br0" timeOffset="276557.2858">8186 12101 50,'0'0'65,"10"-3"2,-10 3 2,0 0-32,11-6-7,-11 6-3,16-13-1,-6 7-6,1-5-7,-2 0-4,3-3-2,-6-3-1,-1-2-2,-1 2 0,-4-2 0,-2 2-3,-6 2 0,-4 6 1,-6 1 0,-6 8 3,-3 9 3,-4 10 3,-2 15 2,3 11 2,-2 9 0,5 5-15,6 5 0,7 0 0,7-1 0,7-4 0,10-8 0,7-15 0,7-3 0,8-12 0,1-4 0,3-7 0,3-2 0,-5-5-16,-2-3-70,1-3-1,-8-6-5,1 0-4,-10 0-2</inkml:trace>
        </inkml:traceGroup>
        <inkml:traceGroup>
          <inkml:annotationXML>
            <emma:emma xmlns:emma="http://www.w3.org/2003/04/emma" version="1.0">
              <emma:interpretation id="{88271536-B230-4868-A3CF-D1ECBB372713}" emma:medium="tactile" emma:mode="ink">
                <msink:context xmlns:msink="http://schemas.microsoft.com/ink/2010/main" type="inkWord" rotatedBoundingBox="11330,14637 11446,15095 11220,15152 11105,14694"/>
              </emma:interpretation>
              <emma:one-of disjunction-type="recognition" id="oneOf101">
                <emma:interpretation id="interp505" emma:lang="ko-KR" emma:confidence="0">
                  <emma:literal>i</emma:literal>
                </emma:interpretation>
                <emma:interpretation id="interp506" emma:lang="ko-KR" emma:confidence="0">
                  <emma:literal>0</emma:literal>
                </emma:interpretation>
                <emma:interpretation id="interp507" emma:lang="ko-KR" emma:confidence="0">
                  <emma:literal>ⅰ</emma:literal>
                </emma:interpretation>
                <emma:interpretation id="interp508" emma:lang="ko-KR" emma:confidence="0">
                  <emma:literal>o</emma:literal>
                </emma:interpretation>
                <emma:interpretation id="interp509" emma:lang="ko-KR" emma:confidence="0">
                  <emma:literal>j</emma:literal>
                </emma:interpretation>
              </emma:one-of>
            </emma:emma>
          </inkml:annotationXML>
          <inkml:trace contextRef="#ctx1" brushRef="#br0" timeOffset="276916.0864">8572 12476 1,'0'0'63,"0"0"11,8-12 1,-8 12-1,1-12-30,-1 12-5,5-12-1,-5 12-7,4-10-9,-4 10-5,0 0-2,0 17-1,0-3-10,-3 7-4,2 4 0,1 2 0,1 4 0,3-2 0,4-6 0,5-3 0,3-3 0,6-9 0,0-3 0,3-5 0,0-10 0,0 0 0,-2-6-66,-5-7-20,-3 0-2,-9-7-5,-1 2-5</inkml:trace>
          <inkml:trace contextRef="#ctx1" brushRef="#br0" timeOffset="277103.2867">8674 12249 25,'-18'-10'90,"0"4"-2,0 0-4,3 2-5,0 1 0,4-8-35,11 11-30,-10 4-13,10-4-22,-5 20-55,7-8-3,-2-12-3,18 16-5,-7-16-4</inkml:trace>
        </inkml:traceGroup>
        <inkml:traceGroup>
          <inkml:annotationXML>
            <emma:emma xmlns:emma="http://www.w3.org/2003/04/emma" version="1.0">
              <emma:interpretation id="{51B03049-D03D-4EC2-AEEF-20FCAEDC91DF}" emma:medium="tactile" emma:mode="ink">
                <msink:context xmlns:msink="http://schemas.microsoft.com/ink/2010/main" type="inkWord" rotatedBoundingBox="12092,14275 12312,15346 12021,15406 11801,14334"/>
              </emma:interpretation>
              <emma:one-of disjunction-type="recognition" id="oneOf102">
                <emma:interpretation id="interp510" emma:lang="ko-KR" emma:confidence="0">
                  <emma:literal>q</emma:literal>
                </emma:interpretation>
                <emma:interpretation id="interp511" emma:lang="ko-KR" emma:confidence="0">
                  <emma:literal>8</emma:literal>
                </emma:interpretation>
                <emma:interpretation id="interp512" emma:lang="ko-KR" emma:confidence="0">
                  <emma:literal>옹</emma:literal>
                </emma:interpretation>
                <emma:interpretation id="interp513" emma:lang="ko-KR" emma:confidence="0">
                  <emma:literal>온</emma:literal>
                </emma:interpretation>
                <emma:interpretation id="interp514" emma:lang="ko-KR" emma:confidence="0">
                  <emma:literal>옵</emma:literal>
                </emma:interpretation>
              </emma:one-of>
            </emma:emma>
          </inkml:annotationXML>
          <inkml:trace contextRef="#ctx1" brushRef="#br0" timeOffset="279708.4913">9404 12050 10,'0'0'57,"0"0"6,8-3 4,5 3-24,-13 0-3,0 0-4,0 0-3,0 0-4,0 0-5,5-8-8,-5 8-4,6-10-3,-6 10-2,7-12-2,-2 1-1,-1 1-2,2-4 0,-3-1-1,-1-3 0,0 2 0,-2-4 1,0 3-1,-4 4 0,-6-1 1,-2 3-1,-2 0 1,-3 5 0,-5 2 0,2 4 1,-4 3 0,-2 4 1,3 5 0,1 2 0,2 3 0,5 0 1,5 2-2,4-1 1,4-1-2,2 1-2,6 0 0,3-4 0,6-2 0,3 2 0,3-7 0,2-1 0,4-3 0,-4-3 0,2 0 0,-3-4 0,-4-1 0,-4 5 0,-3 0 0,-7 7 0,0 13 0,-4 8 0,-7 13 0,-1 12 0,-5 15 0,1 8 0,-3 10 0,7 4 0,2-3 0,6-5 0,6-8 0,7-13 0,9-11 0,6-18 0,4-15 0,2-14 0,-1-11 0,-3-15 0,-5-8 0,0-9 0,-10-3 0,-6-2 0,-8-1 0,-7-2 0,-7 5 0,-11 6 0,-2 4 0,-4 3 0,-3 3 0,0 9 0,-1 1 0,4 7 0,7 4 0,2 0 0,6 6 0,7 1 0,8-1 0,-2 14 0,5-4 0,7 0 0,2 1 0,3-1 0,0-3 0,6 5 0,36 0-57,-44-9-29,7-2-2,-8-6-6,2-6-5</inkml:trace>
        </inkml:traceGroup>
        <inkml:traceGroup>
          <inkml:annotationXML>
            <emma:emma xmlns:emma="http://www.w3.org/2003/04/emma" version="1.0">
              <emma:interpretation id="{CAFE45CC-C43F-499F-967C-99A58F1FCCF4}" emma:medium="tactile" emma:mode="ink">
                <msink:context xmlns:msink="http://schemas.microsoft.com/ink/2010/main" type="inkWord" rotatedBoundingBox="12462,14492 12674,15006 12475,15088 12262,14575"/>
              </emma:interpretation>
              <emma:one-of disjunction-type="recognition" id="oneOf103">
                <emma:interpretation id="interp515" emma:lang="ko-KR" emma:confidence="0">
                  <emma:literal>0</emma:literal>
                </emma:interpretation>
                <emma:interpretation id="interp516" emma:lang="ko-KR" emma:confidence="0">
                  <emma:literal>%</emma:literal>
                </emma:interpretation>
                <emma:interpretation id="interp517" emma:lang="ko-KR" emma:confidence="0">
                  <emma:literal>i</emma:literal>
                </emma:interpretation>
                <emma:interpretation id="interp518" emma:lang="ko-KR" emma:confidence="0">
                  <emma:literal>℃</emma:literal>
                </emma:interpretation>
                <emma:interpretation id="interp519" emma:lang="ko-KR" emma:confidence="0">
                  <emma:literal>ⅰ</emma:literal>
                </emma:interpretation>
              </emma:one-of>
            </emma:emma>
          </inkml:annotationXML>
          <inkml:trace contextRef="#ctx1" brushRef="#br0" timeOffset="280036.0919">9776 12323 55,'0'0'82,"13"10"2,-13-10 0,4 15-1,-4-2-35,0 6-14,0 0-2,1 5-23,3-2-9,5 3 0,0 0 0,6 2 0,2-6 0,2-2 0,3-6 0,0-6 0,0-5 0,2-2 0,-6-4 0,-3-44-22,1 40-62,-6-12-4,-3-2-2,-7-3-8,1 1 0</inkml:trace>
          <inkml:trace contextRef="#ctx1" brushRef="#br0" timeOffset="280238.8922">9831 12159 89,'-13'-13'97,"-4"-3"-3,5 4-8,-1-1 1,8 0-29,-2 5-58,7 8 0,0 0 0,-43 0-38,64 11-46,-21-11-3,-3 11-5,-7-11-5,-1 0-4</inkml:trace>
        </inkml:traceGroup>
        <inkml:traceGroup>
          <inkml:annotationXML>
            <emma:emma xmlns:emma="http://www.w3.org/2003/04/emma" version="1.0">
              <emma:interpretation id="{B0BCABEE-C090-4897-B9DC-40FBB7713C32}" emma:medium="tactile" emma:mode="ink">
                <msink:context xmlns:msink="http://schemas.microsoft.com/ink/2010/main" type="inkWord" rotatedBoundingBox="14125,14608 14871,14596 14881,15196 14135,15208"/>
              </emma:interpretation>
              <emma:one-of disjunction-type="recognition" id="oneOf104">
                <emma:interpretation id="interp520" emma:lang="ko-KR" emma:confidence="0">
                  <emma:literal>B</emma:literal>
                </emma:interpretation>
                <emma:interpretation id="interp521" emma:lang="ko-KR" emma:confidence="0">
                  <emma:literal>대</emma:literal>
                </emma:interpretation>
                <emma:interpretation id="interp522" emma:lang="ko-KR" emma:confidence="0">
                  <emma:literal>P</emma:literal>
                </emma:interpretation>
                <emma:interpretation id="interp523" emma:lang="ko-KR" emma:confidence="0">
                  <emma:literal>있</emma:literal>
                </emma:interpretation>
                <emma:interpretation id="interp524" emma:lang="ko-KR" emma:confidence="0">
                  <emma:literal>얽</emma:literal>
                </emma:interpretation>
              </emma:one-of>
            </emma:emma>
          </inkml:annotationXML>
          <inkml:trace contextRef="#ctx1" brushRef="#br2" timeOffset="289255.7081">11626 12507 14,'-31'13'67,"7"-2"6,4-4 2,5-2-1,5-1-33,10-4-5,17 7-5,5-7-4,11 0-9,4-2-2,10-2-5,4 0-3,2 0-2,2 4-2,-7-5-1,-1 3 0,-9 2-2,-6 0-3,-9 1-2,-5-1-8,-4 0-24,-4 0-41,-10 0-2,3-5-5,-6-6-3,0 0-3</inkml:trace>
          <inkml:trace contextRef="#ctx1" brushRef="#br2" timeOffset="289006.1076">11619 12353 48,'-17'0'69,"17"0"4,-16-6 2,16 6-32,-10-3-5,10 3-3,0 0-5,0 0-8,0 0-6,8-2-4,5 2-3,7 0-3,5 0 0,7 0 0,5-2-1,4 2-2,1-5 0,-1 3-2,-5 0 0,-3 1-4,-4 1-2,-7 0-7,-5 1-9,-8 5-17,-9-6-13,4 10-28,-4-10-2,-18 14-3,3-4-1</inkml:trace>
          <inkml:trace contextRef="#ctx1" brushRef="#br2" timeOffset="289645.7086">11832 12174 41,'-18'-6'79,"-1"-1"1,5 0-1,2-1-4,-3 2-35,4 6-7,11 0-10,0 0-9,0 0-7,7 6-3,8 0-2,4 1-1,9 2 1,10 1 1,6-1 0,7 4 0,2-2-1,0 3 0,1 1-1,-1 2-1,-9 1 1,-10 5-1,-10 2 0,-15 6 1,-9 7-1,-16 3 1,-13 2-1,-8 4 1,-10 0-2,0-6-5,3 1-30,4-6-41,7-11 0,9-6-5,8-15-6,16-4-2</inkml:trace>
        </inkml:traceGroup>
        <inkml:traceGroup>
          <inkml:annotationXML>
            <emma:emma xmlns:emma="http://www.w3.org/2003/04/emma" version="1.0">
              <emma:interpretation id="{9F5EDB5C-F799-4797-AC98-CE27AF2866FB}" emma:medium="tactile" emma:mode="ink">
                <msink:context xmlns:msink="http://schemas.microsoft.com/ink/2010/main" type="inkWord" rotatedBoundingBox="15500,14430 19490,14362 19501,15053 15511,15121"/>
              </emma:interpretation>
              <emma:one-of disjunction-type="recognition" id="oneOf105">
                <emma:interpretation id="interp525" emma:lang="ko-KR" emma:confidence="0">
                  <emma:literal>S</emma:literal>
                </emma:interpretation>
                <emma:interpretation id="interp526" emma:lang="ko-KR" emma:confidence="0">
                  <emma:literal>s</emma:literal>
                </emma:interpretation>
                <emma:interpretation id="interp527" emma:lang="ko-KR" emma:confidence="0">
                  <emma:literal>8</emma:literal>
                </emma:interpretation>
                <emma:interpretation id="interp528" emma:lang="ko-KR" emma:confidence="0">
                  <emma:literal>5</emma:literal>
                </emma:interpretation>
                <emma:interpretation id="interp529" emma:lang="ko-KR" emma:confidence="0">
                  <emma:literal>9</emma:literal>
                </emma:interpretation>
              </emma:one-of>
            </emma:emma>
          </inkml:annotationXML>
          <inkml:trace contextRef="#ctx1" brushRef="#br2" timeOffset="299161.7255">13208 12068 32,'13'-10'66,"0"-4"6,-8 2 1,1 0-4,-5 1-34,-1 11-6,0-18-5,0 18-4,-1-15-5,1 15-6,-14-11-3,3 8-2,-4 2-1,-3 1-2,-4 5-1,-4 5 0,-3 3 1,-6 6 0,0 2 1,0 3 0,-1 3 1,5-1 0,10 2-1,4 2 1,15-1 1,4 0-1,19-2-1,13-1 1,11-3-1,7 1 0,2-2 0,1-2-1,-4-1 0,-4-1 1,-12 2 0,-7 2 2,-16-2 1,-12 4-2,-11 1-3,-12-3 0,-7 4 0,-5-6 0,-2 2 0,-3-7 0,6 1 0,1-5 0,10-3 0,3-6-27,7-2-54,13 0-3,0-23-3,13 1-7,3-8-1</inkml:trace>
        </inkml:traceGroup>
        <inkml:traceGroup>
          <inkml:annotationXML>
            <emma:emma xmlns:emma="http://www.w3.org/2003/04/emma" version="1.0">
              <emma:interpretation id="{10E20DBB-10AF-4ED6-906C-EABB3A8DA470}" emma:medium="tactile" emma:mode="ink">
                <msink:context xmlns:msink="http://schemas.microsoft.com/ink/2010/main" type="inkWord" rotatedBoundingBox="16213,14488 16655,14890 16380,15191 15939,14789"/>
              </emma:interpretation>
              <emma:one-of disjunction-type="recognition" id="oneOf106">
                <emma:interpretation id="interp530" emma:lang="ko-KR" emma:confidence="0">
                  <emma:literal>u</emma:literal>
                </emma:interpretation>
                <emma:interpretation id="interp531" emma:lang="ko-KR" emma:confidence="0">
                  <emma:literal>U</emma:literal>
                </emma:interpretation>
                <emma:interpretation id="interp532" emma:lang="ko-KR" emma:confidence="0">
                  <emma:literal>니</emma:literal>
                </emma:interpretation>
                <emma:interpretation id="interp533" emma:lang="ko-KR" emma:confidence="0">
                  <emma:literal>ㅂ</emma:literal>
                </emma:interpretation>
                <emma:interpretation id="interp534" emma:lang="ko-KR" emma:confidence="0">
                  <emma:literal>K</emma:literal>
                </emma:interpretation>
              </emma:one-of>
            </emma:emma>
          </inkml:annotationXML>
          <inkml:trace contextRef="#ctx1" brushRef="#br2" timeOffset="299598.5263">13453 12193 22,'18'-12'65,"-8"1"11,-2 11 4,-8 0 0,3 21-34,-1 9-3,-2 4-10,3 10 0,-2 1-7,5 1-19,2-4-7,2-6 0,4-5 0,2-6 0,2-9 0,3-9 0,2-7 0,2-4 0,1-10 0,-1-10 0,-2-4 0,-2-6 0,-2-6 0,-3-1 0,-5 1 0,-6 0 0,-2 5 0,-3 4 0,0 10 0,-6 8 0,6 13 0,-11 3 0,3 15 0,1 8 0,2 6 0,1 4 0,4 1 0,1 4 0,4-5 0,6 2 0,3-9 0,4 2 0,1-8 0,2-4 0,0-4 0,-2-10-4,0-5-78,2-1-2,-4-16-3,-2-4-5,-4-8-3</inkml:trace>
        </inkml:traceGroup>
        <inkml:traceGroup>
          <inkml:annotationXML>
            <emma:emma xmlns:emma="http://www.w3.org/2003/04/emma" version="1.0">
              <emma:interpretation id="{6AA09F4C-E9A7-414C-8A21-687EDEFF799C}" emma:medium="tactile" emma:mode="ink">
                <msink:context xmlns:msink="http://schemas.microsoft.com/ink/2010/main" type="inkWord" rotatedBoundingBox="16705,14521 17206,14733 17011,15193 16510,14981"/>
              </emma:interpretation>
              <emma:one-of disjunction-type="recognition" id="oneOf107">
                <emma:interpretation id="interp535" emma:lang="ko-KR" emma:confidence="0">
                  <emma:literal>m</emma:literal>
                </emma:interpretation>
                <emma:interpretation id="interp536" emma:lang="ko-KR" emma:confidence="0">
                  <emma:literal>머</emma:literal>
                </emma:interpretation>
                <emma:interpretation id="interp537" emma:lang="ko-KR" emma:confidence="0">
                  <emma:literal>M</emma:literal>
                </emma:interpretation>
                <emma:interpretation id="interp538" emma:lang="ko-KR" emma:confidence="0">
                  <emma:literal>뻐</emma:literal>
                </emma:interpretation>
                <emma:interpretation id="interp539" emma:lang="ko-KR" emma:confidence="0">
                  <emma:literal>서</emma:literal>
                </emma:interpretation>
              </emma:one-of>
            </emma:emma>
          </inkml:annotationXML>
          <inkml:trace contextRef="#ctx1" brushRef="#br2" timeOffset="300238.1274">14048 12178 19,'0'0'74,"6"8"6,-6 9 0,0 9-1,0 7-36,0 4-1,0 8-4,-2 1-11,1 1-10,1-9-7,0-2-8,0-7-2,1-5 0,1-8 0,-2-16 0,0 0 0,9 0 0,-6-13 0,1-14 0,2 1 0,-3-12 0,2 0 0,2-2-6,0 1-1,-2 4 0,4 6 2,-2 5 2,1 4 2,-1 12 3,1 5 2,0 6 2,-1 9 0,1 8 2,-2 8-5,1 2-3,-2 4 0,1 1 0,-2-3 0,2-5 0,-4-6 0,2-4 0,-1-5 0,-3-12 0,0 0 0,8-3 0,-3-11 0,-3-7 0,2-5 0,3-5 0,2-6 0,3-2 0,2 0 0,1 2 0,4 6 0,1 3 0,2 9 0,0 11 0,-3 8 0,-1 12 0,-4 12 0,-3 14 0,-3 7 0,-5 4 0,-1 3 0,0-1 0,-2-7 0,1-5 0,1-7 0,-2-12 0,2-6 0,-2-14 0,0 0-36,11 3-49,-8-12-2,4-8-5,-4-10-6,4 1-2</inkml:trace>
        </inkml:traceGroup>
        <inkml:traceGroup>
          <inkml:annotationXML>
            <emma:emma xmlns:emma="http://www.w3.org/2003/04/emma" version="1.0">
              <emma:interpretation id="{20F3A9EA-12D8-4AB4-800A-F95E66C32FAF}" emma:medium="tactile" emma:mode="ink">
                <msink:context xmlns:msink="http://schemas.microsoft.com/ink/2010/main" type="inkWord" rotatedBoundingBox="17234,14665 17719,14737 17661,15132 17176,15060"/>
              </emma:interpretation>
              <emma:one-of disjunction-type="recognition" id="oneOf108">
                <emma:interpretation id="interp540" emma:lang="ko-KR" emma:confidence="0">
                  <emma:literal>m</emma:literal>
                </emma:interpretation>
                <emma:interpretation id="interp541" emma:lang="ko-KR" emma:confidence="0">
                  <emma:literal>M</emma:literal>
                </emma:interpretation>
                <emma:interpretation id="interp542" emma:lang="ko-KR" emma:confidence="0">
                  <emma:literal>머</emma:literal>
                </emma:interpretation>
                <emma:interpretation id="interp543" emma:lang="ko-KR" emma:confidence="0">
                  <emma:literal>시</emma:literal>
                </emma:interpretation>
                <emma:interpretation id="interp544" emma:lang="ko-KR" emma:confidence="0">
                  <emma:literal>새</emma:literal>
                </emma:interpretation>
              </emma:one-of>
            </emma:emma>
          </inkml:annotationXML>
          <inkml:trace contextRef="#ctx1" brushRef="#br2" timeOffset="300908.9286">14630 12245 56,'0'0'75,"-10"16"5,7 0 1,-1 12-24,2 2-15,2 8-1,0 3-3,0 0-9,0 1-17,0-7-12,0-3 0,0-9 0,0-8 0,0-15 0,0 0 0,0 0 0,0-13 0,0-10 0,2-7 0,-2-5 0,4-4 0,1-3 0,-1 3 0,1 2 0,4 2 0,3 4 0,-2 11 0,-1 6 0,2 7 0,2 7 0,-1 3 0,0 8 0,2 11 0,-4 0 0,2 5 0,2 1 0,1-1 0,-2 1 0,0-3 0,0-3 0,-1-9 0,-1 0 0,0-9 0,0-4 0,-1-5 0,1-10 0,-1-6 0,1-4 0,2-2 0,1-5 0,1 2 0,-2 5 0,3 3 0,-3 9 0,-1 4 0,-1 9 0,-4 11 0,0 9 0,-3 9 0,-1 3 0,-2 4 0,2 3 0,-2-2 0,2-2 0,-2-5 0,2-6 0,0-4 0,0-9 0,4-1 0,-7-10-64,0 0-24,4-6-1,-4-9-7,5-4-4</inkml:trace>
        </inkml:traceGroup>
        <inkml:traceGroup>
          <inkml:annotationXML>
            <emma:emma xmlns:emma="http://www.w3.org/2003/04/emma" version="1.0">
              <emma:interpretation id="{5EE71358-6630-4759-9E73-4DF7983C2C03}" emma:medium="tactile" emma:mode="ink">
                <msink:context xmlns:msink="http://schemas.microsoft.com/ink/2010/main" type="inkWord" rotatedBoundingBox="17654,14971 18015,14591 18295,14856 17935,15237"/>
              </emma:interpretation>
              <emma:one-of disjunction-type="recognition" id="oneOf109">
                <emma:interpretation id="interp545" emma:lang="ko-KR" emma:confidence="0">
                  <emma:literal>A</emma:literal>
                </emma:interpretation>
                <emma:interpretation id="interp546" emma:lang="ko-KR" emma:confidence="0">
                  <emma:literal>』</emma:literal>
                </emma:interpretation>
                <emma:interpretation id="interp547" emma:lang="ko-KR" emma:confidence="0">
                  <emma:literal>×</emma:literal>
                </emma:interpretation>
                <emma:interpretation id="interp548" emma:lang="ko-KR" emma:confidence="0">
                  <emma:literal>다</emma:literal>
                </emma:interpretation>
                <emma:interpretation id="interp549" emma:lang="ko-KR" emma:confidence="0">
                  <emma:literal>t</emma:literal>
                </emma:interpretation>
              </emma:one-of>
            </emma:emma>
          </inkml:annotationXML>
          <inkml:trace contextRef="#ctx1" brushRef="#br2" timeOffset="301283.3292">15173 12597 0,'-4'9'83,"4"-9"4,-10 5-2,10-5-3,-3-10-2,3-10-32,7 3-22,4-7-10,2-3-12,6-6-4,0-6 0,5-3 0,-1-4 0,2-1 0,0 2 0,-3 4 0,-2 6 0,-4 7 0,0 12 0,-2 11 0,0 9 0,-6 17 0,-1 5 0,0 13 0,-2 2 0,1 6 0,1-3 0,1-2 0,-1-3 0,2-5 0,2-8 0,2-5 0,-1-9 0,8-24 0,-5 12-81,-15 0-8,18-9-3,-17-7-6,4 2-3</inkml:trace>
          <inkml:trace contextRef="#ctx1" brushRef="#br2" timeOffset="301470.5295">15366 12465 33,'-32'10'90,"3"-3"-2,7-2-6,6-5-3,16 0-1,-5-14-38,16 6-26,11 0-7,6-3-7,5-2-7,3 1-14,4-2-24,-32 2-33,36-5 0,-8-4-7,5-2-3,-10 0-2</inkml:trace>
        </inkml:traceGroup>
        <inkml:traceGroup>
          <inkml:annotationXML>
            <emma:emma xmlns:emma="http://www.w3.org/2003/04/emma" version="1.0">
              <emma:interpretation id="{2EFF9ECC-4677-49D4-A276-9DCF1DA676CA}" emma:medium="tactile" emma:mode="ink">
                <msink:context xmlns:msink="http://schemas.microsoft.com/ink/2010/main" type="inkWord" rotatedBoundingBox="18159,14713 18668,14349 18980,14785 18471,15149"/>
              </emma:interpretation>
              <emma:one-of disjunction-type="recognition" id="oneOf110">
                <emma:interpretation id="interp550" emma:lang="ko-KR" emma:confidence="0">
                  <emma:literal>카</emma:literal>
                </emma:interpretation>
                <emma:interpretation id="interp551" emma:lang="ko-KR" emma:confidence="0">
                  <emma:literal>커</emma:literal>
                </emma:interpretation>
                <emma:interpretation id="interp552" emma:lang="ko-KR" emma:confidence="0">
                  <emma:literal>÷</emma:literal>
                </emma:interpretation>
                <emma:interpretation id="interp553" emma:lang="ko-KR" emma:confidence="0">
                  <emma:literal>꺼</emma:literal>
                </emma:interpretation>
                <emma:interpretation id="interp554" emma:lang="ko-KR" emma:confidence="0">
                  <emma:literal>과</emma:literal>
                </emma:interpretation>
              </emma:one-of>
            </emma:emma>
          </inkml:annotationXML>
          <inkml:trace contextRef="#ctx1" brushRef="#br2" timeOffset="301642.1298">15756 12200 46,'19'-10'89,"-5"7"1,6 6-2,-10 9-1,-3 8-2,0 13-59,-6 4-26,-1 6 0,0 2 0,0-2 0,-4-4 0,1-4 0,2-3 0,-2-10 0,3-5 0,-5-7 0,5-10-81,0 0-6,-9-23-4,4 1-5,-6-10-4</inkml:trace>
          <inkml:trace contextRef="#ctx1" brushRef="#br2" timeOffset="302000.9305">15610 12258 57,'-20'0'86,"1"0"-2,8-1-2,11 1-1,0 0-2,0-13-55,15 9-9,10-1-12,4 0-3,5-2 0,5 1 0,0-2 0,1 0 0,-2 0 0,1 0 0,-5-1 0,-2 1 0,-5 1 0,-3 2 0,-3 3 0,-2 2 0,-4 8 0,2 8 0,-5 7 0,-1 6 0,0 3 0,-4 4 0,1 0 0,-2 2 0,-1-5 0,-2-4 0,-2-6 0,2-4 0,0-7 0,2-1 0,-5-11-31,9-4-54,-1-9-4,-4-13-4,7-4-6,-8-12-2</inkml:trace>
          <inkml:trace contextRef="#ctx1" brushRef="#br2" timeOffset="302188.1308">16173 12039 82,'-16'-12'91,"2"2"-4,-1-1-4,2 1-4,2-2 0,11 12-69,-12-10-10,12 10 0,-3 7-17,3-20-37,0 25-26,2 3 0,3 3-6,-2-4-6,5-1 1</inkml:trace>
        </inkml:traceGroup>
        <inkml:traceGroup>
          <inkml:annotationXML>
            <emma:emma xmlns:emma="http://www.w3.org/2003/04/emma" version="1.0">
              <emma:interpretation id="{305F2F3B-CF46-40CB-9F0E-1F0F36603A86}" emma:medium="tactile" emma:mode="ink">
                <msink:context xmlns:msink="http://schemas.microsoft.com/ink/2010/main" type="inkWord" rotatedBoundingBox="18897,14571 19514,14605 19494,14968 18877,14934"/>
              </emma:interpretation>
              <emma:one-of disjunction-type="recognition" id="oneOf111">
                <emma:interpretation id="interp555" emma:lang="ko-KR" emma:confidence="0">
                  <emma:literal>애</emma:literal>
                </emma:interpretation>
                <emma:interpretation id="interp556" emma:lang="ko-KR" emma:confidence="0">
                  <emma:literal>m</emma:literal>
                </emma:interpretation>
                <emma:interpretation id="interp557" emma:lang="ko-KR" emma:confidence="0">
                  <emma:literal>새</emma:literal>
                </emma:interpretation>
                <emma:interpretation id="interp558" emma:lang="ko-KR" emma:confidence="0">
                  <emma:literal>내</emma:literal>
                </emma:interpretation>
                <emma:interpretation id="interp559" emma:lang="ko-KR" emma:confidence="0">
                  <emma:literal>에</emma:literal>
                </emma:interpretation>
              </emma:one-of>
            </emma:emma>
          </inkml:annotationXML>
          <inkml:trace contextRef="#ctx1" brushRef="#br2" timeOffset="302780.9318">16427 12114 6,'-2'9'82,"-10"2"6,-2 6-1,-5 3-3,-3 9 0,1 6-41,1 3-9,0 3-31,9-3-3,2-1 0,6-3 0,3-10 0,12-7 0,6-10 0,3-7 0,2-6 0,1-8 0,-2-9 0,-2-7 0,0-1 0,-9-4 0,0 6 0,-3 0 0,-1 4 0,0 5 0,-2 4 0,4 8 0,-9 8 0,22 0 0,-9 6 0,0 8 0,-1 6 0,-2 4 0,0 2 0,-5 2 0,1 1 0,-6-1 0,1-5 0,-1-1 0,0-7 0,0-5 0,0-10 0,0 0 0,7-9 0,-2-6 0,5-6 0,2-5 0,4-9 0,4 2 0,2-3 0,2 6 0,1 2 0,-1 9 0,-2 8 0,0 11 0,-2 12 0,-6 9 0,-5 10 0,-2 0 0,-4 7 0,-2-4 0,-1-3 0,0-3 0,0-4 0,2-2 0,2-10-42,-4-12-44,13 0-5,-6-10-3,4-5-7,-2-11 4</inkml:trace>
        </inkml:traceGroup>
        <inkml:traceGroup>
          <inkml:annotationXML>
            <emma:emma xmlns:emma="http://www.w3.org/2003/04/emma" version="1.0">
              <emma:interpretation id="{760BD872-C759-4D81-984F-D8F70A7718AA}" emma:medium="tactile" emma:mode="ink">
                <msink:context xmlns:msink="http://schemas.microsoft.com/ink/2010/main" type="inkWord" rotatedBoundingBox="20005,14302 21055,14284 21064,14807 20014,14825"/>
              </emma:interpretation>
              <emma:one-of disjunction-type="recognition" id="oneOf112">
                <emma:interpretation id="interp560" emma:lang="ko-KR" emma:confidence="0">
                  <emma:literal>야</emma:literal>
                </emma:interpretation>
                <emma:interpretation id="interp561" emma:lang="ko-KR" emma:confidence="0">
                  <emma:literal>아</emma:literal>
                </emma:interpretation>
                <emma:interpretation id="interp562" emma:lang="ko-KR" emma:confidence="0">
                  <emma:literal>하</emma:literal>
                </emma:interpretation>
                <emma:interpretation id="interp563" emma:lang="ko-KR" emma:confidence="0">
                  <emma:literal>과</emma:literal>
                </emma:interpretation>
                <emma:interpretation id="interp564" emma:lang="ko-KR" emma:confidence="0">
                  <emma:literal>타</emma:literal>
                </emma:interpretation>
              </emma:one-of>
            </emma:emma>
          </inkml:annotationXML>
          <inkml:trace contextRef="#ctx1" brushRef="#br2" timeOffset="303545.3332">17801 11920 43,'37'-4'86,"-4"5"1,-7 15-3,0 5-3,-1 9-27,-7 9-10,-4 5-15,-2 5-26,-2 0-3,4-3 0,-5-6 0,2-5 0,-2-7 0,-1-8 0,-1-8 0,4-9-19,-3-3-61,-8-9-3,2-11-4,-5-10-6,-4 1-4</inkml:trace>
          <inkml:trace contextRef="#ctx1" brushRef="#br2" timeOffset="303779.3336">17910 11971 31,'-9'-13'86,"3"2"1,6-3-4,9-3-2,12 0 0,9 0-45,9 4-14,5-2-18,7 4-4,0-1 0,3 7 0,-6 2 0,-4 3 0,-8 0 0,-6 9-11,-15 4-69,-5 0-3,-6 2-2,-11-3-6,-7 1-3</inkml:trace>
          <inkml:trace contextRef="#ctx1" brushRef="#br2" timeOffset="303904.1338">18089 12004 31,'-32'18'85,"10"0"2,7-4-4,15-4-3,11-7-1,12-2-45,12 1-16,10-1-6,1-1-10,9-4-42,1 1-36,-6-4-4,-4 3-2,-12-9-5,-2 7-7</inkml:trace>
          <inkml:trace contextRef="#ctx1" brushRef="#br2" timeOffset="303373.7329">17682 12026 12,'31'3'25,"-51"2"18,5 1 12,-5 0 29,-7 2 0,-6 8-26,-1 3-2,-3 6-8,4 8-11,-1 1-28,5 1-9,12 0 0,10-6 0,15-8 0,18-8 0,14-8 0,7-6 0,5-9 0,3-9 0,-8-3 0,-4-2 0,-14-3 0,-11 2 0,-13 1 0,-10 0 0,-12 4 0,-7 3 0,-4 3 0,-4 2 0,6 5 0,-3-1-9,7 1-43,8 1-8,12-6-24,4 0-3,13-3-3,12-1-1</inkml:trace>
        </inkml:traceGroup>
      </inkml:traceGroup>
    </inkml:traceGroup>
    <inkml:traceGroup>
      <inkml:annotationXML>
        <emma:emma xmlns:emma="http://www.w3.org/2003/04/emma" version="1.0">
          <emma:interpretation id="{94AFEA90-649F-4FA7-A5D0-E68EBE10BBB7}" emma:medium="tactile" emma:mode="ink">
            <msink:context xmlns:msink="http://schemas.microsoft.com/ink/2010/main" type="paragraph" rotatedBoundingBox="17607,15469 26329,14955 26367,15603 17645,16117" alignmentLevel="7"/>
          </emma:interpretation>
        </emma:emma>
      </inkml:annotationXML>
      <inkml:traceGroup>
        <inkml:annotationXML>
          <emma:emma xmlns:emma="http://www.w3.org/2003/04/emma" version="1.0">
            <emma:interpretation id="{ACF7471F-A157-4BF2-90BD-EB7A48DF4CB2}" emma:medium="tactile" emma:mode="ink">
              <msink:context xmlns:msink="http://schemas.microsoft.com/ink/2010/main" type="line" rotatedBoundingBox="17607,15469 26329,14955 26367,15603 17645,16117"/>
            </emma:interpretation>
          </emma:emma>
        </inkml:annotationXML>
        <inkml:traceGroup>
          <inkml:annotationXML>
            <emma:emma xmlns:emma="http://www.w3.org/2003/04/emma" version="1.0">
              <emma:interpretation id="{E48D8A60-86E5-4357-AFCF-649803E63336}" emma:medium="tactile" emma:mode="ink">
                <msink:context xmlns:msink="http://schemas.microsoft.com/ink/2010/main" type="inkWord" rotatedBoundingBox="17866,15688 17918,16007 17648,16051 17596,15732"/>
              </emma:interpretation>
              <emma:one-of disjunction-type="recognition" id="oneOf113">
                <emma:interpretation id="interp565" emma:lang="ko-KR" emma:confidence="0">
                  <emma:literal>0</emma:literal>
                </emma:interpretation>
                <emma:interpretation id="interp566" emma:lang="ko-KR" emma:confidence="0">
                  <emma:literal>o</emma:literal>
                </emma:interpretation>
                <emma:interpretation id="interp567" emma:lang="ko-KR" emma:confidence="0">
                  <emma:literal>O</emma:literal>
                </emma:interpretation>
                <emma:interpretation id="interp568" emma:lang="ko-KR" emma:confidence="0">
                  <emma:literal>〇</emma:literal>
                </emma:interpretation>
                <emma:interpretation id="interp569" emma:lang="ko-KR" emma:confidence="0">
                  <emma:literal>ㅿ</emma:literal>
                </emma:interpretation>
              </emma:one-of>
            </emma:emma>
          </inkml:annotationXML>
          <inkml:trace contextRef="#ctx1" brushRef="#br2" timeOffset="304668.5352">15221 13239 7,'-10'-4'74,"-3"4"8,-7 2-1,-2 6-1,-4 11-29,1 10-7,0 5-44,3 6 38,7 2-10,2-4-9,13 3-12,2-7-7,19-8 0,8-13 0,7-7 0,4-6 0,0-6 0,-2-6 0,-6-8 0,-10-5 0,-14-3 0,-8 3 0,-16 0 0,-13-1 0,-6 3 0,-2 0 0,0 7 0,1 3-12,6 4-44,12 4-29,7 0 1,11 5-6,16-11-4,12 5 4</inkml:trace>
        </inkml:traceGroup>
        <inkml:traceGroup>
          <inkml:annotationXML>
            <emma:emma xmlns:emma="http://www.w3.org/2003/04/emma" version="1.0">
              <emma:interpretation id="{2F23F02F-C800-48EB-B7B7-8A0D5B795DB6}" emma:medium="tactile" emma:mode="ink">
                <msink:context xmlns:msink="http://schemas.microsoft.com/ink/2010/main" type="inkWord" rotatedBoundingBox="18098,15461 18740,15556 18652,16148 18011,16054"/>
              </emma:interpretation>
              <emma:one-of disjunction-type="recognition" id="oneOf114">
                <emma:interpretation id="interp570" emma:lang="ko-KR" emma:confidence="0">
                  <emma:literal>미</emma:literal>
                </emma:interpretation>
                <emma:interpretation id="interp571" emma:lang="ko-KR" emma:confidence="0">
                  <emma:literal>머</emma:literal>
                </emma:interpretation>
                <emma:interpretation id="interp572" emma:lang="ko-KR" emma:confidence="0">
                  <emma:literal>치</emma:literal>
                </emma:interpretation>
                <emma:interpretation id="interp573" emma:lang="ko-KR" emma:confidence="0">
                  <emma:literal>뫼</emma:literal>
                </emma:interpretation>
                <emma:interpretation id="interp574" emma:lang="ko-KR" emma:confidence="0">
                  <emma:literal>凹</emma:literal>
                </emma:interpretation>
              </emma:one-of>
            </emma:emma>
          </inkml:annotationXML>
          <inkml:trace contextRef="#ctx1" brushRef="#br2" timeOffset="305167.736">15465 13223 24,'11'8'73,"-1"2"8,-2 7-1,-3 5-3,1 7-35,-1 6-42,-3 2 39,2 3-9,-4 0-9,5-3-8,-3-3-5,1-4-3,-1-9-3,1-7 2,-1-3-1,-2-11-1,0 0 0,0 0 1,0 0-1,-6-9-2,2-6 0,-3-5 0,-1-4 0,-3-9 0,1-1 0,-1-7 0,3 0-2,1-4 0,3-2 1,4 0-1,5 0 1,10 3 1,6 6-2,2 2 2,6 7-1,0 5 0,4 14 1,-2 5 0,-9 10 0,-4 12 1,-9 10 0,-6 10 0,-3 5 0,-10 3 1,-2 2 0,-3-1-1,0-2-1,4-5 3,5-5-3,6-3 0,10-8 0,12-4 0,7-3 0,7-8 0,5-2 0,4-1 0,-3-5 0,1 1-72,-3 2-11,-12-3-2,-1 0-5,-14-4-7</inkml:trace>
          <inkml:trace contextRef="#ctx1" brushRef="#br2" timeOffset="306868.139">15971 13226 11,'0'0'27,"0"0"-22,-3-10 1,3 10 3,0-14 3,0 6 3,0-5 7,0 0 1,0-1 4,0 0 5,1-1 6,1 3-3,-1 3-5,-1 9 1,0 0 0,13 14 2,-9 12-4,3 9-4,-2 9-7,1 4-1,-1 8-17,2-4 18,0 0-5,-3-9-9,2-7-4,-2-9 0,0-4 0,1-10 0,-1-5 0,-4-8 0,9 0-19,-9 0-33,-32-17-30,32 3-1,-1-13-4,1 1 87,-10-14-93,4 4 3</inkml:trace>
        </inkml:traceGroup>
        <inkml:traceGroup>
          <inkml:annotationXML>
            <emma:emma xmlns:emma="http://www.w3.org/2003/04/emma" version="1.0">
              <emma:interpretation id="{7BC655F7-FD6D-42E1-8ED1-3E914BC9D235}" emma:medium="tactile" emma:mode="ink">
                <msink:context xmlns:msink="http://schemas.microsoft.com/ink/2010/main" type="inkWord" rotatedBoundingBox="18513,15341 19376,15620 19212,16123 18350,15843"/>
              </emma:interpretation>
              <emma:one-of disjunction-type="recognition" id="oneOf115">
                <emma:interpretation id="interp575" emma:lang="ko-KR" emma:confidence="0">
                  <emma:literal>래</emma:literal>
                </emma:interpretation>
                <emma:interpretation id="interp576" emma:lang="ko-KR" emma:confidence="0">
                  <emma:literal>개</emma:literal>
                </emma:interpretation>
                <emma:interpretation id="interp577" emma:lang="ko-KR" emma:confidence="0">
                  <emma:literal>대</emma:literal>
                </emma:interpretation>
                <emma:interpretation id="interp578" emma:lang="ko-KR" emma:confidence="0">
                  <emma:literal>거</emma:literal>
                </emma:interpretation>
                <emma:interpretation id="interp579" emma:lang="ko-KR" emma:confidence="0">
                  <emma:literal>때</emma:literal>
                </emma:interpretation>
              </emma:one-of>
            </emma:emma>
          </inkml:annotationXML>
          <inkml:trace contextRef="#ctx1" brushRef="#br2" timeOffset="307679.3404">15870 13184 59,'-21'-5'79,"6"4"-1,0 1-2,7-3-3,8 3-34,0 0-11,21-8-7,7 5-6,8 1-5,13 0-1,2-2-2,6-1-2,-1 1-2,-1 1-2,-8 3-2,-5-2-1,-11-3-3,-5-1-2,-8-2-2,-9-2-1,-5 2-1,-4-5 1,0-1 1,-6 0 2,1 1 2,-3 1 3,8 12 1,-10-11 2,10 11 4,-2 10 3,2 11 3,0 11 1,-2 6 0,1 7 0,-2 8 2,0 5-2,-1-3-12,2 0 0,-1-11 0,0-5 0,3-10 0,0-4 0,3-8 0,2-8 0,-5-9 0,10-1 0,-7-7 0,2-9 0,1-6 0,-5-1 0,3-5-18,-2-1 0,0 4 3,-2 2 2,0 3 4,-2 4 4,-1 8 6,0-3 9,3 12 2,-4-13-1,4 13 0,0-9-3,0 9-1,18-10-2,-4 7-1,4 0-2,2 1 0,2 2-1,2-1 0,-1 1-3,-2 0-3,0 0-5,-8-5-6,5 1-13,-10-9-9,4-1-7,-7-2 3,2-6 1,-4 0 8,-1-1 16,1 4 14,-3-2 19,3 7 13,-3 3 4,0 11 4,0 0 2,0 6-4,0 10-7,3 8-8,-2 9-3,2 5-1,1 4-2,0-1-14,-1 0 0,1-2 0,2-4 0,-4-7 0,2-2 0,-2-9 0,3-4 0,-5-13 0,10 9-25,-2-7-55,-1-7-3,4-9 83,-1-6-87,4 1-3,-3-7-6</inkml:trace>
        </inkml:traceGroup>
        <inkml:traceGroup>
          <inkml:annotationXML>
            <emma:emma xmlns:emma="http://www.w3.org/2003/04/emma" version="1.0">
              <emma:interpretation id="{D64E54C4-6007-44DD-8903-A9B707F81728}" emma:medium="tactile" emma:mode="ink">
                <msink:context xmlns:msink="http://schemas.microsoft.com/ink/2010/main" type="inkWord" rotatedBoundingBox="19388,15639 19693,15613 19710,15818 19405,15843"/>
              </emma:interpretation>
              <emma:one-of disjunction-type="recognition" id="oneOf116">
                <emma:interpretation id="interp580" emma:lang="ko-KR" emma:confidence="0">
                  <emma:literal>0</emma:literal>
                </emma:interpretation>
                <emma:interpretation id="interp581" emma:lang="ko-KR" emma:confidence="0">
                  <emma:literal>〇</emma:literal>
                </emma:interpretation>
                <emma:interpretation id="interp582" emma:lang="ko-KR" emma:confidence="0">
                  <emma:literal>o</emma:literal>
                </emma:interpretation>
                <emma:interpretation id="interp583" emma:lang="ko-KR" emma:confidence="0">
                  <emma:literal>O</emma:literal>
                </emma:interpretation>
                <emma:interpretation id="interp584" emma:lang="ko-KR" emma:confidence="0">
                  <emma:literal>ㅇ</emma:literal>
                </emma:interpretation>
              </emma:one-of>
            </emma:emma>
          </inkml:annotationXML>
          <inkml:trace contextRef="#ctx1" brushRef="#br2" timeOffset="307944.5406">16824 13214 24,'0'0'89,"0"5"-1,-6 9-3,-3 5-3,2 0-1,0 7-47,7-2-6,1-5-28,21-3 0,7-8 0,10-4 0,3-4 0,1-9 0,0-3 0,-6-5 0,-8-3 0,-15-2 0,-11-5 0,-6 3 0,-12 2 0,-10 4 0,-4-3 0,-3 12 0,-2 4 0,3 5-9,4 6-74,-1 6-2,8 0-3,2-3-4,10 5-3</inkml:trace>
        </inkml:traceGroup>
        <inkml:traceGroup>
          <inkml:annotationXML>
            <emma:emma xmlns:emma="http://www.w3.org/2003/04/emma" version="1.0">
              <emma:interpretation id="{3B601AA7-FE8F-4611-93BF-D8543E9FBCB7}" emma:medium="tactile" emma:mode="ink">
                <msink:context xmlns:msink="http://schemas.microsoft.com/ink/2010/main" type="inkWord" rotatedBoundingBox="19790,15629 20290,15458 20412,15812 19912,15984"/>
              </emma:interpretation>
              <emma:one-of disjunction-type="recognition" id="oneOf117">
                <emma:interpretation id="interp585" emma:lang="ko-KR" emma:confidence="0">
                  <emma:literal>N</emma:literal>
                </emma:interpretation>
                <emma:interpretation id="interp586" emma:lang="ko-KR" emma:confidence="0">
                  <emma:literal>2</emma:literal>
                </emma:interpretation>
                <emma:interpretation id="interp587" emma:lang="ko-KR" emma:confidence="0">
                  <emma:literal>W</emma:literal>
                </emma:interpretation>
                <emma:interpretation id="interp588" emma:lang="ko-KR" emma:confidence="0">
                  <emma:literal>×</emma:literal>
                </emma:interpretation>
                <emma:interpretation id="interp589" emma:lang="ko-KR" emma:confidence="0">
                  <emma:literal>w</emma:literal>
                </emma:interpretation>
              </emma:one-of>
            </emma:emma>
          </inkml:annotationXML>
          <inkml:trace contextRef="#ctx1" brushRef="#br2" timeOffset="308802.5424">17321 13184 7,'7'-17'54,"0"-1"7,0 0 10,-2 1-29,4 9-2,-9 8 2,0 0 0,8 11-1,-8 15-5,-1 7-7,-8 8-8,2 9-3,-4-4-18,5 2 7,-3-5-7,5-6 0,-1-7 0,2-7 0,1-7 0,2-16 0,-1 9 0,1-9 0,0-13 0,3-4 0,-3-7 0,1-2 0,1-8 0,-1-3 0,2 2 0,-1 1-4,1 8-5,0 0 0,4 12 5,1 4 4,3 10 3,3 4 0,3 9 2,0 5-1,4 3 2,5 2-1,3-1-5,4 0 0,0-7 0,5-4 0,0-5 0,1-3 0,-6-3 0,-3-4 0,-4-5 0,-8-7 0,-5-1 0,-9-5 0,-4-3 0,-4-6 0,-7 0 0,-5 0 0,3 0 0,-2 1 0,-1 1 0,4 11 0,0 0 0,3 10-34,9 8-48,-11-3-3,11 3-4,-1 5-4,1-5-3</inkml:trace>
        </inkml:traceGroup>
        <inkml:traceGroup>
          <inkml:annotationXML>
            <emma:emma xmlns:emma="http://www.w3.org/2003/04/emma" version="1.0">
              <emma:interpretation id="{CC6F5173-70C2-4334-85BB-4C89C8956D44}" emma:medium="tactile" emma:mode="ink">
                <msink:context xmlns:msink="http://schemas.microsoft.com/ink/2010/main" type="inkWord" rotatedBoundingBox="20546,15877 20608,15514 20897,15563 20835,15926"/>
              </emma:interpretation>
              <emma:one-of disjunction-type="recognition" id="oneOf118">
                <emma:interpretation id="interp590" emma:lang="ko-KR" emma:confidence="0">
                  <emma:literal>o</emma:literal>
                </emma:interpretation>
                <emma:interpretation id="interp591" emma:lang="ko-KR" emma:confidence="0">
                  <emma:literal>0</emma:literal>
                </emma:interpretation>
                <emma:interpretation id="interp592" emma:lang="ko-KR" emma:confidence="0">
                  <emma:literal>〇</emma:literal>
                </emma:interpretation>
                <emma:interpretation id="interp593" emma:lang="ko-KR" emma:confidence="0">
                  <emma:literal>O</emma:literal>
                </emma:interpretation>
                <emma:interpretation id="interp594" emma:lang="ko-KR" emma:confidence="0">
                  <emma:literal>ㅇ</emma:literal>
                </emma:interpretation>
              </emma:one-of>
            </emma:emma>
          </inkml:annotationXML>
          <inkml:trace contextRef="#ctx1" brushRef="#br2" timeOffset="309192.5431">18045 13111 27,'12'-9'70,"-12"9"7,14-13 0,-14 13-28,0 0-2,0 0 1,-7 10-5,-10 14-9,-3 9-9,-1 6-11,0 3-14,6 6 0,0-6 0,15-1 0,6-13 0,18-8 0,7-11 0,10-9 0,3-6 0,0-11 0,-2-6 0,-11-2 0,-6-5 0,-10-2 0,-9-2 0,-9 3 0,-13-1 0,-5 5 0,-5-1 0,-3 5 0,-3 5-18,5 5-66,4 5-3,6 0-1,17 8-5,-10-11-2</inkml:trace>
        </inkml:traceGroup>
        <inkml:traceGroup>
          <inkml:annotationXML>
            <emma:emma xmlns:emma="http://www.w3.org/2003/04/emma" version="1.0">
              <emma:interpretation id="{82E44F26-974E-4D8D-AE13-6E816F3436EA}" emma:medium="tactile" emma:mode="ink">
                <msink:context xmlns:msink="http://schemas.microsoft.com/ink/2010/main" type="inkWord" rotatedBoundingBox="20842,15856 20895,15328 21427,15382 21374,15909"/>
              </emma:interpretation>
              <emma:one-of disjunction-type="recognition" id="oneOf119">
                <emma:interpretation id="interp595" emma:lang="ko-KR" emma:confidence="0">
                  <emma:literal>n</emma:literal>
                </emma:interpretation>
                <emma:interpretation id="interp596" emma:lang="ko-KR" emma:confidence="0">
                  <emma:literal>가</emma:literal>
                </emma:interpretation>
                <emma:interpretation id="interp597" emma:lang="ko-KR" emma:confidence="0">
                  <emma:literal>R</emma:literal>
                </emma:interpretation>
                <emma:interpretation id="interp598" emma:lang="ko-KR" emma:confidence="0">
                  <emma:literal>아</emma:literal>
                </emma:interpretation>
                <emma:interpretation id="interp599" emma:lang="ko-KR" emma:confidence="0">
                  <emma:literal>건</emma:literal>
                </emma:interpretation>
              </emma:one-of>
            </emma:emma>
          </inkml:annotationXML>
          <inkml:trace contextRef="#ctx1" brushRef="#br2" timeOffset="309676.1436">18267 13091 65,'19'17'85,"0"5"-1,-4 2-3,-1 1 0,-4 5-39,2 0-9,-1 1-10,-1 1-10,-5-6-9,1 0-4,-3-8 0,1-2 0,-3-5 0,-1-11 0,0 8 0,0-8 0,-3-7 0,-1-5 0,-3-5 0,0-7 0,-4-4 0,3-3 0,-1-3 0,2 0-6,-2-2 0,7-1 1,2-1 3,0 4 0,8 0 2,4 3-1,8-2 0,2 6 1,4 1 1,-1 8 0,-1 5-1,0 6 1,-3 7 0,-4 5 1,-4 12 1,-8 7 0,-1 8 0,-4 2 1,-2 5 0,-1-1-4,2 0 0,1 1 0,2-9 0,9-1 0,6-8 0,8-4 0,1-7 0,6 2 0,-8-12-6,4 0-76,4-4-2,-13-12-2,2 0-8,-10-6-3</inkml:trace>
        </inkml:traceGroup>
        <inkml:traceGroup>
          <inkml:annotationXML>
            <emma:emma xmlns:emma="http://www.w3.org/2003/04/emma" version="1.0">
              <emma:interpretation id="{14DB4391-6E0E-4A87-B2AA-0FEC5FBBBBAB}" emma:medium="tactile" emma:mode="ink">
                <msink:context xmlns:msink="http://schemas.microsoft.com/ink/2010/main" type="inkWord" rotatedBoundingBox="21400,15431 21942,15435 21940,15829 21397,15825"/>
              </emma:interpretation>
              <emma:one-of disjunction-type="recognition" id="oneOf120">
                <emma:interpretation id="interp600" emma:lang="ko-KR" emma:confidence="0">
                  <emma:literal>m</emma:literal>
                </emma:interpretation>
                <emma:interpretation id="interp601" emma:lang="ko-KR" emma:confidence="0">
                  <emma:literal>머</emma:literal>
                </emma:interpretation>
                <emma:interpretation id="interp602" emma:lang="ko-KR" emma:confidence="0">
                  <emma:literal>마</emma:literal>
                </emma:interpretation>
                <emma:interpretation id="interp603" emma:lang="ko-KR" emma:confidence="0">
                  <emma:literal>미</emma:literal>
                </emma:interpretation>
                <emma:interpretation id="interp604" emma:lang="ko-KR" emma:confidence="0">
                  <emma:literal>메</emma:literal>
                </emma:interpretation>
              </emma:one-of>
            </emma:emma>
          </inkml:annotationXML>
          <inkml:trace contextRef="#ctx1" brushRef="#br2" timeOffset="310409.3452">18794 13094 32,'0'14'77,"0"1"0,0 0 1,-1 2-2,1-17-23,0 23-24,0-7-5,0-3-7,3 0-4,0-2-3,2-2-3,-1 3-2,0 0-1,0 2 0,-2 0-1,1 1-1,-2 2-2,-1-3 0,0 0 0,0-5 0,0-9 0,0 0 0,0 0 0,1-11 0,1-7 0,-2-4 0,0-3 0,0-2 0,0 0 0,-3 1 0,0 2 0,0 4 0,1 1 0,2 2 0,0-2 0,0 2 0,4-1 0,3 1 0,4-3 0,3 5 0,1-4 0,1 4 0,2 3 0,1 7 0,1 5 0,-2 8 0,-2 11 0,-5 5 0,-4 4 0,-3 7 0,-4 1 0,0 2 0,-1-6 0,-5-4 0,2-7 0,0-6 0,3-3 0,1-12 0,0 0 0,5-9 0,2-5 0,3-1 0,1-7 0,1-4 0,6-2 0,3-3 0,-2 7 0,-1 4 0,1 2 0,2 7 0,-3 6 0,0 5 0,-3 11 0,-4 7 0,-1 4 0,-4 3 0,-1 5 0,-1-3 0,-4 0 0,0-4 0,0-1 0,1-4 0,3 0 0,0 9-22,6-25 22,2-3-85,4-10-2,4-3-3,0-10-7,2 2-1</inkml:trace>
        </inkml:traceGroup>
        <inkml:traceGroup>
          <inkml:annotationXML>
            <emma:emma xmlns:emma="http://www.w3.org/2003/04/emma" version="1.0">
              <emma:interpretation id="{E33070EE-41C2-46F9-8202-B396A7E7DE01}" emma:medium="tactile" emma:mode="ink">
                <msink:context xmlns:msink="http://schemas.microsoft.com/ink/2010/main" type="inkWord" rotatedBoundingBox="21899,15515 22340,15352 22466,15694 22026,15857"/>
              </emma:interpretation>
              <emma:one-of disjunction-type="recognition" id="oneOf121">
                <emma:interpretation id="interp605" emma:lang="ko-KR" emma:confidence="0">
                  <emma:literal>A</emma:literal>
                </emma:interpretation>
                <emma:interpretation id="interp606" emma:lang="ko-KR" emma:confidence="0">
                  <emma:literal>사</emma:literal>
                </emma:interpretation>
                <emma:interpretation id="interp607" emma:lang="ko-KR" emma:confidence="0">
                  <emma:literal>소</emma:literal>
                </emma:interpretation>
                <emma:interpretation id="interp608" emma:lang="ko-KR" emma:confidence="0">
                  <emma:literal>丹</emma:literal>
                </emma:interpretation>
                <emma:interpretation id="interp609" emma:lang="ko-KR" emma:confidence="0">
                  <emma:literal>日</emma:literal>
                </emma:interpretation>
              </emma:one-of>
            </emma:emma>
          </inkml:annotationXML>
          <inkml:trace contextRef="#ctx1" brushRef="#br2" timeOffset="310846.1456">19453 13033 0,'0'0'77,"0"0"9,10-1 1,-10 9-5,-2 9 1,0 8-43,-4 6-10,-1 3-4,-1 0-26,-3 1 0,3-5 0,1-5 0,-1-2 0,2-7 0,3-7 0,3-9 0,0 0 0,-4-7 0,4-7 0,3-9 0,2-3 0,1-4 0,4-1 0,2-4 0,-1-4 0,4 5 0,3-3 0,1 9 0,3 1-2,2 5 2,-1 8 2,3 8-2,-5 6 0,3 11 0,-4 8 0,-2 7 0,-4 5 0,-3 5 0,-3 1 0,-1 1 0,-3-6 0,0-3 0,-1-4 0,-2-8 0,4-1 0,-5-16 0,4 15 0,-4-15 0,-39 0-67,39 0-20,-4-10-1,4 10-5,-10-17-5</inkml:trace>
          <inkml:trace contextRef="#ctx1" brushRef="#br2" timeOffset="311048.9464">19580 13180 37,'-19'-1'90,"3"0"-4,3 1-2,13 0-5,-14-3 1,-15 3-49,29 0-13,19 0-12,-2 0-6,6 0 0,3-4 0,3 3 0,2-5-9,2-1-30,1 0-17,-6-5-24,2-1-4,-8-6-4,6 2-4</inkml:trace>
        </inkml:traceGroup>
        <inkml:traceGroup>
          <inkml:annotationXML>
            <emma:emma xmlns:emma="http://www.w3.org/2003/04/emma" version="1.0">
              <emma:interpretation id="{12AC2BB2-95AF-4C87-96EE-FA0B21D886BA}" emma:medium="tactile" emma:mode="ink">
                <msink:context xmlns:msink="http://schemas.microsoft.com/ink/2010/main" type="inkWord" rotatedBoundingBox="22537,15455 22871,15741 22721,15917 22386,15632"/>
              </emma:interpretation>
              <emma:one-of disjunction-type="recognition" id="oneOf122">
                <emma:interpretation id="interp610" emma:lang="ko-KR" emma:confidence="0">
                  <emma:literal>L</emma:literal>
                </emma:interpretation>
                <emma:interpretation id="interp611" emma:lang="ko-KR" emma:confidence="0">
                  <emma:literal>ㄴ</emma:literal>
                </emma:interpretation>
                <emma:interpretation id="interp612" emma:lang="ko-KR" emma:confidence="0">
                  <emma:literal>c</emma:literal>
                </emma:interpretation>
                <emma:interpretation id="interp613" emma:lang="ko-KR" emma:confidence="0">
                  <emma:literal>으</emma:literal>
                </emma:interpretation>
                <emma:interpretation id="interp614" emma:lang="ko-KR" emma:confidence="0">
                  <emma:literal>u</emma:literal>
                </emma:interpretation>
              </emma:one-of>
            </emma:emma>
          </inkml:annotationXML>
          <inkml:trace contextRef="#ctx1" brushRef="#br2" timeOffset="311267.3466">19920 13004 7,'13'-3'78,"-2"4"11,-6 8-1,-5 7-3,0 1 0,-3 8-41,-8 7-13,-1 3-27,5 3-4,-1-3 0,8 0 0,3-8 0,17-3 0,13-8 0,10-10 0,4-4 0,3-2 0,-5-3 0,-1-3 0,-12-7 0,-11 7-41,-10 1-46,-11 5-4,-7-6-4,-13-3-6,5 2 5</inkml:trace>
        </inkml:traceGroup>
        <inkml:traceGroup>
          <inkml:annotationXML>
            <emma:emma xmlns:emma="http://www.w3.org/2003/04/emma" version="1.0">
              <emma:interpretation id="{F889FDAE-82C0-43CA-BB2F-118414B57D5B}" emma:medium="tactile" emma:mode="ink">
                <msink:context xmlns:msink="http://schemas.microsoft.com/ink/2010/main" type="inkWord" rotatedBoundingBox="23502,15122 26329,14955 26365,15571 23538,15738"/>
              </emma:interpretation>
              <emma:one-of disjunction-type="recognition" id="oneOf123">
                <emma:interpretation id="interp615" emma:lang="ko-KR" emma:confidence="0">
                  <emma:literal>v</emma:literal>
                </emma:interpretation>
                <emma:interpretation id="interp616" emma:lang="ko-KR" emma:confidence="0">
                  <emma:literal>V</emma:literal>
                </emma:interpretation>
                <emma:interpretation id="interp617" emma:lang="ko-KR" emma:confidence="0">
                  <emma:literal>ⅴ</emma:literal>
                </emma:interpretation>
                <emma:interpretation id="interp618" emma:lang="ko-KR" emma:confidence="0">
                  <emma:literal>Ⅴ</emma:literal>
                </emma:interpretation>
                <emma:interpretation id="interp619" emma:lang="ko-KR" emma:confidence="0">
                  <emma:literal>U</emma:literal>
                </emma:interpretation>
              </emma:one-of>
            </emma:emma>
          </inkml:annotationXML>
          <inkml:trace contextRef="#ctx1" brushRef="#br2" timeOffset="316633.7562">20959 12924 49,'-9'-13'72,"9"13"2,-7-13-3,-26 6-29,33 7-5,0 0 1,9 7-7,1 8-5,1 10-7,1 5-3,1 7 1,5 2 0,-2 2-15,5 1-2,-2-7 0,3-2 0,0-11 0,-1-6 0,1-8 0,-3-5 0,-1-6 0,-5-8 0,-1-4 0,-1-6 0,-4-9 0,0-2 0,-2-3 0,1-3 0,-1 2 0,4-2 0,-5 3 0,3 3 0,-2 7 0,4 8 0,-4 4 0,7 8-12,-3 5-72,0 9-2,5 0-3,-3 2-4,6 3-3</inkml:trace>
        </inkml:traceGroup>
        <inkml:traceGroup>
          <inkml:annotationXML>
            <emma:emma xmlns:emma="http://www.w3.org/2003/04/emma" version="1.0">
              <emma:interpretation id="{F0AA3708-20FE-4CF0-AEEE-15D7D8F12A11}" emma:medium="tactile" emma:mode="ink">
                <msink:context xmlns:msink="http://schemas.microsoft.com/ink/2010/main" type="inkWord" rotatedBoundingBox="23932,15438 24376,15251 24497,15537 24053,15724"/>
              </emma:interpretation>
              <emma:one-of disjunction-type="recognition" id="oneOf124">
                <emma:interpretation id="interp620" emma:lang="ko-KR" emma:confidence="0">
                  <emma:literal>e</emma:literal>
                </emma:interpretation>
                <emma:interpretation id="interp621" emma:lang="ko-KR" emma:confidence="0">
                  <emma:literal>으</emma:literal>
                </emma:interpretation>
                <emma:interpretation id="interp622" emma:lang="ko-KR" emma:confidence="0">
                  <emma:literal>오</emma:literal>
                </emma:interpretation>
                <emma:interpretation id="interp623" emma:lang="ko-KR" emma:confidence="0">
                  <emma:literal>t</emma:literal>
                </emma:interpretation>
                <emma:interpretation id="interp624" emma:lang="ko-KR" emma:confidence="0">
                  <emma:literal>c</emma:literal>
                </emma:interpretation>
              </emma:one-of>
            </emma:emma>
          </inkml:annotationXML>
          <inkml:trace contextRef="#ctx1" brushRef="#br2" timeOffset="317070.5566">21370 13025 25,'0'0'72,"-10"5"5,10-5-1,0 0-3,-9 2-35,9-2-2,0 0-6,8 11-7,-8-11-9,18 11-3,0-6-1,3-3-2,6 1-2,5-3-2,6 0-1,2-7-2,4-4 0,1-3-2,-6-3 1,-1-6-2,-7-1 0,-7-3 0,-6-1-1,-10-1 1,-8 2 0,-8 7 1,-12 3 2,-4 10 2,-7 7 1,-3 10 2,-2 7-2,-1 11-4,4 2 0,2 2 0,8 2 0,8-2 0,7-1 0,8-7 0,5 1 0,10-7 0,11-4 0,2-4 0,5 2 0,2-8-20,2-4-64,5-2-2,-4-6-5,3-5-4,-7-4-3</inkml:trace>
        </inkml:traceGroup>
        <inkml:traceGroup>
          <inkml:annotationXML>
            <emma:emma xmlns:emma="http://www.w3.org/2003/04/emma" version="1.0">
              <emma:interpretation id="{6A6DCD98-E928-42BE-91A9-B59DA2FF7E9B}" emma:medium="tactile" emma:mode="ink">
                <msink:context xmlns:msink="http://schemas.microsoft.com/ink/2010/main" type="inkWord" rotatedBoundingBox="24517,15087 25531,14987 25592,15600 24577,15701"/>
              </emma:interpretation>
              <emma:one-of disjunction-type="recognition" id="oneOf125">
                <emma:interpretation id="interp625" emma:lang="ko-KR" emma:confidence="0">
                  <emma:literal>영</emma:literal>
                </emma:interpretation>
                <emma:interpretation id="interp626" emma:lang="ko-KR" emma:confidence="0">
                  <emma:literal>에</emma:literal>
                </emma:interpretation>
                <emma:interpretation id="interp627" emma:lang="ko-KR" emma:confidence="0">
                  <emma:literal>연</emma:literal>
                </emma:interpretation>
                <emma:interpretation id="interp628" emma:lang="ko-KR" emma:confidence="0">
                  <emma:literal>야</emma:literal>
                </emma:interpretation>
                <emma:interpretation id="interp629" emma:lang="ko-KR" emma:confidence="0">
                  <emma:literal>댜</emma:literal>
                </emma:interpretation>
              </emma:one-of>
            </emma:emma>
          </inkml:annotationXML>
          <inkml:trace contextRef="#ctx1" brushRef="#br2" timeOffset="317507.3576">22140 12908 64,'0'0'79,"9"-13"2,-9 13 0,-20 0 1,0 13-41,-8 6-7,-2 8-5,2 2-9,-1 4-20,10 3 0,4-2 0,15-3 0,8-1 0,14-9 0,6-10 0,9-4 0,4-7 0,6-3 0,1-9 0,2-8 0,-7-12 0,-2-3 0,-5-8 0,-3-3-6,-11-5-25,-4-5 1,-4-3 1,-6 3 7,-1 6 8,-7 2 10,3 10 9,-3 3 9,1 13 8,-1 10 2,0 12 2,0 7-3,0 18-4,1 8-16,-1 9-3,3 7 0,3 8 0,2 2 0,0-2 0,2 0 0,1-7 0,3-7 0,-1-3 0,7-2 0,2-14-61,-2-9-24,1-9-1,-3-6-8,1-6-4</inkml:trace>
          <inkml:trace contextRef="#ctx1" brushRef="#br2" timeOffset="317756.9581">22313 12901 33,'-32'-2'83,"7"0"-1,10-3 0,3-1-4,12-5 0,9-6-49,15 10-13,5-3-5,9 4-3,5-3-3,4 5-2,4-1 0,4 5-5,-7 0-3,2 5-6,-9-2-19,-4-3-21,0 4-27,-5-3-2,1-1-7,-5-3-3</inkml:trace>
          <inkml:trace contextRef="#ctx1" brushRef="#br2" timeOffset="318037.7586">22951 12805 17,'-10'14'89,"-8"4"0,-5 0-1,-5 6-3,5 3-3,1 9-39,0-5-25,4 0-18,11-2 0,7-3 0,5-3 0,16-8 0,7-9 0,3-5 0,1-4 0,-3-11 0,-6-5 0,-8-9 0,-8 2 0,-7-7 0,-12 5 0,-9-5 0,-6 8 0,-2 1 0,4 5 0,-1 4-28,2 3-56,11 4-2,4 0-3,9 8-4,0 0-2</inkml:trace>
        </inkml:traceGroup>
        <inkml:traceGroup>
          <inkml:annotationXML>
            <emma:emma xmlns:emma="http://www.w3.org/2003/04/emma" version="1.0">
              <emma:interpretation id="{D470AF87-7480-459C-8E24-2B431978EBEC}" emma:medium="tactile" emma:mode="ink">
                <msink:context xmlns:msink="http://schemas.microsoft.com/ink/2010/main" type="inkWord" rotatedBoundingBox="26016,14980 26031,15602 25576,15612 25561,14991"/>
              </emma:interpretation>
              <emma:one-of disjunction-type="recognition" id="oneOf126">
                <emma:interpretation id="interp630" emma:lang="ko-KR" emma:confidence="0">
                  <emma:literal>R</emma:literal>
                </emma:interpretation>
                <emma:interpretation id="interp631" emma:lang="ko-KR" emma:confidence="0">
                  <emma:literal>모</emma:literal>
                </emma:interpretation>
                <emma:interpretation id="interp632" emma:lang="ko-KR" emma:confidence="0">
                  <emma:literal>넘</emma:literal>
                </emma:interpretation>
                <emma:interpretation id="interp633" emma:lang="ko-KR" emma:confidence="0">
                  <emma:literal>ㅁ</emma:literal>
                </emma:interpretation>
                <emma:interpretation id="interp634" emma:lang="ko-KR" emma:confidence="0">
                  <emma:literal>긴</emma:literal>
                </emma:interpretation>
              </emma:one-of>
            </emma:emma>
          </inkml:annotationXML>
          <inkml:trace contextRef="#ctx1" brushRef="#br2" timeOffset="318568.1596">22962 12791 33,'22'14'82,"0"7"3,-3 4-3,-1 4-1,33 10-29,-62-4-10,18 7-11,4-6-13,-6-4-13,4-4-5,-2-6 0,-3-4 0,-2-6 0,-2-12 0,0 0 0,0 0 0,0 0 0,0-14 0,-1-10 0,-2 0 0,-1-6-3,-5-2-9,2-5 1,0-2 1,3-5 1,-3 0 2,4 1 4,2 0 3,1 1 1,1 3 2,6 1 0,5 4 2,6 9 0,3-2 2,4 4-1,1 10 0,3 4 0,-3 9-2,-3 6 1,-3 10-1,-8 9-4,-11 10 0,-3 9 0,-13 3 0,-5 3 0,-3-3 0,-2-4 0,-1-5 0,4-3 0,5-5 0,5-8 0,6-2 0,6-6 0,11 2 0,6-4 0,4-3 0,6 0 0,2 0 0,4-5 0,-3 0 0,-5-1 0,0 0 0,-7-3 0,-3 2-56,-2-1-29,-13-1-2,13-3-7,-13 3-4,11-11 7</inkml:trace>
        </inkml:traceGroup>
        <inkml:traceGroup>
          <inkml:annotationXML>
            <emma:emma xmlns:emma="http://www.w3.org/2003/04/emma" version="1.0">
              <emma:interpretation id="{B7359780-DD58-494C-B07B-B1D66AF57E8E}" emma:medium="tactile" emma:mode="ink">
                <msink:context xmlns:msink="http://schemas.microsoft.com/ink/2010/main" type="inkWord" rotatedBoundingBox="26067,15574 26095,15163 26383,15182 26356,15594"/>
              </emma:interpretation>
              <emma:one-of disjunction-type="recognition" id="oneOf127">
                <emma:interpretation id="interp635" emma:lang="ko-KR" emma:confidence="0">
                  <emma:literal>S</emma:literal>
                </emma:interpretation>
                <emma:interpretation id="interp636" emma:lang="ko-KR" emma:confidence="0">
                  <emma:literal>s</emma:literal>
                </emma:interpretation>
                <emma:interpretation id="interp637" emma:lang="ko-KR" emma:confidence="0">
                  <emma:literal>8</emma:literal>
                </emma:interpretation>
                <emma:interpretation id="interp638" emma:lang="ko-KR" emma:confidence="0">
                  <emma:literal>5</emma:literal>
                </emma:interpretation>
                <emma:interpretation id="interp639" emma:lang="ko-KR" emma:confidence="0">
                  <emma:literal>g</emma:literal>
                </emma:interpretation>
              </emma:one-of>
            </emma:emma>
          </inkml:annotationXML>
          <inkml:trace contextRef="#ctx1" brushRef="#br2" timeOffset="318926.9602">23691 12758 4,'11'-15'76,"-3"5"5,-5 0 1,-3 10-3,-20-11 0,-3 11-42,2 8-9,-3 5-8,2 5-3,-1 2-9,10 5-8,11 3 0,8-1 0,16 4 0,5-5 0,2 2 0,2-4 0,-4 1 0,-1-5 0,-9-1 0,-11-2 0,-11 1 0,-17-2 0,-4 1 0,-15-10 0,1 1-47,-4-1-40,0-7-2,8-2-6,0-11-7</inkml:trace>
        </inkml:traceGroup>
      </inkml:traceGroup>
    </inkml:traceGroup>
    <inkml:traceGroup>
      <inkml:annotationXML>
        <emma:emma xmlns:emma="http://www.w3.org/2003/04/emma" version="1.0">
          <emma:interpretation id="{9303FAE4-8D8E-4FAB-9490-E9CBA8947DF0}" emma:medium="tactile" emma:mode="ink">
            <msink:context xmlns:msink="http://schemas.microsoft.com/ink/2010/main" type="paragraph" rotatedBoundingBox="6990,16067 13123,15894 13147,16746 7014,1691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BBA3216-3668-47C6-B8C8-60581A843A6B}" emma:medium="tactile" emma:mode="ink">
              <msink:context xmlns:msink="http://schemas.microsoft.com/ink/2010/main" type="inkBullet" rotatedBoundingBox="6998,16347 8237,16312 8253,16884 7014,16919"/>
            </emma:interpretation>
            <emma:one-of disjunction-type="recognition" id="oneOf128">
              <emma:interpretation id="interp640" emma:lang="ko-KR" emma:confidence="0">
                <emma:literal>→</emma:literal>
              </emma:interpretation>
            </emma:one-of>
          </emma:emma>
        </inkml:annotationXML>
        <inkml:trace contextRef="#ctx1" brushRef="#br3" timeOffset="362997.0376">4597 14106 37,'-9'0'45,"1"27"-6,8-27-8,-17-8 5,9 1 0,-6 0 2,3 2-1,-3-3-1,2 1-2,-5 2-5,3 2-6,-4 3-4,3 0-4,3 2-3,1 0-3,1 0-1,2 3-2,8-5 1,0 0-2,0 0 0,0 8-1,11-8-4,7 3 0,8-1 0,7-1 0,11-1 0,11 0 0,10-1 0,7 0 0,4-1 0,5-5 0,0-1 0,5 4 0,-9-2 0,-3 3 0,-8 1 0,-8-2 0,-7 2 0,-9-1 0,-11 3 0,-7 0 0,-6 0 0,-7 0 0,-3 0 0,-8 0 0,0 0 0,0 0 0,11-7 0,-11 7 0,4-9 0,-4 9 0,0 0 0,8-10 0,-8 10 0,0 0 0,0 0 0,0 0 0,0 0 0,0 0 0,0-9 0,0 9 0,-8 3-29,-36-1-55,63 3-4,-24-5 0,5 0-7,-13 0 1</inkml:trace>
        <inkml:trace contextRef="#ctx1" brushRef="#br3" timeOffset="363543.0386">5204 13888 22,'-11'-7'58,"1"2"10,0-1 4,37 0-25,-27 6-3,-6-3-4,-2 3-2,8 0-7,-15 0-7,15 0-6,0 0-4,0 0-5,12 0-3,5 2-1,-1-1-3,12 3 1,1-1 0,2 1-1,7-3 0,0 4 1,1 0-3,-2 2 0,-1 2 0,-3-3 0,-1 5 0,-5-3 0,-6 5 0,-6-2 0,-3 2 0,-9 4 0,-3 5 0,-4 2 0,-11 5 0,-9 3 0,-5 5 0,-6 2 0,-5 1 0,0-1 0,0-3 0,1 0 0,3-6 0,6-4 0,5-5 0,7-1 0,7-10 0,9-1-30,2-9-50,0 0-4,0 0-1,6-7-7,4-7-4</inkml:trace>
      </inkml:traceGroup>
      <inkml:traceGroup>
        <inkml:annotationXML>
          <emma:emma xmlns:emma="http://www.w3.org/2003/04/emma" version="1.0">
            <emma:interpretation id="{61F30493-DD23-4329-BADD-38C1DECC1CF5}" emma:medium="tactile" emma:mode="ink">
              <msink:context xmlns:msink="http://schemas.microsoft.com/ink/2010/main" type="line" rotatedBoundingBox="8711,16019 13123,15894 13143,16627 8731,16752"/>
            </emma:interpretation>
          </emma:emma>
        </inkml:annotationXML>
        <inkml:traceGroup>
          <inkml:annotationXML>
            <emma:emma xmlns:emma="http://www.w3.org/2003/04/emma" version="1.0">
              <emma:interpretation id="{FE7F9242-2FA7-43AF-B8ED-77D1E3DB6689}" emma:medium="tactile" emma:mode="ink">
                <msink:context xmlns:msink="http://schemas.microsoft.com/ink/2010/main" type="inkWord" rotatedBoundingBox="9315,15981 9499,16615 8899,16790 8715,16156"/>
              </emma:interpretation>
              <emma:one-of disjunction-type="recognition" id="oneOf129">
                <emma:interpretation id="interp641" emma:lang="ko-KR" emma:confidence="0">
                  <emma:literal>T</emma:literal>
                </emma:interpretation>
                <emma:interpretation id="interp642" emma:lang="ko-KR" emma:confidence="0">
                  <emma:literal>ㅜ</emma:literal>
                </emma:interpretation>
                <emma:interpretation id="interp643" emma:lang="ko-KR" emma:confidence="0">
                  <emma:literal>?</emma:literal>
                </emma:interpretation>
                <emma:interpretation id="interp644" emma:lang="ko-KR" emma:confidence="0">
                  <emma:literal>i</emma:literal>
                </emma:interpretation>
                <emma:interpretation id="interp645" emma:lang="ko-KR" emma:confidence="0">
                  <emma:literal>ㅈ</emma:literal>
                </emma:interpretation>
              </emma:one-of>
            </emma:emma>
          </inkml:annotationXML>
          <inkml:trace contextRef="#ctx1" brushRef="#br3" timeOffset="379798.2671">6170 13719 36,'0'0'53,"-21"-9"7,13 4-23,8 5-1,-13-6 1,13 6 0,-9-4-3,9 4-4,0 0-2,-10-4-7,10 4-4,0 0-5,0 0-1,0 0-3,13 4 0,0-4-2,11 0 0,6-1 0,10-8 1,6-2-1,3-2-2,4-2 0,0 2-1,-2 1-1,0 2 0,-3 0-2,-9 3 0,-6 2 0,-5 2 0,-8 2 0,-2 1-6,-7-1-3,-11 1-11,0 0-18,-2 4-14,2-4-29,-24 11-1,6-1-5,-7-4 0</inkml:trace>
          <inkml:trace contextRef="#ctx1" brushRef="#br3" timeOffset="380032.2675">6472 13706 62,'-7'19'79,"0"0"2,5 8-2,1 3-28,1 6-8,1 3-4,6 6-9,2-2-10,3 3-10,-2-5-3,1-4-3,0-2-1,0-9 0,-6-3-3,4-7 0,-5-3 0,-2-5-2,-2-8-11,0 0-30,6 41-22,-6-41-16,3-10-4,-3-6-3,7-1-5</inkml:trace>
        </inkml:traceGroup>
        <inkml:traceGroup>
          <inkml:annotationXML>
            <emma:emma xmlns:emma="http://www.w3.org/2003/04/emma" version="1.0">
              <emma:interpretation id="{E41B603A-7847-48FE-960B-A85BBCD9A2BD}" emma:medium="tactile" emma:mode="ink">
                <msink:context xmlns:msink="http://schemas.microsoft.com/ink/2010/main" type="inkWord" rotatedBoundingBox="9184,16547 9444,16254 9676,16461 9416,16753"/>
              </emma:interpretation>
              <emma:one-of disjunction-type="recognition" id="oneOf130">
                <emma:interpretation id="interp646" emma:lang="ko-KR" emma:confidence="0">
                  <emma:literal>r</emma:literal>
                </emma:interpretation>
                <emma:interpretation id="interp647" emma:lang="ko-KR" emma:confidence="0">
                  <emma:literal>나</emma:literal>
                </emma:interpretation>
                <emma:interpretation id="interp648" emma:lang="ko-KR" emma:confidence="0">
                  <emma:literal>ⅴ</emma:literal>
                </emma:interpretation>
                <emma:interpretation id="interp649" emma:lang="ko-KR" emma:confidence="0">
                  <emma:literal>v</emma:literal>
                </emma:interpretation>
                <emma:interpretation id="interp650" emma:lang="ko-KR" emma:confidence="0">
                  <emma:literal>u</emma:literal>
                </emma:interpretation>
              </emma:one-of>
            </emma:emma>
          </inkml:annotationXML>
          <inkml:trace contextRef="#ctx1" brushRef="#br3" timeOffset="380344.2681">6659 13992 69,'11'-7'83,"0"10"-1,1 5-3,1 9-1,-8 10-39,5 1-13,-3 9-4,1-5-8,0 6-6,4-11-3,-3-3-3,-2-3 2,1-7-4,-8-14 0,13 3 0,-11-13 0,4-11 0,-3-6 0,1-4 0,1-7 0,1-1 0,2-1 0,0 8 0,2 2 0,0 6 0,1 3 0,1 7 0,1 5 0,-1 5 0,3 4 0,0 0 0,3 6-23,0-1-23,0 7-35,3 2 0,-3-2-5,6 3-4,-3-7 2</inkml:trace>
        </inkml:traceGroup>
        <inkml:traceGroup>
          <inkml:annotationXML>
            <emma:emma xmlns:emma="http://www.w3.org/2003/04/emma" version="1.0">
              <emma:interpretation id="{597BFB73-13F4-4CA6-A144-B389C05C2F8A}" emma:medium="tactile" emma:mode="ink">
                <msink:context xmlns:msink="http://schemas.microsoft.com/ink/2010/main" type="inkWord" rotatedBoundingBox="9710,16631 9886,16306 10191,16471 10015,16796"/>
              </emma:interpretation>
              <emma:one-of disjunction-type="recognition" id="oneOf131">
                <emma:interpretation id="interp651" emma:lang="ko-KR" emma:confidence="0">
                  <emma:literal>a</emma:literal>
                </emma:interpretation>
                <emma:interpretation id="interp652" emma:lang="ko-KR" emma:confidence="0">
                  <emma:literal>요</emma:literal>
                </emma:interpretation>
                <emma:interpretation id="interp653" emma:lang="ko-KR" emma:confidence="0">
                  <emma:literal>다</emma:literal>
                </emma:interpretation>
                <emma:interpretation id="interp654" emma:lang="ko-KR" emma:confidence="0">
                  <emma:literal>d</emma:literal>
                </emma:interpretation>
                <emma:interpretation id="interp655" emma:lang="ko-KR" emma:confidence="0">
                  <emma:literal>“</emma:literal>
                </emma:interpretation>
              </emma:one-of>
            </emma:emma>
          </inkml:annotationXML>
          <inkml:trace contextRef="#ctx1" brushRef="#br3" timeOffset="380765.4686">7345 13915 54,'2'-16'62,"-1"5"4,-1 1 4,-11 5-32,1 5 2,-8 2 0,1 11-2,-8 7-4,-1 10-7,-1 3-3,3 4-6,3 2-18,3-1 0,10-2 0,2-6 0,8-5 0,10-10 0,5-5 0,2-9 0,4-4 0,1-8 0,1-9 0,1-6 0,-4-4-3,-4-1-8,-6-1 2,-1 3 4,-8 6 2,0 7 4,-3 3 5,0 13 1,-6 0 1,2 11 1,0 9-9,1 1 0,3 3 0,1-1 0,8 2 0,2-1 0,5-3 0,1-4-13,6-36-64,5 26-4,-2-7-3,3-2-7,-6-11-3</inkml:trace>
        </inkml:traceGroup>
        <inkml:traceGroup>
          <inkml:annotationXML>
            <emma:emma xmlns:emma="http://www.w3.org/2003/04/emma" version="1.0">
              <emma:interpretation id="{22B0A095-1BEB-40E0-ABE4-9FBD44DBB7A4}" emma:medium="tactile" emma:mode="ink">
                <msink:context xmlns:msink="http://schemas.microsoft.com/ink/2010/main" type="inkWord" rotatedBoundingBox="10148,16318 10596,16231 10660,16557 10211,16645"/>
              </emma:interpretation>
              <emma:one-of disjunction-type="recognition" id="oneOf132">
                <emma:interpretation id="interp656" emma:lang="ko-KR" emma:confidence="0">
                  <emma:literal>N</emma:literal>
                </emma:interpretation>
                <emma:interpretation id="interp657" emma:lang="ko-KR" emma:confidence="0">
                  <emma:literal>w</emma:literal>
                </emma:interpretation>
                <emma:interpretation id="interp658" emma:lang="ko-KR" emma:confidence="0">
                  <emma:literal>〇</emma:literal>
                </emma:interpretation>
                <emma:interpretation id="interp659" emma:lang="ko-KR" emma:confidence="0">
                  <emma:literal>ㅿ</emma:literal>
                </emma:interpretation>
                <emma:interpretation id="interp660" emma:lang="ko-KR" emma:confidence="0">
                  <emma:literal>W</emma:literal>
                </emma:interpretation>
              </emma:one-of>
            </emma:emma>
          </inkml:annotationXML>
          <inkml:trace contextRef="#ctx1" brushRef="#br3" timeOffset="381217.8696">7688 13854 49,'0'0'82,"-5"17"1,-6 0 0,0 7-5,0 6-35,0 3-6,0 2-11,4-2-11,-3-2-7,6-7-4,0-3-1,3-2-3,-1-7 0,2-12 0,0 0 0,0-10 0,0-9 0,0-5-4,3-2-1,0-1 0,2 1 1,-1 5 1,2 5 2,-1 6 3,-5 10 2,16 4 1,-4 9 0,5 4 1,0 5-6,8 0 0,6 0 0,4-4 0,4-1 0,4-10 0,-2-5 0,-2-2 0,-4-10 0,-4-7 0,-13-4 0,-6-2 0,-10-5 0,-7 1 0,-10-2 0,-3 3 0,-7 2-19,-10-6-64,17 8-3,0-3-4,11 3-5,-3-3-2</inkml:trace>
        </inkml:traceGroup>
        <inkml:traceGroup>
          <inkml:annotationXML>
            <emma:emma xmlns:emma="http://www.w3.org/2003/04/emma" version="1.0">
              <emma:interpretation id="{78643D43-D6BD-451A-A371-D97E012A1CA0}" emma:medium="tactile" emma:mode="ink">
                <msink:context xmlns:msink="http://schemas.microsoft.com/ink/2010/main" type="inkWord" rotatedBoundingBox="10810,16583 10860,16221 11080,16252 11031,16614"/>
              </emma:interpretation>
              <emma:one-of disjunction-type="recognition" id="oneOf133">
                <emma:interpretation id="interp661" emma:lang="ko-KR" emma:confidence="0">
                  <emma:literal>s</emma:literal>
                </emma:interpretation>
                <emma:interpretation id="interp662" emma:lang="ko-KR" emma:confidence="0">
                  <emma:literal>S</emma:literal>
                </emma:interpretation>
                <emma:interpretation id="interp663" emma:lang="ko-KR" emma:confidence="0">
                  <emma:literal>5</emma:literal>
                </emma:interpretation>
                <emma:interpretation id="interp664" emma:lang="ko-KR" emma:confidence="0">
                  <emma:literal>8</emma:literal>
                </emma:interpretation>
                <emma:interpretation id="interp665" emma:lang="ko-KR" emma:confidence="0">
                  <emma:literal>g</emma:literal>
                </emma:interpretation>
              </emma:one-of>
            </emma:emma>
          </inkml:annotationXML>
          <inkml:trace contextRef="#ctx1" brushRef="#br3" timeOffset="381826.2707">8357 13824 49,'8'-10'65,"0"0"6,1 0 0,-4 2-22,-5 8-15,6-10-2,-6 10-3,-13 0-3,-3 6-6,-5 3-4,0 4-5,-1 1 0,4 3-1,6 2-1,7 2-1,5 3-8,13-2 0,7 1 0,9-2 0,-1 3 0,0-4 0,-2 0 0,-8-2 0,-10-3 0,-8 1 0,-12-5 0,-10 1 0,-10-5 0,1 0 0,-7-1 0,7-3 0,3-3-15,7-15-46,13 7-22,5-8-2,13 2-4,5-8-7</inkml:trace>
        </inkml:traceGroup>
        <inkml:traceGroup>
          <inkml:annotationXML>
            <emma:emma xmlns:emma="http://www.w3.org/2003/04/emma" version="1.0">
              <emma:interpretation id="{F34463C5-330F-40BF-B2F6-0ADED3A978D0}" emma:medium="tactile" emma:mode="ink">
                <msink:context xmlns:msink="http://schemas.microsoft.com/ink/2010/main" type="inkWord" rotatedBoundingBox="11084,16550 11313,15866 11856,16048 11627,16731"/>
              </emma:interpretation>
              <emma:one-of disjunction-type="recognition" id="oneOf134">
                <emma:interpretation id="interp666" emma:lang="ko-KR" emma:confidence="0">
                  <emma:literal>f</emma:literal>
                </emma:interpretation>
                <emma:interpretation id="interp667" emma:lang="ko-KR" emma:confidence="0">
                  <emma:literal>8</emma:literal>
                </emma:interpretation>
                <emma:interpretation id="interp668" emma:lang="ko-KR" emma:confidence="0">
                  <emma:literal>요</emma:literal>
                </emma:interpretation>
                <emma:interpretation id="interp669" emma:lang="ko-KR" emma:confidence="0">
                  <emma:literal>€</emma:literal>
                </emma:interpretation>
                <emma:interpretation id="interp670" emma:lang="ko-KR" emma:confidence="0">
                  <emma:literal>은</emma:literal>
                </emma:interpretation>
              </emma:one-of>
            </emma:emma>
          </inkml:annotationXML>
          <inkml:trace contextRef="#ctx1" brushRef="#br3" timeOffset="382341.0716">8915 13668 14,'18'-15'62,"-4"-1"4,-1-2-2,1-3 0,-4 0-36,-5 2-5,-3 1-8,-4-3-3,-6 7-12,-7 0 0,-3 5 0,-4 5 0,-3 2 13,-2 2 1,-2 10 1,0 10 0,4 4 2,3 10 2,5 1 1,4 6-1,4 8-4,8 4-3,2 4-8,9 1-4,1-3 0,3 1 0,1-4 0,0-4 0,0-8 0,-2-6 0,-4-5 0,-2-12-8,0-3-43,-1-6-30,-6-8-3,0 0-3,-5-9-5,3-6-2</inkml:trace>
          <inkml:trace contextRef="#ctx1" brushRef="#br3" timeOffset="382590.6716">8610 13964 18,'-30'-5'77,"7"4"1,3-6-1,12 3-2,7-6-1,9 5-43,15 2-8,12 1-9,5-1-4,9 1-1,4-1-2,5 3-2,-7 0-3,0 0-3,-6 2-8,-2-1-13,-6-1-17,-8 0-13,-1 2-26,-6-3-5,1-3-2,-4-7-2</inkml:trace>
        </inkml:traceGroup>
        <inkml:traceGroup>
          <inkml:annotationXML>
            <emma:emma xmlns:emma="http://www.w3.org/2003/04/emma" version="1.0">
              <emma:interpretation id="{126B342F-802D-40E2-80B9-BB09973649DD}" emma:medium="tactile" emma:mode="ink">
                <msink:context xmlns:msink="http://schemas.microsoft.com/ink/2010/main" type="inkWord" rotatedBoundingBox="11646,16392 11890,16297 11957,16468 11713,16564"/>
              </emma:interpretation>
              <emma:one-of disjunction-type="recognition" id="oneOf135">
                <emma:interpretation id="interp671" emma:lang="ko-KR" emma:confidence="0">
                  <emma:literal>0</emma:literal>
                </emma:interpretation>
                <emma:interpretation id="interp672" emma:lang="ko-KR" emma:confidence="0">
                  <emma:literal>o</emma:literal>
                </emma:interpretation>
                <emma:interpretation id="interp673" emma:lang="ko-KR" emma:confidence="0">
                  <emma:literal>ㅇ</emma:literal>
                </emma:interpretation>
                <emma:interpretation id="interp674" emma:lang="ko-KR" emma:confidence="0">
                  <emma:literal>〇</emma:literal>
                </emma:interpretation>
                <emma:interpretation id="interp675" emma:lang="ko-KR" emma:confidence="0">
                  <emma:literal>ㅿ</emma:literal>
                </emma:interpretation>
              </emma:one-of>
            </emma:emma>
          </inkml:annotationXML>
          <inkml:trace contextRef="#ctx1" brushRef="#br3" timeOffset="382855.8725">9200 13875 3,'6'-12'68,"-6"12"11,0 0 2,0 0-2,-18 8-24,1 6-8,1 5-11,-5 6-11,2-1-6,2 2-8,6-1-3,8-4-8,5-2 0,13-9 0,7-1 0,7-9 0,7-1 0,0-9 0,-1-2 0,-4-3 0,-9-2 0,-8 1 0,-5 0 0,-9 1 0,-12 5 0,-6 1 0,-3-1 0,3 3-2,-2-2-18,6 3-27,14 6-32,-14-8 0,14 8-5,4-7-5,7 7-2</inkml:trace>
        </inkml:traceGroup>
        <inkml:traceGroup>
          <inkml:annotationXML>
            <emma:emma xmlns:emma="http://www.w3.org/2003/04/emma" version="1.0">
              <emma:interpretation id="{5E7BCA46-94D5-4310-AE92-88A30D1BA105}" emma:medium="tactile" emma:mode="ink">
                <msink:context xmlns:msink="http://schemas.microsoft.com/ink/2010/main" type="inkWord" rotatedBoundingBox="12188,16173 12480,16400 12302,16629 12010,16401"/>
              </emma:interpretation>
              <emma:one-of disjunction-type="recognition" id="oneOf136">
                <emma:interpretation id="interp676" emma:lang="ko-KR" emma:confidence="0">
                  <emma:literal>ㅁ</emma:literal>
                </emma:interpretation>
                <emma:interpretation id="interp677" emma:lang="ko-KR" emma:confidence="0">
                  <emma:literal>R</emma:literal>
                </emma:interpretation>
                <emma:interpretation id="interp678" emma:lang="ko-KR" emma:confidence="0">
                  <emma:literal>口</emma:literal>
                </emma:interpretation>
                <emma:interpretation id="interp679" emma:lang="ko-KR" emma:confidence="0">
                  <emma:literal>n</emma:literal>
                </emma:interpretation>
                <emma:interpretation id="interp680" emma:lang="ko-KR" emma:confidence="0">
                  <emma:literal>긴</emma:literal>
                </emma:interpretation>
              </emma:one-of>
            </emma:emma>
          </inkml:annotationXML>
          <inkml:trace contextRef="#ctx1" brushRef="#br3" timeOffset="383573.4737">9469 13859 43,'0'0'74,"5"-10"4,-5 10 1,0 0-3,10 0-25,-7 8-18,0 6-8,-1 6-6,3 1-2,-3 1-5,5 1-8,-1-2-4,-1-4 0,-1 0 0,0-6 0,-4-11 0,5 11 0,-5-11 0,0 0 0,-7-5 0,7 5 0,-10-20 0,3 5 0,-2-3 0,3-4 0,-1 1 0,4-1 0,2-3 0,1 2 0,5 0 0,7 1 0,5 1 0,7 4 0,1 2 0,1 6 0,-3 7 0,2 2 0,-6 12 0,-5 8 0,-7 5 0,-7 5 0,-3 4 0,-8-5 0,0-1 0,-4-3 0,3-4 0,3-5 0,5-5 0,4-11 0,6 9 0,10-9 0,4 0 0,4 0 0,4 19-56,-5-20-27,5-4-3,-5-2-4,1 1-8,-6-5 3</inkml:trace>
        </inkml:traceGroup>
        <inkml:traceGroup>
          <inkml:annotationXML>
            <emma:emma xmlns:emma="http://www.w3.org/2003/04/emma" version="1.0">
              <emma:interpretation id="{03B3CC0B-03B1-4724-A808-56F772BCDD40}" emma:medium="tactile" emma:mode="ink">
                <msink:context xmlns:msink="http://schemas.microsoft.com/ink/2010/main" type="inkWord" rotatedBoundingBox="12544,16201 13184,16292 13142,16593 12502,16502"/>
              </emma:interpretation>
              <emma:one-of disjunction-type="recognition" id="oneOf137">
                <emma:interpretation id="interp681" emma:lang="ko-KR" emma:confidence="0">
                  <emma:literal>머</emma:literal>
                </emma:interpretation>
                <emma:interpretation id="interp682" emma:lang="ko-KR" emma:confidence="0">
                  <emma:literal>며</emma:literal>
                </emma:interpretation>
                <emma:interpretation id="interp683" emma:lang="ko-KR" emma:confidence="0">
                  <emma:literal>m</emma:literal>
                </emma:interpretation>
                <emma:interpretation id="interp684" emma:lang="ko-KR" emma:confidence="0">
                  <emma:literal>써</emma:literal>
                </emma:interpretation>
                <emma:interpretation id="interp685" emma:lang="ko-KR" emma:confidence="0">
                  <emma:literal>쇠</emma:literal>
                </emma:interpretation>
              </emma:one-of>
            </emma:emma>
          </inkml:annotationXML>
          <inkml:trace contextRef="#ctx1" brushRef="#br3" timeOffset="384197.4748">9942 13809 5,'0'0'76,"0"0"7,-7 11 0,5 2-2,-5 3-1,5 3-44,-1 4-9,2 2-4,1-3-6,0 0-17,-2-4 0,1-4 0,-1-2 0,2-12 0,-4 8 0,4-8 0,-5-11 0,5-2 0,0-7 0,5-4 0,4-5 0,3-1 0,3 2 0,4 3 0,1 2 0,-1 8 0,-1 5 0,-3 10 0,-1 7 0,-4 11 0,-5 5 0,-2 4 0,-3 2 0,1 5 0,-1-3 0,0-2 0,-5-8 0,5-6 0,-2-4 0,2-11 0,0 0 0,6-16 0,5-5 0,4-6 0,7 0 0,3-3 0,5-1 0,2 7 0,1-3 0,0 8 0,-3 10 0,-2 6 0,-2 4 0,-5 12 0,-1 3 0,-2 9 0,0 5 0,0 5 0,0-3 0,-3 4 0,0-3 0,2-1 0,-6-9 0,-1 3 0,-10-5-36,0-11-49,0-10-4,0 0-5,0 0-5,-21-24-2</inkml:trace>
        </inkml:traceGroup>
      </inkml:traceGroup>
    </inkml:traceGroup>
    <inkml:traceGroup>
      <inkml:annotationXML>
        <emma:emma xmlns:emma="http://www.w3.org/2003/04/emma" version="1.0">
          <emma:interpretation id="{A24E4C73-A0AA-4C1A-B221-92FDF5793EEA}" emma:medium="tactile" emma:mode="ink">
            <msink:context xmlns:msink="http://schemas.microsoft.com/ink/2010/main" type="paragraph" rotatedBoundingBox="6877,17284 16645,16832 16682,17629 6914,1808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B148F01-098B-46FC-A131-4D4442B052C9}" emma:medium="tactile" emma:mode="ink">
              <msink:context xmlns:msink="http://schemas.microsoft.com/ink/2010/main" type="line" rotatedBoundingBox="6877,17284 16645,16832 16682,17629 6914,18082"/>
            </emma:interpretation>
          </emma:emma>
        </inkml:annotationXML>
        <inkml:traceGroup>
          <inkml:annotationXML>
            <emma:emma xmlns:emma="http://www.w3.org/2003/04/emma" version="1.0">
              <emma:interpretation id="{885C288E-FD38-4B59-BC72-E82E3FA3A5B5}" emma:medium="tactile" emma:mode="ink">
                <msink:context xmlns:msink="http://schemas.microsoft.com/ink/2010/main" type="inkWord" rotatedBoundingBox="6885,17451 8058,17397 8080,17871 6907,17926"/>
              </emma:interpretation>
              <emma:one-of disjunction-type="recognition" id="oneOf138">
                <emma:interpretation id="interp686" emma:lang="ko-KR" emma:confidence="0">
                  <emma:literal>÷</emma:literal>
                </emma:interpretation>
                <emma:interpretation id="interp687" emma:lang="ko-KR" emma:confidence="0">
                  <emma:literal>₩</emma:literal>
                </emma:interpretation>
                <emma:interpretation id="interp688" emma:lang="ko-KR" emma:confidence="0">
                  <emma:literal>一</emma:literal>
                </emma:interpretation>
                <emma:interpretation id="interp689" emma:lang="ko-KR" emma:confidence="0">
                  <emma:literal>t</emma:literal>
                </emma:interpretation>
                <emma:interpretation id="interp690" emma:lang="ko-KR" emma:confidence="0">
                  <emma:literal>i</emma:literal>
                </emma:interpretation>
              </emma:one-of>
            </emma:emma>
          </inkml:annotationXML>
          <inkml:trace contextRef="#ctx1" brushRef="#br3" timeOffset="385663.8774">4370 15194 12,'-14'0'71,"0"0"4,1-2 1,2 2-3,2 0-34,9 0-6,-13 7-7,13-7-7,0 0-3,-6 10-3,6-10-1,13 12-2,6-10-2,13 0 0,6-2 0,13 0 0,12-6-4,11-3-4,5-1 0,11 2 0,-2-1 0,0 2 0,-1 2 0,-7-1 0,-8 5 0,-9 1 0,-5 0 0,-10 0 0,-10 3 0,-8 3 0,-8-4 0,-4 2 0,-7 1 0,-11-5 0,12 2 0,-12-2 0,0 0-3,0 0-33,-8 14-45,-7-12-4,0 3-2,-9-4-5,-1 6-2</inkml:trace>
          <inkml:trace contextRef="#ctx1" brushRef="#br3" timeOffset="386069.4781">4738 14983 42,'-7'-8'68,"-4"2"1,-3 4-1,-5 4-2,-6 8-39,-4 8-7,-7 3-2,-1 7 1,-4 1-1,0 2-2,-2-2 1,7-3-2,3-1-3,7-3-2,5-4-3,6-1-2,9-4-1,6-2 0,10-3-1,7 2 0,12-2-3,4 1 0,7-4 0,2 6 0,2-3 0,0 1 0,-2 2 0,-2 3 0,-7 0 0,-1 2-34,-6 2-47,-8-7-4,1 1-3,-4-10-6,3 3-2</inkml:trace>
        </inkml:traceGroup>
        <inkml:traceGroup>
          <inkml:annotationXML>
            <emma:emma xmlns:emma="http://www.w3.org/2003/04/emma" version="1.0">
              <emma:interpretation id="{9BA35F9C-C3C0-4ED7-A76C-E1B4D46BB5BB}" emma:medium="tactile" emma:mode="ink">
                <msink:context xmlns:msink="http://schemas.microsoft.com/ink/2010/main" type="inkWord" rotatedBoundingBox="8807,17925 8864,17290 9577,17353 9521,17989"/>
              </emma:interpretation>
              <emma:one-of disjunction-type="recognition" id="oneOf139">
                <emma:interpretation id="interp691" emma:lang="ko-KR" emma:confidence="0">
                  <emma:literal>근</emma:literal>
                </emma:interpretation>
                <emma:interpretation id="interp692" emma:lang="ko-KR" emma:confidence="0">
                  <emma:literal>드</emma:literal>
                </emma:interpretation>
                <emma:interpretation id="interp693" emma:lang="ko-KR" emma:confidence="0">
                  <emma:literal>므</emma:literal>
                </emma:interpretation>
                <emma:interpretation id="interp694" emma:lang="ko-KR" emma:confidence="0">
                  <emma:literal>트</emma:literal>
                </emma:interpretation>
                <emma:interpretation id="interp695" emma:lang="ko-KR" emma:confidence="0">
                  <emma:literal>고</emma:literal>
                </emma:interpretation>
              </emma:one-of>
            </emma:emma>
          </inkml:annotationXML>
          <inkml:trace contextRef="#ctx1" brushRef="#br3" timeOffset="386989.8797">6288 14961 46,'-18'-5'76,"6"3"-2,1-2-1,11 4-2,29-7-37,-29 7-5,22-3-6,-1 3-7,8-4-1,8-1-1,7-3 0,8 4-4,3-6-2,3 3-3,0-3-2,-4 6-3,-4-1 0,-6 3 0,-9 0-5,-6 2-8,-7 3-14,-6 2-21,17 3-33,-33-8-2,0 20-5,-11-9-3</inkml:trace>
          <inkml:trace contextRef="#ctx1" brushRef="#br3" timeOffset="386693.4792">6542 15002 44,'-10'-13'67,"2"3"-1,8 10 1,-11-10-28,11 10 0,4 16-7,3 4-3,3 8-8,-1 3 0,2 8 1,-1 1-4,1 2-3,-4-5-5,3-2-3,-4-7-2,0-2-2,-3-9-1,2-4-2,-5-13-2,7 14-5,-7-14-19,0 0-29,0-6-25,-3-7-2,2 0-7,-7-15-3</inkml:trace>
          <inkml:trace contextRef="#ctx1" brushRef="#br3" timeOffset="387239.4802">6321 15380 62,'-23'29'80,"11"-5"0,6-5-1,10-9-3,11-3-36,13-4-18,12-3-1,7-1-4,6-8-4,7 2-4,-2-6-2,-2 8-2,-4-6-5,-2 7 0,-10-2-7,-3 6-16,-15 0-19,0 0-14,-1 4-27,-6-4-4,0 0-4,-5-4 1</inkml:trace>
        </inkml:traceGroup>
        <inkml:traceGroup>
          <inkml:annotationXML>
            <emma:emma xmlns:emma="http://www.w3.org/2003/04/emma" version="1.0">
              <emma:interpretation id="{6BCA91A0-B12E-4381-B405-8944DD70C21C}" emma:medium="tactile" emma:mode="ink">
                <msink:context xmlns:msink="http://schemas.microsoft.com/ink/2010/main" type="inkWord" rotatedBoundingBox="9524,17603 9981,17509 10046,17826 9589,17920"/>
              </emma:interpretation>
              <emma:one-of disjunction-type="recognition" id="oneOf140">
                <emma:interpretation id="interp696" emma:lang="ko-KR" emma:confidence="0">
                  <emma:literal>N</emma:literal>
                </emma:interpretation>
                <emma:interpretation id="interp697" emma:lang="ko-KR" emma:confidence="0">
                  <emma:literal>w</emma:literal>
                </emma:interpretation>
                <emma:interpretation id="interp698" emma:lang="ko-KR" emma:confidence="0">
                  <emma:literal>W</emma:literal>
                </emma:interpretation>
                <emma:interpretation id="interp699" emma:lang="ko-KR" emma:confidence="0">
                  <emma:literal>。</emma:literal>
                </emma:interpretation>
                <emma:interpretation id="interp700" emma:lang="ko-KR" emma:confidence="0">
                  <emma:literal>O</emma:literal>
                </emma:interpretation>
              </emma:one-of>
            </emma:emma>
          </inkml:annotationXML>
          <inkml:trace contextRef="#ctx1" brushRef="#br3" timeOffset="387707.481">7008 15178 46,'0'0'70,"-6"-14"3,6 14 2,-9 1-3,6 15-40,0 6-5,0 2-7,-1 7-1,3-2-2,-1 3-4,2-3-4,0 1-2,0-10-2,0-6-1,0-3-1,0-11 0,0 0-1,0 0-1,0-7-4,-2-7-3,-1-7-5,0-2-1,0-6-2,3 0 2,-2 4 2,2 3 3,2 5 5,9 9 7,5 8 7,1 5 1,4 13 1,4 2 0,4 1 0,3 5-1,-1 1-8,0-8-5,0-5 0,0-7 0,0-3 0,0-4 0,-4-5 0,-2-8 0,-3-7 0,-5-3 0,-6-6 0,-7 0 0,-2-3 0,-4 1 0,-5 1-2,-7-2-41,-2-4-40,2 19-3,-3 1-5,5 8-2,-5-2-1</inkml:trace>
        </inkml:traceGroup>
        <inkml:traceGroup>
          <inkml:annotationXML>
            <emma:emma xmlns:emma="http://www.w3.org/2003/04/emma" version="1.0">
              <emma:interpretation id="{B0411163-8881-4D3E-A316-F0918E7DF158}" emma:medium="tactile" emma:mode="ink">
                <msink:context xmlns:msink="http://schemas.microsoft.com/ink/2010/main" type="inkWord" rotatedBoundingBox="10083,17513 10412,17500 10425,17835 10096,17848"/>
              </emma:interpretation>
              <emma:one-of disjunction-type="recognition" id="oneOf141">
                <emma:interpretation id="interp701" emma:lang="ko-KR" emma:confidence="0">
                  <emma:literal>U</emma:literal>
                </emma:interpretation>
                <emma:interpretation id="interp702" emma:lang="ko-KR" emma:confidence="0">
                  <emma:literal>v</emma:literal>
                </emma:interpretation>
                <emma:interpretation id="interp703" emma:lang="ko-KR" emma:confidence="0">
                  <emma:literal>u</emma:literal>
                </emma:interpretation>
                <emma:interpretation id="interp704" emma:lang="ko-KR" emma:confidence="0">
                  <emma:literal>V</emma:literal>
                </emma:interpretation>
                <emma:interpretation id="interp705" emma:lang="ko-KR" emma:confidence="0">
                  <emma:literal>ⅴ</emma:literal>
                </emma:interpretation>
              </emma:one-of>
            </emma:emma>
          </inkml:annotationXML>
          <inkml:trace contextRef="#ctx1" brushRef="#br3" timeOffset="388222.2819">7504 15109 3,'-15'-22'60,"15"22"0,-9-8 2,9 8 6,0 0-22,-1 13-14,5 6-3,2 4 0,6 9-2,-2 1 1,6 6-2,-2-1-8,4-5-6,3-5-4,1-4-5,1-12-3,2-8 0,4-5 0,-3-13 0,0-3 0,-1-6 0,-4-8 0,-6-3 0,-4-2 0,-4 1 0,-7 1 0,0 3 0,-4 3 0,-5 4-8,4 8-29,-1 6-19,6 10-25,-9-6-3,9 6-4,0 0-4</inkml:trace>
        </inkml:traceGroup>
        <inkml:traceGroup>
          <inkml:annotationXML>
            <emma:emma xmlns:emma="http://www.w3.org/2003/04/emma" version="1.0">
              <emma:interpretation id="{CEB91CA6-3372-4524-AAEB-39607EDBA8C2}" emma:medium="tactile" emma:mode="ink">
                <msink:context xmlns:msink="http://schemas.microsoft.com/ink/2010/main" type="inkWord" rotatedBoundingBox="10427,17624 10766,17389 10991,17713 10652,17948"/>
              </emma:interpretation>
              <emma:one-of disjunction-type="recognition" id="oneOf142">
                <emma:interpretation id="interp706" emma:lang="ko-KR" emma:confidence="0">
                  <emma:literal>e</emma:literal>
                </emma:interpretation>
                <emma:interpretation id="interp707" emma:lang="ko-KR" emma:confidence="0">
                  <emma:literal>으</emma:literal>
                </emma:interpretation>
                <emma:interpretation id="interp708" emma:lang="ko-KR" emma:confidence="0">
                  <emma:literal>오</emma:literal>
                </emma:interpretation>
                <emma:interpretation id="interp709" emma:lang="ko-KR" emma:confidence="0">
                  <emma:literal>ㄷ</emma:literal>
                </emma:interpretation>
                <emma:interpretation id="interp710" emma:lang="ko-KR" emma:confidence="0">
                  <emma:literal>t</emma:literal>
                </emma:interpretation>
              </emma:one-of>
            </emma:emma>
          </inkml:annotationXML>
          <inkml:trace contextRef="#ctx1" brushRef="#br3" timeOffset="388627.8826">7825 15157 11,'10'22'64,"-10"-22"7,11 13-1,-11-13 1,17 2-37,-1 3-7,6-4-1,2-1-3,8-1-7,1-4-5,7-6-3,-1-1-2,-1-4-3,-2 1-1,-5-6-2,-5 4-1,-10-4 0,-2-1-1,-13 5-1,-1 1-1,-15 5 2,-8 8 3,-6 3 2,-6 7 4,0 10 2,-4 5 1,2 9 2,2-1 0,8 7 1,9 2-3,7-4-6,9-1-4,5 4 0,12-7 0,6-9 0,4 3 0,5-13 0,2-5 0,4-3 0,-6-4-8,5-8-44,-2-3-30,-3-6-2,0-7-6,-9-4-3,0-4-1</inkml:trace>
        </inkml:traceGroup>
        <inkml:traceGroup>
          <inkml:annotationXML>
            <emma:emma xmlns:emma="http://www.w3.org/2003/04/emma" version="1.0">
              <emma:interpretation id="{8BF759CC-E369-4460-901E-BD263BE7B243}" emma:medium="tactile" emma:mode="ink">
                <msink:context xmlns:msink="http://schemas.microsoft.com/ink/2010/main" type="inkWord" rotatedBoundingBox="10839,17662 11034,17377 11270,17539 11074,17824"/>
              </emma:interpretation>
              <emma:one-of disjunction-type="recognition" id="oneOf143">
                <emma:interpretation id="interp711" emma:lang="ko-KR" emma:confidence="0">
                  <emma:literal>r</emma:literal>
                </emma:interpretation>
                <emma:interpretation id="interp712" emma:lang="ko-KR" emma:confidence="0">
                  <emma:literal>v</emma:literal>
                </emma:interpretation>
                <emma:interpretation id="interp713" emma:lang="ko-KR" emma:confidence="0">
                  <emma:literal>Ⅴ</emma:literal>
                </emma:interpretation>
                <emma:interpretation id="interp714" emma:lang="ko-KR" emma:confidence="0">
                  <emma:literal>ⅴ</emma:literal>
                </emma:interpretation>
                <emma:interpretation id="interp715" emma:lang="ko-KR" emma:confidence="0">
                  <emma:literal>V</emma:literal>
                </emma:interpretation>
              </emma:one-of>
            </emma:emma>
          </inkml:annotationXML>
          <inkml:trace contextRef="#ctx1" brushRef="#br3" timeOffset="388971.0832">8369 15000 10,'0'0'78,"0"0"6,7 12-1,-5 9-4,-1 3-1,2 8-49,-2 5-12,6 1 0,-6 0-6,6-4-5,0-5-2,0-2-2,0-4 1,0-8 0,-7-15 0,12 3-1,-12-3 0,13-14-2,-9-4 0,0-3 0,0-5 0,3-3 0,0 1 0,-2 3 0,4 0 0,0-1 0,5 5 0,1 3-2,2 4 1,-2 1 1,0 5-1,0 4-2,-2 1-4,0 5-11,-13-2-21,13 9-40,-2 2 0,-3-2-6,3 1-4,-11-10-2</inkml:trace>
        </inkml:traceGroup>
        <inkml:traceGroup>
          <inkml:annotationXML>
            <emma:emma xmlns:emma="http://www.w3.org/2003/04/emma" version="1.0">
              <emma:interpretation id="{1A745947-B5E3-498C-AE55-F34174A83A40}" emma:medium="tactile" emma:mode="ink">
                <msink:context xmlns:msink="http://schemas.microsoft.com/ink/2010/main" type="inkWord" rotatedBoundingBox="11344,17876 11382,17457 11591,17476 11554,17895"/>
              </emma:interpretation>
              <emma:one-of disjunction-type="recognition" id="oneOf144">
                <emma:interpretation id="interp716" emma:lang="ko-KR" emma:confidence="0">
                  <emma:literal>s</emma:literal>
                </emma:interpretation>
                <emma:interpretation id="interp717" emma:lang="ko-KR" emma:confidence="0">
                  <emma:literal>S</emma:literal>
                </emma:interpretation>
                <emma:interpretation id="interp718" emma:lang="ko-KR" emma:confidence="0">
                  <emma:literal>,</emma:literal>
                </emma:interpretation>
                <emma:interpretation id="interp719" emma:lang="ko-KR" emma:confidence="0">
                  <emma:literal>8</emma:literal>
                </emma:interpretation>
                <emma:interpretation id="interp720" emma:lang="ko-KR" emma:confidence="0">
                  <emma:literal>:</emma:literal>
                </emma:interpretation>
              </emma:one-of>
            </emma:emma>
          </inkml:annotationXML>
          <inkml:trace contextRef="#ctx1" brushRef="#br3" timeOffset="389298.6838">8923 15012 26,'0'0'64,"0"0"8,-12-7 4,-5 7-3,-6 4-38,1 6-7,1 4-1,2 2-3,1-1-2,6 2-5,9 1-6,3-1-4,11 2-1,5-4-1,6 1-1,7 3 1,2-1-1,-2 0 1,-3 1-5,-11 2 0,-10-6 0,-5 8 0,-11-3 0,-15 1 0,-7-3 0,-3-1 0,-1-4 0,5-6 0,9 4 0,1-5-56,22-6-28,0-14-3,10-5-4,16-4-6,1 0 1</inkml:trace>
        </inkml:traceGroup>
        <inkml:traceGroup>
          <inkml:annotationXML>
            <emma:emma xmlns:emma="http://www.w3.org/2003/04/emma" version="1.0">
              <emma:interpretation id="{02B3BD2E-A92D-49AB-A185-4F1A8E691B8A}" emma:medium="tactile" emma:mode="ink">
                <msink:context xmlns:msink="http://schemas.microsoft.com/ink/2010/main" type="inkWord" rotatedBoundingBox="11655,17678 11853,17359 12145,17541 11947,17859"/>
              </emma:interpretation>
              <emma:one-of disjunction-type="recognition" id="oneOf145">
                <emma:interpretation id="interp721" emma:lang="ko-KR" emma:confidence="0">
                  <emma:literal>e</emma:literal>
                </emma:interpretation>
                <emma:interpretation id="interp722" emma:lang="ko-KR" emma:confidence="0">
                  <emma:literal>으</emma:literal>
                </emma:interpretation>
                <emma:interpretation id="interp723" emma:lang="ko-KR" emma:confidence="0">
                  <emma:literal>우</emma:literal>
                </emma:interpretation>
                <emma:interpretation id="interp724" emma:lang="ko-KR" emma:confidence="0">
                  <emma:literal>오</emma:literal>
                </emma:interpretation>
                <emma:interpretation id="interp725" emma:lang="ko-KR" emma:confidence="0">
                  <emma:literal>ㄷ</emma:literal>
                </emma:interpretation>
              </emma:one-of>
            </emma:emma>
          </inkml:annotationXML>
          <inkml:trace contextRef="#ctx1" brushRef="#br3" timeOffset="389657.4844">9104 15126 68,'15'-5'73,"-4"-3"-2,3 4-1,0 21-2,1-17-50,5 0-2,2-3-5,5-1-3,0-3-2,5 0-1,0-1-3,-4-3-4,-3-1-6,-3-3-5,-9-2-3,-5 0 4,-9 1 3,-15 4 7,-8 4 7,-8 7 7,-7 1 8,-3 8 8,3 12 2,-2 9-2,8 4-4,8 2-14,15 4-10,6 0 0,8-4 0,13 0 0,6-11 0,7-4 0,9-1 0,-9-10 0,-6-5-72,7-1-13,-3-3-1,-7-4-9,-9-2-3</inkml:trace>
        </inkml:traceGroup>
        <inkml:traceGroup>
          <inkml:annotationXML>
            <emma:emma xmlns:emma="http://www.w3.org/2003/04/emma" version="1.0">
              <emma:interpretation id="{5EBEC145-E298-4DB5-9B53-7BFA46CE2A86}" emma:medium="tactile" emma:mode="ink">
                <msink:context xmlns:msink="http://schemas.microsoft.com/ink/2010/main" type="inkWord" rotatedBoundingBox="12416,17028 16645,16832 16682,17623 12453,17819"/>
              </emma:interpretation>
              <emma:one-of disjunction-type="recognition" id="oneOf146">
                <emma:interpretation id="interp726" emma:lang="ko-KR" emma:confidence="0">
                  <emma:literal>t</emma:literal>
                </emma:interpretation>
                <emma:interpretation id="interp727" emma:lang="ko-KR" emma:confidence="0">
                  <emma:literal>「</emma:literal>
                </emma:interpretation>
                <emma:interpretation id="interp728" emma:lang="ko-KR" emma:confidence="0">
                  <emma:literal>가</emma:literal>
                </emma:interpretation>
                <emma:interpretation id="interp729" emma:lang="ko-KR" emma:confidence="0">
                  <emma:literal>5</emma:literal>
                </emma:interpretation>
                <emma:interpretation id="interp730" emma:lang="ko-KR" emma:confidence="0">
                  <emma:literal>i</emma:literal>
                </emma:interpretation>
              </emma:one-of>
            </emma:emma>
          </inkml:annotationXML>
          <inkml:trace contextRef="#ctx1" brushRef="#br3" timeOffset="390499.8859">9877 14855 5,'-25'-9'76,"9"1"-1,3-5-2,12-3-3,1-2 2,19 2-43,11 3-10,10-1-5,13-2 0,7 2 1,4 0-1,2 4-1,0 3-4,-4 3-5,-8 0-6,-7 4-8,-18 9-17,-6 0-24,-5 6-28,-10-3-3,-1 4-7,-7-8-2</inkml:trace>
          <inkml:trace contextRef="#ctx1" brushRef="#br3" timeOffset="390265.8855">10130 14762 33,'0'0'67,"9"2"10,-2 10 2,-2 15-25,5 5-13,-2 9-1,3 6-5,-1 5-3,2 0-11,-5-4-8,4-4-6,-5-7-2,0-7-3,-1-11-1,0-3-1,-5-16-6,1 9-17,-1-9-31,-2-7-25,-4-3-2,-5-8-7,1-2-5</inkml:trace>
        </inkml:traceGroup>
        <inkml:traceGroup>
          <inkml:annotationXML>
            <emma:emma xmlns:emma="http://www.w3.org/2003/04/emma" version="1.0">
              <emma:interpretation id="{BA30EC85-6865-4F74-AECB-6D9789851E7B}" emma:medium="tactile" emma:mode="ink">
                <msink:context xmlns:msink="http://schemas.microsoft.com/ink/2010/main" type="inkWord" rotatedBoundingBox="13024,17410 13438,17190 13563,17426 13150,17646"/>
              </emma:interpretation>
              <emma:one-of disjunction-type="recognition" id="oneOf147">
                <emma:interpretation id="interp731" emma:lang="ko-KR" emma:confidence="0">
                  <emma:literal>r</emma:literal>
                </emma:interpretation>
                <emma:interpretation id="interp732" emma:lang="ko-KR" emma:confidence="0">
                  <emma:literal>나</emma:literal>
                </emma:interpretation>
                <emma:interpretation id="interp733" emma:lang="ko-KR" emma:confidence="0">
                  <emma:literal>너</emma:literal>
                </emma:interpretation>
                <emma:interpretation id="interp734" emma:lang="ko-KR" emma:confidence="0">
                  <emma:literal>u</emma:literal>
                </emma:interpretation>
                <emma:interpretation id="interp735" emma:lang="ko-KR" emma:confidence="0">
                  <emma:literal>「</emma:literal>
                </emma:interpretation>
              </emma:one-of>
            </emma:emma>
          </inkml:annotationXML>
          <inkml:trace contextRef="#ctx1" brushRef="#br3" timeOffset="390827.4865">10468 14919 68,'1'28'79,"5"0"-3,-1-1-2,4 4-3,2-3-42,-3 3-10,2-6-6,-3-2-6,2-6 0,-3-3 1,-2-4 1,-4-10-1,0 0-1,9-4 0,-4-9-1,-3-3-1,3-3 0,1-5-4,7-2-1,2-2 0,4 3 0,5-1 0,6 4 0,3 1 0,3 4-3,3 5-8,-4 3-19,-3 3-46,0 5-2,-9 1-4,-2 1-8,-10 3-2</inkml:trace>
        </inkml:traceGroup>
        <inkml:traceGroup>
          <inkml:annotationXML>
            <emma:emma xmlns:emma="http://www.w3.org/2003/04/emma" version="1.0">
              <emma:interpretation id="{984621EE-4CB7-41F2-880E-BFA55B99488D}" emma:medium="tactile" emma:mode="ink">
                <msink:context xmlns:msink="http://schemas.microsoft.com/ink/2010/main" type="inkWord" rotatedBoundingBox="13472,17375 13809,17332 13838,17564 13501,17606"/>
              </emma:interpretation>
              <emma:one-of disjunction-type="recognition" id="oneOf148">
                <emma:interpretation id="interp736" emma:lang="ko-KR" emma:confidence="0">
                  <emma:literal>a</emma:literal>
                </emma:interpretation>
                <emma:interpretation id="interp737" emma:lang="ko-KR" emma:confidence="0">
                  <emma:literal>c</emma:literal>
                </emma:interpretation>
                <emma:interpretation id="interp738" emma:lang="ko-KR" emma:confidence="0">
                  <emma:literal>C</emma:literal>
                </emma:interpretation>
                <emma:interpretation id="interp739" emma:lang="ko-KR" emma:confidence="0">
                  <emma:literal>∴</emma:literal>
                </emma:interpretation>
                <emma:interpretation id="interp740" emma:lang="ko-KR" emma:confidence="0">
                  <emma:literal>s</emma:literal>
                </emma:interpretation>
              </emma:one-of>
            </emma:emma>
          </inkml:annotationXML>
          <inkml:trace contextRef="#ctx1" brushRef="#br3" timeOffset="391233.0872">11138 14915 14,'8'-11'63,"-8"11"7,-8-19 3,-9 15 2,-5 4-35,-3 4-2,-4 8-6,1 8-2,-7 3-4,6 2-4,3 7-6,3-6-4,10 2-12,9-3 0,7-4 0,11-8 0,8-6 0,4-5 0,4-2 0,2-6 0,-2-5-4,-2-6-7,-5-1-1,-5 1 1,-3 3 2,-7 1 1,-1 2 2,-7 11 4,0 0 3,9 2 1,-7 8 1,2 2-1,1 2-2,0 0 1,1 3 0,2-3-3,0-4-4,-8-10-16,13-24-45,-13 24-6,13 4-5,-4-4-5,-4-4-2</inkml:trace>
        </inkml:traceGroup>
        <inkml:traceGroup>
          <inkml:annotationXML>
            <emma:emma xmlns:emma="http://www.w3.org/2003/04/emma" version="1.0">
              <emma:interpretation id="{9896F308-4EE3-4906-A67A-3F16FB82306E}" emma:medium="tactile" emma:mode="ink">
                <msink:context xmlns:msink="http://schemas.microsoft.com/ink/2010/main" type="inkWord" rotatedBoundingBox="13828,17366 14251,17174 14375,17445 13951,17637"/>
              </emma:interpretation>
              <emma:one-of disjunction-type="recognition" id="oneOf149">
                <emma:interpretation id="interp741" emma:lang="ko-KR" emma:confidence="0">
                  <emma:literal>w</emma:literal>
                </emma:interpretation>
                <emma:interpretation id="interp742" emma:lang="ko-KR" emma:confidence="0">
                  <emma:literal>N</emma:literal>
                </emma:interpretation>
                <emma:interpretation id="interp743" emma:lang="ko-KR" emma:confidence="0">
                  <emma:literal>W</emma:literal>
                </emma:interpretation>
                <emma:interpretation id="interp744" emma:lang="ko-KR" emma:confidence="0">
                  <emma:literal>』</emma:literal>
                </emma:interpretation>
                <emma:interpretation id="interp745" emma:lang="ko-KR" emma:confidence="0">
                  <emma:literal>M</emma:literal>
                </emma:interpretation>
              </emma:one-of>
            </emma:emma>
          </inkml:annotationXML>
          <inkml:trace contextRef="#ctx1" brushRef="#br3" timeOffset="391669.888">11389 14912 58,'0'0'82,"0"4"-1,-6 10-1,-1 1-4,-1 1-29,0 6-28,-1 5-1,0 0-5,3-1-5,1-4-3,1-5-1,2-3-1,1-4 1,1-10-3,0 0-3,0 0-5,0-14-3,0-3-4,0-3 0,3-2 0,-1 1 1,5 3 2,0 0 6,6 7 5,-1 4 7,3 7 4,3 2 2,4 4-1,0 3 0,3 1-1,1 1 0,2-3-2,-1 1-1,1-6-2,-1-2-4,-2-1-2,0-6 0,-3-3 0,-4-7 0,-3-2 0,-7-5 0,-4-3 0,-4-1 0,-5-4 0,-2 3-28,-7 0-53,-2-2-4,2 1-2,0-1-6,7 3-2</inkml:trace>
        </inkml:traceGroup>
        <inkml:traceGroup>
          <inkml:annotationXML>
            <emma:emma xmlns:emma="http://www.w3.org/2003/04/emma" version="1.0">
              <emma:interpretation id="{93491AD9-5284-4CAA-91C2-4DD2BE5ABF39}" emma:medium="tactile" emma:mode="ink">
                <msink:context xmlns:msink="http://schemas.microsoft.com/ink/2010/main" type="inkWord" rotatedBoundingBox="14315,17135 15334,16856 15531,17575 14512,17855"/>
              </emma:interpretation>
              <emma:one-of disjunction-type="recognition" id="oneOf150">
                <emma:interpretation id="interp746" emma:lang="ko-KR" emma:confidence="0">
                  <emma:literal>상</emma:literal>
                </emma:interpretation>
                <emma:interpretation id="interp747" emma:lang="ko-KR" emma:confidence="0">
                  <emma:literal>생</emma:literal>
                </emma:interpretation>
                <emma:interpretation id="interp748" emma:lang="ko-KR" emma:confidence="0">
                  <emma:literal>달</emma:literal>
                </emma:interpretation>
                <emma:interpretation id="interp749" emma:lang="ko-KR" emma:confidence="0">
                  <emma:literal>실</emma:literal>
                </emma:interpretation>
                <emma:interpretation id="interp750" emma:lang="ko-KR" emma:confidence="0">
                  <emma:literal>샤</emma:literal>
                </emma:interpretation>
              </emma:one-of>
            </emma:emma>
          </inkml:annotationXML>
          <inkml:trace contextRef="#ctx1" brushRef="#br3" timeOffset="392309.4891">12107 14794 29,'9'-13'62,"-2"0"3,-4 0 0,-3 13-24,-13-8-5,-3 9 0,-9 9-2,-4 8-6,2 4-6,0 3-1,7 4-4,0 0-4,18-1-4,2-4-3,16-1-1,6-4-2,-1-2 1,2-3 0,-2 0 1,-6-1 1,-9 1-6,-12-2 0,-12 4 0,-8-3 0,-6-1 0,-5 0 0,1-5 0,1-4 0,8 1-5,12-4-51,8-7-28,13-8 0,9-8-5,15-3-7,6-7 3</inkml:trace>
          <inkml:trace contextRef="#ctx1" brushRef="#br3" timeOffset="392652.6897">12599 14564 22,'29'-27'59,"-6"-3"2,-8 5 0,-15 25-2,7-17-41,-11 6-3,-14-1-2,-5 8 2,-2 1 0,-4 3 2,-2 7 2,3 8 1,0 7 1,3 8 2,7 8-4,4 7-2,10 10-4,3 2-1,2 3-3,6 1-6,6 0-3,2-7 0,0-2 0,-3-2 0,-3-10 0,-4-5 0,1-1 0,-6-9-7,0-7-37,-3 4-36,-11-12-2,6-4-5,-3-6-6,11 0 0</inkml:trace>
          <inkml:trace contextRef="#ctx1" brushRef="#br3" timeOffset="393136.2905">12222 14943 0,'-15'-4'80,"3"1"2,12 3-1,-7-10-1,12 3-2,9 1-43,14 0-13,5-2-5,11 1-5,4-4-2,7 3-3,2-4-2,-1 6-3,-2-3-4,-2 5-3,-8-3-4,-5 1-3,-9 3-2,-3-2-1,-11 3 1,-2-1 3,-4-1 2,-10 4 2,0 0 6,0 0 5,0 7 5,-14 4 1,-3 7 1,-5-1-1,-1 7 1,-1 5-1,4-2 0,2-1-4,8-5-1,9-1-1,2-9-1,14-5 0,10-6 0,1-5-3,6-7 0,-3-4 0,-2-4 0,-5-2 0,-6 1 0,-8 0 0,-8 1 0,-8 6-17,-12 0-35,-2 4-29,-3 2-1,-1-1-5,6 5-7,0-3 3</inkml:trace>
        </inkml:traceGroup>
        <inkml:traceGroup>
          <inkml:annotationXML>
            <emma:emma xmlns:emma="http://www.w3.org/2003/04/emma" version="1.0">
              <emma:interpretation id="{36BB533B-ED4F-43AA-8E50-CE3FDD88BE79}" emma:medium="tactile" emma:mode="ink">
                <msink:context xmlns:msink="http://schemas.microsoft.com/ink/2010/main" type="inkWord" rotatedBoundingBox="15545,17134 16702,17212 16676,17600 15519,17522"/>
              </emma:interpretation>
              <emma:one-of disjunction-type="recognition" id="oneOf151">
                <emma:interpretation id="interp751" emma:lang="ko-KR" emma:confidence="0">
                  <emma:literal>쩌</emma:literal>
                </emma:interpretation>
                <emma:interpretation id="interp752" emma:lang="ko-KR" emma:confidence="0">
                  <emma:literal>뼈</emma:literal>
                </emma:interpretation>
                <emma:interpretation id="interp753" emma:lang="ko-KR" emma:confidence="0">
                  <emma:literal>며</emma:literal>
                </emma:interpretation>
                <emma:interpretation id="interp754" emma:lang="ko-KR" emma:confidence="0">
                  <emma:literal>써</emma:literal>
                </emma:interpretation>
                <emma:interpretation id="interp755" emma:lang="ko-KR" emma:confidence="0">
                  <emma:literal>매</emma:literal>
                </emma:interpretation>
              </emma:one-of>
            </emma:emma>
          </inkml:annotationXML>
          <inkml:trace contextRef="#ctx1" brushRef="#br3" timeOffset="393604.2914">12927 14851 69,'9'17'82,"6"-2"-1,-4 2-5,2 4-1,-6-1-41,1 3-12,4-2-6,-6 0-8,-3-3-1,-3-2-2,0-5 0,0-11 1,0 13-2,0-13-1,0 0-2,0 0-1,-3-15-3,3 2-2,0-7-2,0-4-2,0-2 0,0-7 2,5 0 1,2-2 2,2 2 1,3-2 2,4 5 3,2 0 1,3 8 1,0 4 1,-2 8 0,0 8 0,-4 2 1,-4 12 1,-5 6 0,-6 7-2,0 3 1,-7 4 0,0 0 1,3-1-4,1-3-3,5-3 0,9-5 0,7-3 0,5-6 0,7-1 0,-2-4-37,4-6-43,-2 0-5,-5-9-2,0-4-8,-9-6-2</inkml:trace>
          <inkml:trace contextRef="#ctx1" brushRef="#br3" timeOffset="394181.4924">13409 14761 58,'8'14'84,"-4"0"1,-4 6-4,0 4-1,0 6-42,-7 2-8,2-1-6,-2 1-10,-5-6-6,3-3-2,2-6-3,5-4-3,2-13 0,0 0 0,-2-8 0,2-5 0,7-8 0,3-3 0,5-4-2,2-3-4,-1 2 1,7 3 0,0 4 1,1 6 3,1 6 2,-3 8 1,-4 2 1,0 9 1,-4 7 0,-6 4 1,-4 1-1,-4 1-4,-1-2 0,-6-1 0,-3-1 0,-1-2 0,2-4 0,9-12 0,-13 11 0,13-11 0,0 0 0,3-6 0,9-7 0,8-3 0,4-6 0,10 0 0,3-1 0,7 2 0,1 1 0,2 5 0,-4 10 0,-3 5 0,-6 7 0,-5 9 0,-8 7 0,-9 8 0,-6 3 0,-3-3 0,-3 0 0,0-3 0,0-3 0,0 2 0,23-9-64,-23-18-21,11 11-2,-4-16-6,8-9-5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28:42.98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C870081-B968-4960-BEDB-1F056F488DF1}" emma:medium="tactile" emma:mode="ink">
          <msink:context xmlns:msink="http://schemas.microsoft.com/ink/2010/main" type="writingRegion" rotatedBoundingBox="22759,15899 27028,15910 27022,17839 22754,17828"/>
        </emma:interpretation>
      </emma:emma>
    </inkml:annotationXML>
    <inkml:traceGroup>
      <inkml:annotationXML>
        <emma:emma xmlns:emma="http://www.w3.org/2003/04/emma" version="1.0">
          <emma:interpretation id="{F9D38DB1-CDFC-43A6-A32E-12A2A6F8A5C9}" emma:medium="tactile" emma:mode="ink">
            <msink:context xmlns:msink="http://schemas.microsoft.com/ink/2010/main" type="paragraph" rotatedBoundingBox="22759,15899 27028,15910 27022,17839 22754,178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EA37A5-E9FF-445A-8501-8A2812AEBDA8}" emma:medium="tactile" emma:mode="ink">
              <msink:context xmlns:msink="http://schemas.microsoft.com/ink/2010/main" type="line" rotatedBoundingBox="22759,15899 27028,15910 27022,17839 22754,17828"/>
            </emma:interpretation>
          </emma:emma>
        </inkml:annotationXML>
        <inkml:traceGroup>
          <inkml:annotationXML>
            <emma:emma xmlns:emma="http://www.w3.org/2003/04/emma" version="1.0">
              <emma:interpretation id="{F5FF6675-048E-4C98-B5F0-AAF9C4DC558A}" emma:medium="tactile" emma:mode="ink">
                <msink:context xmlns:msink="http://schemas.microsoft.com/ink/2010/main" type="inkWord" rotatedBoundingBox="22787,15912 25859,16095 25756,17838 22684,17655"/>
              </emma:interpretation>
              <emma:one-of disjunction-type="recognition" id="oneOf0">
                <emma:interpretation id="interp0" emma:lang="ko-KR" emma:confidence="0">
                  <emma:literal>뼁</emma:literal>
                </emma:interpretation>
                <emma:interpretation id="interp1" emma:lang="ko-KR" emma:confidence="0">
                  <emma:literal>빼</emma:literal>
                </emma:interpretation>
                <emma:interpretation id="interp2" emma:lang="ko-KR" emma:confidence="0">
                  <emma:literal>뺑</emma:literal>
                </emma:interpretation>
                <emma:interpretation id="interp3" emma:lang="ko-KR" emma:confidence="0">
                  <emma:literal>뻬</emma:literal>
                </emma:interpretation>
                <emma:interpretation id="interp4" emma:lang="ko-KR" emma:confidence="0">
                  <emma:literal>뼈</emma:literal>
                </emma:interpretation>
              </emma:one-of>
            </emma:emma>
          </inkml:annotationXML>
          <inkml:trace contextRef="#ctx0" brushRef="#br0">294 3 30,'-13'-5'70,"-1"5"7,-5 3 0,-6-3 1,-7 15-36,-2 13-2,-6 7-5,4 9-5,3 4-6,8 5-16,8 1-8,12-1 0,9 4 0,15-9 0,10-8 0,11-6 0,4-11 0,10-23-58,1 12-26,0-12-2,-1-6-5,-7-12-8,1-1 6</inkml:trace>
          <inkml:trace contextRef="#ctx0" brushRef="#br0" timeOffset="546.0009">592 168 1,'-17'-10'79,"9"2"2,3-3-1,5-5-2,4 5 0,8-1-42,14-3-8,6 4-12,4-3-4,3 7-4,1-2-2,2 7-4,-2-2-5,-4 4-10,-6 5-24,-30-5-40,15 14-2,-2-13-5,-3 6-6,-10-7 0</inkml:trace>
          <inkml:trace contextRef="#ctx0" brushRef="#br0" timeOffset="748.8013">671 264 25,'-35'31'85,"9"-2"2,8-6-1,13-3-6,5-8 1,16-8-45,16 1-12,6-5-17,8-6-7,5-2 0,1-6 0,2-1-11,-4 27-50,-8-22-21,-2-6-2,-9-1-5,-5 1-6,-8-4 6</inkml:trace>
          <inkml:trace contextRef="#ctx0" brushRef="#br0" timeOffset="343.2006">628 47 14,'-14'-16'70,"14"16"1,-11-4 2,11 4 1,-8 39-16,5-23-21,3 11-6,1 10-8,5 2-1,-3 13-1,5 2-6,0-1-13,2 1-2,1-8 0,-1-5 0,1-10 0,-2-7 0,1-8 0,-10-16 0,16 4-21,-6-9-59,-7-9-3,4-8-3,-7-8-5,0-2-3</inkml:trace>
          <inkml:trace contextRef="#ctx0" brushRef="#br0" timeOffset="1045.2018">1131 152 1,'0'0'66,"-8"5"11,5 5 3,-4 2 1,7-12-24,-7 18-13,2 15-6,3 7-1,1 3-11,1-2-22,5 0-4,6-4 0,7-5 0,4-13 0,4-6 0,5-12 0,0-8 0,4-12 0,-3-10 0,-5-8 0,-2-4 0,-8-1 0,0-4 0,-10 2 0,-4 4 0,-3 6 0,-3 4-19,1 14-66,-7 2-3,9 14-1,-11-13-5,11 13-3</inkml:trace>
          <inkml:trace contextRef="#ctx0" brushRef="#br0" timeOffset="1638.0029">1597 116 1,'0'0'79,"0"0"7,-10 5 0,2 9-3,1-4 0,-1 19-45,1 8-6,-4 2-9,5 6-23,-5-2 0,6-3 0,-1-8 0,3-2 0,-1-11 0,3-8 0,1-11 0,0 0 0,0 0 0,-4-22 0,4-2 0,0-5 0,0-2 0,0-3 0,0 2-3,0-5-6,0 13 2,0 3 2,-2 7 4,2 4 5,0 10 1,11 1 3,0 11 0,5 8-8,3 4 0,4 0 0,8 3 0,2 0 0,5-4 0,5-5 0,-2-8 0,6-8 0,-4-2 0,-7-9 0,-6-5 0,-8-12 0,-8 3 0,-11-9 0,-3 3 0,-11 1 0,-5-8 0,0 7 0,-2-3 0,3-14-28,5 26-58,-2-1-2,6 3-2,-5 0-6,8 7-2</inkml:trace>
          <inkml:trace contextRef="#ctx0" brushRef="#br0" timeOffset="2168.4038">2185 117 32,'8'-7'64,"6"-1"5,-3 0-1,-1-3 3,10 3-34,-11 0-5,-9 8-4,4-13-4,-4 13-1,-15-2-1,-6 4-1,-7 11-4,-3 6-14,-4 10-3,0 8 0,1 2 0,5 5 0,9 3 0,7-5 0,13-4 0,9-6 0,14-10 0,7-5 0,10-6 0,4-7 0,3-4 0,-4-6 0,3-7 0,-8-2-81,-3-6-6,-4-2-3,-11-9-4,0 4-3</inkml:trace>
          <inkml:trace contextRef="#ctx0" brushRef="#br0" timeOffset="2745.6047">2320 138 36,'-26'-1'87,"4"-4"-4,7-2-3,15 7-4,-6-14 1,37 3-51,-8-1-9,13 4-8,4-2-4,7 2 0,1 1-1,0 3-4,-2 4-3,-4 0-9,-7-1-12,-6 0-12,-6 1-3,-6-4-2,-4 4 3,-3 0 9,0 0 14,-10 0 19,13 19 19,-10 0 15,4 9 5,-1 7 1,-2 4 0,1 10-6,-2-3-29,3 6-9,-4-7 0,4-2 0,-2-8 0,0-5 0,0-10 0,3-6 0,-7-14 0,18 2-5,-7-2-79,-5-16-3,3-3-2,-2-13-6,6-2-4</inkml:trace>
          <inkml:trace contextRef="#ctx0" brushRef="#br0" timeOffset="2371.2041">2484 45 78,'0'0'89,"10"1"-2,-10 50-3,4-25-1,4 7-24,-5 3-36,-2 10-15,3 3-8,-1-3 0,1 1 0,-1-6 0,3-7 0,-4-6 0,4-3 0,-3-14-6,-3-11-76,12 2-3,-9-11-3,0-10-5,-5-10-3</inkml:trace>
          <inkml:trace contextRef="#ctx0" brushRef="#br0" timeOffset="2886.005">2812 86 48,'-23'-19'89,"-1"1"-2,-1 3-6,9 0-3,-1-1-5,17 16-60,-15-13-38,-14 13-47,38 1-7,3 4-2,13 0-7,-5 2-1</inkml:trace>
          <inkml:trace contextRef="#ctx0" brushRef="#br1" timeOffset="-3.54261E7">2993 1669 87,'-13'33'92,"1"-9"-6,9-4-19,0-11-66,3-9 0,38-9-81,-38-8-9,1-4-3</inkml:trace>
        </inkml:traceGroup>
        <inkml:traceGroup>
          <inkml:annotationXML>
            <emma:emma xmlns:emma="http://www.w3.org/2003/04/emma" version="1.0">
              <emma:interpretation id="{5C04ABC0-0EE8-44B1-84C9-67F2A67A6495}" emma:medium="tactile" emma:mode="ink">
                <msink:context xmlns:msink="http://schemas.microsoft.com/ink/2010/main" type="inkWord" rotatedBoundingBox="25730,16420 25812,16127 26009,16182 25927,16476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°</emma:literal>
                </emma:interpretation>
                <emma:interpretation id="interp7" emma:lang="ko-KR" emma:confidence="0">
                  <emma:literal>ㅿ</emma:literal>
                </emma:interpretation>
                <emma:interpretation id="interp8" emma:lang="ko-KR" emma:confidence="0">
                  <emma:literal>。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198.0056">3168 78 42,'-22'14'92,"-3"10"-1,-8 0-4,4 8-2,1-4-3,8 6-50,2 1-32,15-4 0,7-5 0,14-9 0,8-2 0,7-12 0,2-3 0,-1-11 0,-8-4 0,-4-7 0,-9-5 0,-12 0 0,-8-7 0,-8 9 0,-6 3-70,-5-2-16,3 1 0,-1 5-7,9 4-3</inkml:trace>
        </inkml:traceGroup>
        <inkml:traceGroup>
          <inkml:annotationXML>
            <emma:emma xmlns:emma="http://www.w3.org/2003/04/emma" version="1.0">
              <emma:interpretation id="{ED162E6E-5954-4B73-8CA7-E62FF05F6BE7}" emma:medium="tactile" emma:mode="ink">
                <msink:context xmlns:msink="http://schemas.microsoft.com/ink/2010/main" type="inkWord" rotatedBoundingBox="25986,16219 26351,16049 26475,16314 26109,16484"/>
              </emma:interpretation>
              <emma:one-of disjunction-type="recognition" id="oneOf2">
                <emma:interpretation id="interp10" emma:lang="ko-KR" emma:confidence="0">
                  <emma:literal>°</emma:literal>
                </emma:interpretation>
                <emma:interpretation id="interp11" emma:lang="ko-KR" emma:confidence="0">
                  <emma:literal>'</emma:literal>
                </emma:interpretation>
                <emma:interpretation id="interp12" emma:lang="ko-KR" emma:confidence="0">
                  <emma:literal>∞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3697.2065">3318 97 11,'11'30'86,"-3"5"4,-1-4-5,-4 37-3,-3-68-1,1 25-26,-1 0-41,0-6-7,0-5-7,-1-6 0,1-8 0,-10 2 0,10-2 0,-15-16 0,9 3 0,-2-7 0,1-4 0,2 0 0,1 0-9,1-1 0,3 2 1,0 6 2,4 3 2,4 5 4,2 6 3,4 3 2,1 7 2,3 6 0,3 5 0,-1 0 0,2 3-7,3 1 0,1-4 0,-1-2 0,1-8 0,3-3 0,-3-5 0,2-2 0,-5-9 0,-1-9 0,-9-2 0,-5-4 0,-8-1 0,-3-3 0,-5-3 0,-4 1 0,-4 6 0,-3 4 0,4 6 0,-4 4 0,8 8-15,1 4-71,-4 3-2,9 7-3,5-10-4,0 21-3</inkml:trace>
        </inkml:traceGroup>
        <inkml:traceGroup>
          <inkml:annotationXML>
            <emma:emma xmlns:emma="http://www.w3.org/2003/04/emma" version="1.0">
              <emma:interpretation id="{C252A6B0-E7F8-4E1E-9E68-8A1030B6AC13}" emma:medium="tactile" emma:mode="ink">
                <msink:context xmlns:msink="http://schemas.microsoft.com/ink/2010/main" type="inkWord" rotatedBoundingBox="26365,16467 26547,16061 26848,16195 26666,16602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'</emma:literal>
                </emma:interpretation>
                <emma:interpretation id="interp18" emma:lang="ko-KR" emma:confidence="0">
                  <emma:literal>’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4102.8072">3899 52 20,'2'-10'87,"-2"10"-1,1-12-1,-1 12-3,-15-6 0,3 6-42,-5 7-15,1 10-21,0 2-4,3 4 0,6 5 0,7 3 0,8-1 0,14-2 0,4 3 0,5-9 0,-1 5 0,-1-9 0,-6-2 0,-9-6 0,-13 1 0,-10-3 0,-17 3 0,-10-3 0,-7-3 0,-2 5 0,-2-5 0,3 3 0,5-8 0,-29 0-52,60-3-36,1-11-3,10-3-5,8-11-5</inkml:trace>
        </inkml:traceGroup>
        <inkml:traceGroup>
          <inkml:annotationXML>
            <emma:emma xmlns:emma="http://www.w3.org/2003/04/emma" version="1.0">
              <emma:interpretation id="{0E695EC1-4E61-4F8D-BF71-4F31C9CDE10D}" emma:medium="tactile" emma:mode="ink">
                <msink:context xmlns:msink="http://schemas.microsoft.com/ink/2010/main" type="inkWord" rotatedBoundingBox="26596,16865 26801,15909 27116,15977 26911,16933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’</emma:literal>
                </emma:interpretation>
                <emma:interpretation id="interp22" emma:lang="ko-KR" emma:confidence="0">
                  <emma:literal>〉</emma:literal>
                </emma:interpretation>
                <emma:interpretation id="interp23" emma:lang="ko-KR" emma:confidence="0">
                  <emma:literal>'</emma:literal>
                </emma:interpretation>
                <emma:interpretation id="interp2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4368.0076">4045-171 1,'46'30'96,"1"8"2,-6-14-6,-2 38-4,-12 20-1,-10-1-38,-9 6-49,-9-2 0,-19 0 0,-14-3 0,-9-7 0,-16-3-26,5-20-60,3-5-4,-4-15 0,7-9-12,2-20 1</inkml:trace>
        </inkml:traceGroup>
      </inkml:traceGroup>
    </inkml:traceGroup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31:20.63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073C49B-84EB-4CA1-B6D9-FDB41C106255}" emma:medium="tactile" emma:mode="ink">
          <msink:context xmlns:msink="http://schemas.microsoft.com/ink/2010/main" type="writingRegion" rotatedBoundingBox="3627,2758 4967,2990 4814,3873 3474,3641"/>
        </emma:interpretation>
      </emma:emma>
    </inkml:annotationXML>
    <inkml:traceGroup>
      <inkml:annotationXML>
        <emma:emma xmlns:emma="http://www.w3.org/2003/04/emma" version="1.0">
          <emma:interpretation id="{C60B2865-3335-4C2D-8113-3D7943027BE3}" emma:medium="tactile" emma:mode="ink">
            <msink:context xmlns:msink="http://schemas.microsoft.com/ink/2010/main" type="paragraph" rotatedBoundingBox="3627,2758 4967,2990 4814,3873 3474,36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2A06D6-3C87-401C-A430-FD94DF720117}" emma:medium="tactile" emma:mode="ink">
              <msink:context xmlns:msink="http://schemas.microsoft.com/ink/2010/main" type="line" rotatedBoundingBox="3627,2758 4967,2990 4814,3873 3474,3641"/>
            </emma:interpretation>
          </emma:emma>
        </inkml:annotationXML>
        <inkml:traceGroup>
          <inkml:annotationXML>
            <emma:emma xmlns:emma="http://www.w3.org/2003/04/emma" version="1.0">
              <emma:interpretation id="{CC568ABC-233F-4293-A00C-AB33AA1E72ED}" emma:medium="tactile" emma:mode="ink">
                <msink:context xmlns:msink="http://schemas.microsoft.com/ink/2010/main" type="inkWord" rotatedBoundingBox="3627,2758 4343,2882 4191,3765 3474,3641"/>
              </emma:interpretation>
              <emma:one-of disjunction-type="recognition" id="oneOf0">
                <emma:interpretation id="interp0" emma:lang="ko-KR" emma:confidence="0">
                  <emma:literal>Q</emma:literal>
                </emma:interpretation>
                <emma:interpretation id="interp1" emma:lang="ko-KR" emma:confidence="0">
                  <emma:literal>다</emma:literal>
                </emma:interpretation>
                <emma:interpretation id="interp2" emma:lang="ko-KR" emma:confidence="0">
                  <emma:literal>a</emma:literal>
                </emma:interpretation>
                <emma:interpretation id="interp3" emma:lang="ko-KR" emma:confidence="0">
                  <emma:literal>으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216 281 14,'12'-12'45,"-3"-2"0,0 3 0,18-2-30,-21-1-5,0 4-2,1-7-2,0 3 2,0-5 3,-2-1 2,1-3 2,-4 4 3,1 0-1,-1-3 1,-2 2-1,0 7-4,-3-1-3,3 14-3,-18-7-4,5 7-2,-4 13-2,-7 10 0,-2 10 2,-4 11 5,-3 17 0,1 9 2,0 9 2,0 7 0,6 3 3,4-4-3,10-5-3,10-9-3,7-16 2,11-14-1,10-13 1,13-14 0,5-14 0,11-7 1,-1-14-1,4-6 1,-3-5-1,-4-9-1,-2-6 0,-7-5 0,-11 3 0,-10-2-1,-11 2 0,-7-3 0,-6 6-1,-8 2-1,-10 7 0,-6 7-1,0 0-2,-2 7-2,-1 4-3,1 5-5,2 6-10,-2 4-16,1 4-15,5 4-26,-6 3-4,9 6-1,-3-5-1</inkml:trace>
          <inkml:trace contextRef="#ctx0" brushRef="#br0" timeOffset="249.6004">165 499 61,'14'28'73,"2"2"0,4-4-2,3-5-3,5 9-22,6-6-38,2 0 4,9 0-2,-1 1-2,5-4-2,-2-2-1,-5-2-2,-3-7-1,-6 2-5,-7-6-11,-8 4-24,1-2-34,-19-8-2,11 10-5,-11-10-4,0-12 0</inkml:trace>
        </inkml:traceGroup>
        <inkml:traceGroup>
          <inkml:annotationXML>
            <emma:emma xmlns:emma="http://www.w3.org/2003/04/emma" version="1.0">
              <emma:interpretation id="{B35EDEE9-E4D3-4987-95E4-A242156EE0F7}" emma:medium="tactile" emma:mode="ink">
                <msink:context xmlns:msink="http://schemas.microsoft.com/ink/2010/main" type="inkWord" rotatedBoundingBox="4512,3129 4931,3202 4876,3520 4457,3448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즈</emma:literal>
                </emma:interpretation>
                <emma:interpretation id="interp8" emma:lang="ko-KR" emma:confidence="0">
                  <emma:literal>드</emma:literal>
                </emma:interpretation>
                <emma:interpretation id="interp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889.2015">1022 426 36,'-11'-11'66,"11"11"-1,-11-11-1,11 11-2,0-19-37,0 19-4,11-6-8,3 2-4,1 3 0,4-1-1,3 2 2,5 0-1,3 0-2,-2 2-1,0 0-2,3 3-9,-5-4-12,-3 5-18,4 8-30,-15-9-6,-4 9-4,-6-4-6</inkml:trace>
          <inkml:trace contextRef="#ctx0" brushRef="#br0" timeOffset="1060.8018">1102 621 8,'-19'20'57,"1"-6"6,10-2 1,2-4 1,9-41-25,8 33-19,5 0-5,8 3 0,8 0-1,5 0-10,3-2-22,2 1-18,-4-2-27,-1 0-6,-10-3-4,1-4-5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31:22.71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D355D92-0797-42BC-BF8B-0016FCB9CACC}" emma:medium="tactile" emma:mode="ink">
          <msink:context xmlns:msink="http://schemas.microsoft.com/ink/2010/main" type="inkDrawing" rotatedBoundingBox="5783,2260 5838,4631 5427,4641 5373,2270" semanticType="verticalRange" shapeName="Other">
            <msink:sourceLink direction="with" ref="{8CAA1BB3-9AB7-4DA7-95AD-44A7EF3FBDDB}"/>
          </msink:context>
        </emma:interpretation>
      </emma:emma>
    </inkml:annotationXML>
    <inkml:trace contextRef="#ctx0" brushRef="#br0">400 86 22,'1'-11'49,"7"2"6,-8-2 3,-33 4-29,33 7-2,-1-17-2,1 17-4,-7-11-4,7 11-4,-19-6-1,5 3-7,-4 0-3,-4 1 1,-4 2-1,1 0 0,-5 1 0,1 2-1,-2-3 2,3 1 0,1 1 1,4-1-2,2-1 1,5 0 0,2 0-1,4-3 2,10 3-4,-9 0-3,9 0 2,0 0-1,0 0-1,0 0 0,-5 13 0,4-1 0,1 1 0,0 6 1,0 3 0,0 8 1,4 7 0,2 2-1,2 8 1,3 10 0,0 8 3,0 11 0,0 6 2,3 8 0,-2 4 1,-1 16 2,0 0 0,-2-3 0,0 3-2,-2-6 1,0 3-3,-3 0 0,-1-7-1,0-9 0,-3-3 0,0-6 0,0-7 0,-3-4 1,0-9-1,2-4 2,-1-10-1,0-6 0,0-9 1,2-4-1,0-9 0,0-2 0,0-6 0,0-12 2,4 15 0,-4-15 1,16 10 0,-3-5-1,3 1 1,4-2-1,2 1 0,2 1-1,2 0-5,-3-2-8,-1 4-23,-7-2-42,-2-1-3,-5-1-4,-8-4-4,4-7-4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4:47.85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080FDA0-0508-4492-91B9-433CDCA1952A}" emma:medium="tactile" emma:mode="ink">
          <msink:context xmlns:msink="http://schemas.microsoft.com/ink/2010/main" type="inkDrawing" rotatedBoundingBox="5900,7619 6091,12695 5506,12716 5315,7641" semanticType="verticalRange" shapeName="Other">
            <msink:sourceLink direction="with" ref="{EE0A4119-E3CE-4C5A-A72A-60334C6D8AE1}"/>
          </msink:context>
        </emma:interpretation>
      </emma:emma>
    </inkml:annotationXML>
    <inkml:trace contextRef="#ctx0" brushRef="#br0">340 53 55,'0'0'68,"2"-9"-2,-2 9-2,-2-14-4,14 8-37,-12 6-6,0 0-5,0-10 0,0 10 2,0 0 0,0 0-1,-8-11 1,8 11-2,-18-6-2,4 5-3,-2 1-2,-4 0-4,-3 0 0,-2 0-1,-1 1 1,0 0-1,-1 4 0,4-2 0,1 0 0,4-2 1,3 2-2,1-2 2,6-1 0,8 0 2,-13 3 0,13-3 1,0 0 1,-8 0-1,8 0-1,0 0 0,0 0-2,0 0 0,0 0-1,0 0-1,0 0-1,-8 16 1,7-5 0,-1-3 1,1 4 0,-1-2 0,1-1 0,1 5 0,-1-1 0,1 2 0,0-1 0,0 8 0,0-1 0,0 2 1,2 10-1,3-1 1,0 13-1,3 7 0,-1 8 0,-1 3 0,2 12 1,0 5-1,2 13 0,-2 4 1,-2 8 1,-2 3 1,-1 9 0,1 7 1,-1 5-2,-2 7-2,-1 1 0,-4 3 0,0 2 0,1 2 0,-3 0 0,-1 1 0,2-3 0,-3-6 0,4-3 0,1-6 0,0-2 0,3-5 0,0-3 0,0-7 0,0-4 0,0-2 0,1-1 0,2-5 0,0-2 0,0-4 0,1-6 0,0-3 0,4-5 0,0-3 0,2-7 0,0-7 0,-1-3 0,2-6 0,-1-7 0,1-2 0,-4-7 0,0-3 0,-2-1 0,1-3 0,-5-3 0,3-1 0,-4-3 0,0 0 0,0-4 0,2-1 0,-1-5 0,1-1 0,-2-11 0,2 12 0,-2-12 0,0 0 0,0 0 0,0 0 0,0 0 0,0 0 0,0 0 0,0 0 0,0 0 0,0 0 0,9-6 0,-9 6 0,4-9 0,-4 9 0,4-10 0,-4 10 0,0 0 0,0 0 0,0 0 0,0 0 0,0 0 0,0 0 0,0 0 0,0 0 0,0 0 0,7-8 0,-7 8 0,0 0 0,0 0 0,0 0 0,0 0 0,9 0 0,-9 0 0,14 3 0,-1-2 0,0 5 0,7-3 0,3 1 0,3 0 0,5 4 0,3-1 0,5 3 0,-1 1 0,1-1 0,1 2 0,-4 0 0,-3-2 0,-6-3 0,-5 4 0,-2-3-39,-20-8-45,2 8-4,-13-8-5,-8-4-3,-10-13-3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31:23.65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CAA1BB3-9AB7-4DA7-95AD-44A7EF3FBDDB}" emma:medium="tactile" emma:mode="ink">
          <msink:context xmlns:msink="http://schemas.microsoft.com/ink/2010/main" type="writingRegion" rotatedBoundingBox="5999,2818 9488,2910 9462,3879 5973,3788">
            <msink:destinationLink direction="with" ref="{DD355D92-0797-42BC-BF8B-0016FCB9CACC}"/>
            <msink:destinationLink direction="with" ref="{C2997624-C9DA-4412-A094-62C48808A109}"/>
          </msink:context>
        </emma:interpretation>
      </emma:emma>
    </inkml:annotationXML>
    <inkml:traceGroup>
      <inkml:annotationXML>
        <emma:emma xmlns:emma="http://www.w3.org/2003/04/emma" version="1.0">
          <emma:interpretation id="{B514EE83-562F-4BC9-B3A0-E4ECCB9AD904}" emma:medium="tactile" emma:mode="ink">
            <msink:context xmlns:msink="http://schemas.microsoft.com/ink/2010/main" type="paragraph" rotatedBoundingBox="5999,2818 9488,2910 9462,3879 5973,37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561DD0-2120-40C9-977B-B8E3B41C00AA}" emma:medium="tactile" emma:mode="ink">
              <msink:context xmlns:msink="http://schemas.microsoft.com/ink/2010/main" type="line" rotatedBoundingBox="5999,2818 9488,2910 9462,3879 5973,3788"/>
            </emma:interpretation>
          </emma:emma>
        </inkml:annotationXML>
        <inkml:traceGroup>
          <inkml:annotationXML>
            <emma:emma xmlns:emma="http://www.w3.org/2003/04/emma" version="1.0">
              <emma:interpretation id="{3921DE02-31AD-4446-84E5-3EBDC5037B4E}" emma:medium="tactile" emma:mode="ink">
                <msink:context xmlns:msink="http://schemas.microsoft.com/ink/2010/main" type="inkWord" rotatedBoundingBox="5995,2960 6548,2975 6526,3785 5974,3771"/>
              </emma:interpretation>
              <emma:one-of disjunction-type="recognition" id="oneOf0">
                <emma:interpretation id="interp0" emma:lang="ko-KR" emma:confidence="0">
                  <emma:literal>q</emma:literal>
                </emma:interpretation>
                <emma:interpretation id="interp1" emma:lang="ko-KR" emma:confidence="0">
                  <emma:literal>8</emma:literal>
                </emma:interpretation>
                <emma:interpretation id="interp2" emma:lang="ko-KR" emma:confidence="0">
                  <emma:literal>동</emma:literal>
                </emma:interpretation>
                <emma:interpretation id="interp3" emma:lang="ko-KR" emma:confidence="0">
                  <emma:literal>잉</emma:literal>
                </emma:interpretation>
                <emma:interpretation id="interp4" emma:lang="ko-KR" emma:confidence="0">
                  <emma:literal>응</emma:literal>
                </emma:interpretation>
              </emma:one-of>
            </emma:emma>
          </inkml:annotationXML>
          <inkml:trace contextRef="#ctx0" brushRef="#br0">249 153 39,'0'0'50,"1"-10"8,-1 10-26,0 0 1,0 0-4,0 0-2,0 0-6,0 0-3,0 0-6,0 0-3,0 0-4,0-10 0,0 10 0,3-10 0,1 1-1,-1-3 1,-2-1-1,1-3 0,-2 3-3,-2-3 1,-2 3-2,-4 0 0,-2 5-2,-1 3 1,-3 1-2,-1 3 1,-3 1-1,-1 3 1,-3 4 1,0 7 1,-2 2 0,1 4 1,1-1 0,4 7 0,3-4 1,4 2 0,7-3 0,4 1 0,9-3 1,7-7 1,6-4 0,4-4 0,4-4 0,0-2 0,2-5 0,-2-5-2,-5-1-1,-3 5-2,-7 2-2,-1 5 0,-14 1 0,11 8-2,-11 16 1,-3 4 2,-3 12 1,-7 9 1,5 10 2,-2 5 1,3 6 0,3-4 2,4-10-2,10 0 1,9-15-1,6-5 1,4-15 1,7-12 0,0-8 0,4-7 2,-5-5 3,-4-9 0,-11-4 1,-2-3-2,-9 4 0,-11-3-1,-12 2-1,-8 5-1,-8-1-4,-2 5-1,-5 2-6,3 4-8,1 3-14,6 2-21,4 3-29,4-1-3,19 2-4,-10-7-6</inkml:trace>
        </inkml:traceGroup>
        <inkml:traceGroup>
          <inkml:annotationXML>
            <emma:emma xmlns:emma="http://www.w3.org/2003/04/emma" version="1.0">
              <emma:interpretation id="{61EFAB11-212D-4D76-AC58-C7DD8BD01D8E}" emma:medium="tactile" emma:mode="ink">
                <msink:context xmlns:msink="http://schemas.microsoft.com/ink/2010/main" type="inkWord" rotatedBoundingBox="6637,3421 6782,3424 6774,3721 6630,3717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.</emma:literal>
                </emma:interpretation>
                <emma:interpretation id="interp7" emma:lang="ko-KR" emma:confidence="0">
                  <emma:literal>,</emma:literal>
                </emma:interpretation>
                <emma:interpretation id="interp8" emma:lang="ko-KR" emma:confidence="0">
                  <emma:literal>ㅣ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49.6004">648 455 5,'22'12'72,"1"7"7,-6 3-3,-1-1-3,-8 7-1,-4 1-48,-1 2-2,0 1-9,-1-5-4,0-1-3,-2-8-1,1 2-1,-1-20-7,7 11-24,1-7-44,-8-4-1,13-13-4,-11-10-7,5 0-3</inkml:trace>
        </inkml:traceGroup>
        <inkml:traceGroup>
          <inkml:annotationXML>
            <emma:emma xmlns:emma="http://www.w3.org/2003/04/emma" version="1.0">
              <emma:interpretation id="{5D6CCF4C-8CE9-4691-B7B7-59E54B3A444C}" emma:medium="tactile" emma:mode="ink">
                <msink:context xmlns:msink="http://schemas.microsoft.com/ink/2010/main" type="inkWord" rotatedBoundingBox="7275,2971 7718,2982 7696,3833 7253,3821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q</emma:literal>
                </emma:interpretation>
                <emma:interpretation id="interp12" emma:lang="ko-KR" emma:confidence="0">
                  <emma:literal>응</emma:literal>
                </emma:interpretation>
                <emma:interpretation id="interp13" emma:lang="ko-KR" emma:confidence="0">
                  <emma:literal>동</emma:literal>
                </emma:interpretation>
                <emma:interpretation id="interp14" emma:lang="ko-KR" emma:confidence="0">
                  <emma:literal>웅</emma:literal>
                </emma:interpretation>
              </emma:one-of>
            </emma:emma>
          </inkml:annotationXML>
          <inkml:trace contextRef="#ctx0" brushRef="#br0" timeOffset="1107.6018">1481 194 5,'8'-5'41,"-2"-6"2,-6 11 1,13-14-29,-13 14-1,9-16-2,-5 8 0,-1-3-1,-1-3-1,2 1 3,-2-4 0,-2 5 0,0-5 0,0 4-1,-3-2-1,-4 6-4,-3 3 0,-2 4-4,-4 2-1,-4 0-2,-3 6 1,-1 7 0,0 5 3,-1-1 1,0 5 2,3 2 1,4 3-1,6-1 0,2 1 0,10 2 1,5-10-2,9 2 1,8-11-1,6-1 2,5-7-2,0-2 0,3-6-1,-7-5-2,-2 5-2,-7-1-3,-2 7 0,-10 11 0,-8 11 1,-2 13 2,-13 8 1,-1 15 1,-5 4 3,3 7 0,0-2 0,7-6 0,6-2-2,5-8 0,11-15 0,8-10 0,6-16 0,5-8 0,6-9 1,-4-9 0,2-8 1,-5-6-2,-7-1 1,-7-4-2,-5 6 0,-9 0 0,-5 5-1,-11 2-2,-6 5-4,-5 2-7,-1 6-14,-2 3-18,4 5-33,6-2-3,1-7-5,18 10-3,-7-20 9</inkml:trace>
        </inkml:traceGroup>
        <inkml:traceGroup>
          <inkml:annotationXML>
            <emma:emma xmlns:emma="http://www.w3.org/2003/04/emma" version="1.0">
              <emma:interpretation id="{46D8F7D3-126F-471C-89B3-06DEE787347D}" emma:medium="tactile" emma:mode="ink">
                <msink:context xmlns:msink="http://schemas.microsoft.com/ink/2010/main" type="inkWord" rotatedBoundingBox="7762,3298 8096,3307 8089,3562 7755,3553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긴</emma:literal>
                </emma:interpretation>
                <emma:interpretation id="interp17" emma:lang="ko-KR" emma:confidence="0">
                  <emma:literal>~</emma:literal>
                </emma:interpretation>
                <emma:interpretation id="interp18" emma:lang="ko-KR" emma:confidence="0">
                  <emma:literal>그</emma:literal>
                </emma:interpretation>
                <emma:interpretation id="interp1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497.6026">1770 418 37,'2'-8'59,"-2"8"6,0-11-1,0-23-26,0 34-13,0-12-3,0 12-4,13-13-5,1 9-5,4 2-5,3 2-1,4 2 2,-2 10 4,-2 7 3,-3 7 1,-7 8 1,-7-3 0,-3 2 2,-1-2-1,-5-2-2,-2-9-2,3-7 0,4-13-2,0 0-1,15 8 0,5-8-2,1-6-2,5 4-10,-2 0-25,-2-1-44,1 3-4,-10 0-3,-2 3-7,-11-3-2</inkml:trace>
        </inkml:traceGroup>
        <inkml:traceGroup>
          <inkml:annotationXML>
            <emma:emma xmlns:emma="http://www.w3.org/2003/04/emma" version="1.0">
              <emma:interpretation id="{3D50136B-4CCD-4781-827B-E0635BD7302B}" emma:medium="tactile" emma:mode="ink">
                <msink:context xmlns:msink="http://schemas.microsoft.com/ink/2010/main" type="inkWord" rotatedBoundingBox="8754,2890 9167,2901 9146,3721 8732,3710"/>
              </emma:interpretation>
              <emma:one-of disjunction-type="recognition" id="oneOf4">
                <emma:interpretation id="interp20" emma:lang="ko-KR" emma:confidence="0">
                  <emma:literal>동</emma:literal>
                </emma:interpretation>
                <emma:interpretation id="interp21" emma:lang="ko-KR" emma:confidence="0">
                  <emma:literal>8</emma:literal>
                </emma:interpretation>
                <emma:interpretation id="interp22" emma:lang="ko-KR" emma:confidence="0">
                  <emma:literal>웅</emma:literal>
                </emma:interpretation>
                <emma:interpretation id="interp23" emma:lang="ko-KR" emma:confidence="0">
                  <emma:literal>응</emma:literal>
                </emma:interpretation>
                <emma:interpretation id="interp2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2340.0041">2962 73 22,'8'0'47,"2"0"2,-10 0 0,15-11-31,-8 1 0,0-1-2,-1 0-6,-1-2 0,-2-1-2,-3-1 2,0 2 1,0-2 1,-7 3-2,-1 4 1,-6-1-3,-3 9-1,-9 0-1,1 3 0,-4 9-3,2 4-1,-2 0 0,3 2 0,2 5 0,5 1 0,9-4 1,8-3 0,3-4 1,11-3 0,6-3 1,9-3 1,6-2 1,1-2-2,3-4 0,-4-2-3,-1 3-3,-10 3-2,-1 1 1,-12 9 1,-7 4 1,-2 16 0,-13 9 2,-2 9 2,-5 11 0,-1 4 1,-1 6-1,5-6-1,2 3-1,10-14 0,5-4 1,9-11 1,13-14 0,3-5 0,8-10 1,-3-8 2,6 0 2,-8-8 2,-2 0-1,-5-7-1,-10 1 0,-7-1-1,-4-4 0,-10 2-3,-5-2-5,-7 4-6,-4-9-10,2 3-23,19 5-39,-23-9-1,10 6-5,2-4-3,10 5-1</inkml:trace>
        </inkml:traceGroup>
        <inkml:traceGroup>
          <inkml:annotationXML>
            <emma:emma xmlns:emma="http://www.w3.org/2003/04/emma" version="1.0">
              <emma:interpretation id="{1254E75D-1218-4649-92A2-9BE9BC29CE3E}" emma:medium="tactile" emma:mode="ink">
                <msink:context xmlns:msink="http://schemas.microsoft.com/ink/2010/main" type="inkWord" rotatedBoundingBox="9215,3374 9476,3381 9468,3677 9207,3670"/>
              </emma:interpretation>
              <emma:one-of disjunction-type="recognition" id="oneOf5">
                <emma:interpretation id="interp25" emma:lang="ko-KR" emma:confidence="0">
                  <emma:literal>,</emma:literal>
                </emma:interpretation>
                <emma:interpretation id="interp26" emma:lang="ko-KR" emma:confidence="0">
                  <emma:literal>3</emma:literal>
                </emma:interpretation>
                <emma:interpretation id="interp27" emma:lang="ko-KR" emma:confidence="0">
                  <emma:literal>’</emma:literal>
                </emma:interpretation>
                <emma:interpretation id="interp28" emma:lang="ko-KR" emma:confidence="0">
                  <emma:literal>了</emma:literal>
                </emma:interpretation>
                <emma:interpretation id="interp2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0108.8177">3282 411 31,'0'0'39,"4"9"2,-4-9-25,0 0-1,0 0-2,0-5-1,0 5 2,0 0 1,0 0 2,0 0 0,0 0-2,0 0-2,0 0-1,0 0-2,-8-5-3,8 5-2,0 0-4,-11 1 1,11-1-2,-11 7 0,11-7-2,-13 9 4,13-9-2,-9 6 0,9-6 0,0 0 2,0 0-1,-9 4 1,9-4 0,0 0-1,0 0 0,0 0 1,0 0 0,7 0 0,-7 0 0,18 0 0,-5 0 0,3 0 3,1 0 0,3 0-1,1 0 0,1 1 0,-3 3-1,1 0 0,-4 2 0,1 0-1,-5 3 1,-2-3 0,-10-6 3,9 14 3,-9-14-1,0 12 1,0-12 0,-15 12 0,6-6 0,-7 1-2,4-3-2,-3 2-2,4-2 0,1-1-3,10-3-1,-11 6 0,11-6-2,0 0 1,7 10-1,4-5 0,2 1 1,2 2 1,1-1 1,2 4 2,-4-2 0,-2 1 5,-3 1 2,-7 0 1,-2 0 1,-11 1 0,-4-2 1,-7 1-1,-1-5-1,-2 2-3,-1-5-4,5 1-3,0-4 0,9 3-5,2-3-10,10 0-11,-8 2-16,-13-1-38,21-1-1,6 0-5,4 0-3,-10 0 7</inkml:trace>
        </inkml:traceGroup>
      </inkml:traceGroup>
    </inkml:traceGroup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31:35.31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2997624-C9DA-4412-A094-62C48808A109}" emma:medium="tactile" emma:mode="ink">
          <msink:context xmlns:msink="http://schemas.microsoft.com/ink/2010/main" type="inkDrawing" rotatedBoundingBox="9963,2044 10149,4544 9682,4579 9495,2079" semanticType="verticalRange" shapeName="Other">
            <msink:sourceLink direction="with" ref="{8CAA1BB3-9AB7-4DA7-95AD-44A7EF3FBDDB}"/>
          </msink:context>
        </emma:interpretation>
      </emma:emma>
    </inkml:annotationXML>
    <inkml:trace contextRef="#ctx0" brushRef="#br0">44 109 17,'0'0'44,"-13"-10"2,-1-32-23,6 37 2,8 5 0,0 0 1,-7-10-3,7 10-1,-2-13-4,2 13-2,0 0-3,0-12-5,0 12-4,8-9-1,1 8-3,14 1 0,-6 0-1,12 0 0,2 0 1,5 0 0,-3 0 1,8 0-1,-11 0 0,5-5-1,-5 3 1,-2 2 1,-4 0-2,-6 0 1,0 0 0,-1 1 0,-2 2-2,-15-3 1,12 12-1,-12-12 0,0 0 1,7 13-1,-7-13 0,0 11 0,0-11 1,0 13-2,0-13 0,0 15 1,0-1-1,0-5 1,3 10 1,1-1 0,0 7 2,0 8 2,2 6 2,-1 6 5,0 8-1,0 12 4,-2 6 1,2 10 2,-1 5 2,2 3 0,-3 8-3,1-5-2,0 3 0,-1 4-1,-1-3-3,0-2-1,-1-1-2,-1 2-1,0-4-1,0 5 0,-1-12-1,-1-2 0,0-7-1,0-5-1,0-8 0,0-6 0,2-8 0,-1-6 0,-1-5 0,2-7 0,0-3-1,0-6 0,0-3 2,5-3-1,-3-1 1,1-1-1,0-2 1,1-2 0,-4-9-1,8 15 1,-8-15-1,0 0 1,6 9-1,-6-9 1,0 0-2,0 0 0,0 0 0,0 0 0,0 0 0,0 0 0,0 0 0,0 0 0,-11 6 0,0-5 0,-3 1 0,-3 1 0,-3 2 0,-4 0 0,-2 2 0,-1 1 0,2 0 0,-1 0 0,1 4-14,0 0-34,-1-3-33,8 0-2,0-4-5,8-1-3,1-4-1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10-10T15:49:47.09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512B285-B35B-45CB-B8CB-0AA45301E515}" emma:medium="tactile" emma:mode="ink">
          <msink:context xmlns:msink="http://schemas.microsoft.com/ink/2010/main" type="writingRegion" rotatedBoundingBox="10259,1082 10416,1082 10416,1097 10259,1097"/>
        </emma:interpretation>
      </emma:emma>
    </inkml:annotationXML>
    <inkml:traceGroup>
      <inkml:annotationXML>
        <emma:emma xmlns:emma="http://www.w3.org/2003/04/emma" version="1.0">
          <emma:interpretation id="{84A9B7D9-35EE-4A28-9962-EF6F0023B912}" emma:medium="tactile" emma:mode="ink">
            <msink:context xmlns:msink="http://schemas.microsoft.com/ink/2010/main" type="paragraph" rotatedBoundingBox="10259,1082 10416,1082 10416,1097 10259,1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28E389-80B2-45E5-8CE9-D9BF83152A46}" emma:medium="tactile" emma:mode="ink">
              <msink:context xmlns:msink="http://schemas.microsoft.com/ink/2010/main" type="line" rotatedBoundingBox="10259,1082 10416,1082 10416,1097 10259,1097"/>
            </emma:interpretation>
          </emma:emma>
        </inkml:annotationXML>
        <inkml:traceGroup>
          <inkml:annotationXML>
            <emma:emma xmlns:emma="http://www.w3.org/2003/04/emma" version="1.0">
              <emma:interpretation id="{9F30872A-C924-49D4-B63E-CF09B72C2A46}" emma:medium="tactile" emma:mode="ink">
                <msink:context xmlns:msink="http://schemas.microsoft.com/ink/2010/main" type="inkWord" rotatedBoundingBox="10259,1082 10274,1082 10274,1097 10259,1097"/>
              </emma:interpretation>
              <emma:one-of disjunction-type="recognition" id="oneOf0">
                <emma:interpretation id="interp0" emma:lang="ko-KR" emma:confidence="0">
                  <emma:literal>!</emma:literal>
                </emma:interpretation>
                <emma:interpretation id="interp1" emma:lang="ko-KR" emma:confidence="0">
                  <emma:literal>'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‘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-559-1867</inkml:trace>
        </inkml:traceGroup>
        <inkml:traceGroup>
          <inkml:annotationXML>
            <emma:emma xmlns:emma="http://www.w3.org/2003/04/emma" version="1.0">
              <emma:interpretation id="{F9139307-BEBA-4F44-B204-FD58AC707A55}" emma:medium="tactile" emma:mode="ink">
                <msink:context xmlns:msink="http://schemas.microsoft.com/ink/2010/main" type="inkWord" rotatedBoundingBox="10401,1082 10416,1082 10416,1097 10401,1097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1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702.0013">-417-1867</inkml:trace>
          <inkml:trace contextRef="#ctx0" brushRef="#br0" timeOffset="967.2017">-417-1867</inkml:trace>
        </inkml:traceGroup>
      </inkml:traceGroup>
    </inkml:traceGroup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31:40.73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C66BEE8-F4FC-4F27-993F-7FF4E6EF16F4}" emma:medium="tactile" emma:mode="ink">
          <msink:context xmlns:msink="http://schemas.microsoft.com/ink/2010/main" type="inkDrawing" rotatedBoundingBox="13367,1896 13410,4898 12975,4904 12932,1903" semanticType="verticalRange" shapeName="Other">
            <msink:sourceLink direction="with" ref="{F368D984-3ADC-4B40-BE2C-FBB3378626C7}"/>
          </msink:context>
        </emma:interpretation>
      </emma:emma>
    </inkml:annotationXML>
    <inkml:trace contextRef="#ctx0" brushRef="#br0">410 108 3,'4'-29'51,"1"16"5,0 5 4,-5 8-24,8-14-3,-8 14-5,3-13-3,-3 13-3,0 0-4,-3-10-5,-7 9-4,-2 1-3,-8 0-1,-3 0-2,-5 2-3,-9-1 0,4 1 0,-8-2 1,5 0 0,0-2 1,3-3 0,1 1-1,6 0 1,8 1 0,0 0 0,7 1 0,2 0-4,9 2 0,-9 0-1,9 0 0,0 0 0,0 7-1,0-7 3,0 14-2,3-1 1,0-2 1,1 9 0,-1 10 1,4 3-1,-3 9 1,3 6 0,-4 10 0,3 2 0,-1 9 2,1 7-2,-3 0 2,3 11 0,-3 1 3,2 5-1,2 3 2,-2 5 2,1 6-1,-1-1 1,1 0 0,-5-3 1,1 1-2,-1 5 0,0 2-1,-1-6-2,3-2 0,0-2-1,1-7 0,2-3 0,1-3-1,-3-17 0,1-6 1,-1-6-1,-1-9 0,-2-7 1,-1-4-1,0-5 0,-1-2 0,-2-6 0,1 3-1,-3-2 1,1-1 0,2-4 0,-3-2 0,5-6 0,-2 0 0,2-2 1,0-12-1,-2 9 1,2-9-1,0 0-1,0 0 0,0 0 0,0 0-2,0 0 1,0 0-1,0 0 0,0 0 0,7 3 0,-7-3 1,13 3 0,-2-3 0,1 2 1,6-1 0,3-1 0,1 0-1,4 1 1,4-1 0,-1 3 0,1-3 0,-2 2-1,-7 1-4,-2 3-9,-9-3-26,-10-3-39,4 20-1,-11-19-6,-11 6-4,-10-9 0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31:56.81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368D984-3ADC-4B40-BE2C-FBB3378626C7}" emma:medium="tactile" emma:mode="ink">
          <msink:context xmlns:msink="http://schemas.microsoft.com/ink/2010/main" type="writingRegion" rotatedBoundingBox="17706,2032 17470,4935 13452,4609 13687,1706">
            <msink:destinationLink direction="with" ref="{AC66BEE8-F4FC-4F27-993F-7FF4E6EF16F4}"/>
            <msink:destinationLink direction="with" ref="{254CDC0A-80D8-41CB-9081-350C8F0C89D7}"/>
          </msink:context>
        </emma:interpretation>
      </emma:emma>
    </inkml:annotationXML>
    <inkml:traceGroup>
      <inkml:annotationXML>
        <emma:emma xmlns:emma="http://www.w3.org/2003/04/emma" version="1.0">
          <emma:interpretation id="{7ECA7A5C-9D43-48C7-8EB0-202E1948625C}" emma:medium="tactile" emma:mode="ink">
            <msink:context xmlns:msink="http://schemas.microsoft.com/ink/2010/main" type="paragraph" rotatedBoundingBox="17710,2033 17485,4714 16713,4649 16938,19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60C83C-5AA4-49B1-ACB8-8D7BA717E07C}" emma:medium="tactile" emma:mode="ink">
              <msink:context xmlns:msink="http://schemas.microsoft.com/ink/2010/main" type="line" rotatedBoundingBox="17710,2033 17485,4714 16713,4649 16938,1969"/>
            </emma:interpretation>
          </emma:emma>
        </inkml:annotationXML>
        <inkml:traceGroup>
          <inkml:annotationXML>
            <emma:emma xmlns:emma="http://www.w3.org/2003/04/emma" version="1.0">
              <emma:interpretation id="{9848D4D7-7775-476A-81D8-3E2ED7677C31}" emma:medium="tactile" emma:mode="ink">
                <msink:context xmlns:msink="http://schemas.microsoft.com/ink/2010/main" type="inkWord" rotatedBoundingBox="17696,2032 17655,2524 17119,2479 17160,1987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A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2923-1 13,'0'0'43,"-7"-14"3,7-1-24,-1 7 0,1 0-3,0-4-3,5 2-2,2 1-4,6-4 1,0-5-11,12 6 12,0-3-4,4 7 1,7-1-2,-3 9-1,3 1-6,-12 19 10,7 8 2,-17 4 0,2 11 1,-16-4 1,-11 11 2,-17-9 1,2 1 2,-10-7-3,-5 0-3,-2-8-3,5-4-2,-4-5-2,9-5 0,9-8 0,3 6 0,6-10-2,15-1-2,-10 0 1,10 0-3,17-9 0,3 6-1,6-1-1,12-1 1,10 0 1,3 1 1,3 4 1,-2 0 0,0 6 1,-3-2 0,-7 3-1,-6 1-3,-11-2-7,-8 4-20,-8 1-18,-9-2-27,0 2-2,-5-7-6,-4 2-3</inkml:trace>
        </inkml:traceGroup>
        <inkml:traceGroup>
          <inkml:annotationXML>
            <emma:emma xmlns:emma="http://www.w3.org/2003/04/emma" version="1.0">
              <emma:interpretation id="{28FF62F7-CFD6-4091-B10E-3E4EAA203248}" emma:medium="tactile" emma:mode="ink">
                <msink:context xmlns:msink="http://schemas.microsoft.com/ink/2010/main" type="inkWord" rotatedBoundingBox="17607,3264 17566,3755 16982,3706 17024,3215"/>
              </emma:interpretation>
              <emma:one-of disjunction-type="recognition" id="oneOf1">
                <emma:interpretation id="interp5" emma:lang="ko-KR" emma:confidence="0">
                  <emma:literal>아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커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2199.6039">2906 1221 32,'-12'-7'50,"12"7"4,-32-13-23,32 13-1,-11-10 1,11 10-3,-13-13-1,13 13-3,-9-13-4,9 13-3,-7-14-4,7 14-2,0-13-3,3 4-3,7 1-2,4-2-2,4 1-1,4-4-2,6 9-1,-1-6 0,10 10 1,0 5 0,-1 8 0,-2 9 1,-5 5 0,-4 13 2,-10-2 2,-5 7 3,-13-1 1,-15-3 0,-9-2 1,-11-4 1,-6-7-1,-4-4 0,-6-7-2,3-7 0,5-1-1,7-6 0,6-3 0,5 0-3,10-3 0,18 3-2,0 0-1,11-9 1,16 6-2,7 2 0,9 1 1,5 1 2,10 2 1,4 0 1,-3 2 1,-4 0 0,-6-1 0,-7 1-2,-6 1-5,-6-5-7,-12 7-18,-9 30-25,-9-30-21,0-8-5,-9 10-4,9-10-3</inkml:trace>
        </inkml:traceGroup>
        <inkml:traceGroup>
          <inkml:annotationXML>
            <emma:emma xmlns:emma="http://www.w3.org/2003/04/emma" version="1.0">
              <emma:interpretation id="{DDF1C259-6F5E-4FAB-8724-00CA4648BCD3}" emma:medium="tactile" emma:mode="ink">
                <msink:context xmlns:msink="http://schemas.microsoft.com/ink/2010/main" type="inkWord" rotatedBoundingBox="17504,4244 17465,4712 16713,4649 16753,4181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×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4508.4075">2471 2339 22,'0'0'43,"-4"-11"2,4-35-19,0 33-6,0 13 1,1-19-3,-1 19-2,4-14 0,-4 14-3,5-9 2,-5 9 0,19 10-1,-10-3-2,12 5-2,-2-5 0,12 5 3,-1-6-1,10 4-1,-6-10-2,4 0 0,-3 0-2,-1 0 0,-4-2-2,-4-1 0,-5 2-1,-6-2-1,-3 3-6,-12 0-11,9-2-10,-9 2-6,0 0-10,12 0-30,-12 0-4,0 0-3,0 0 8</inkml:trace>
          <inkml:trace contextRef="#ctx0" brushRef="#br0" timeOffset="4804.8085">3046 2096 0,'9'-9'45,"-9"1"-2,0 8 3,54-4-28,-54 4 2,15 13 1,-11 8 0,7 1 1,-5 12 4,4 7 0,-5-1 0,-1 5-1,0-3-5,0 1-3,1-7-5,-1-1-3,-2-10-3,3-5 1,-3-3-2,0-4-2,0-1-8,-2-12-12,2 10-19,-2-10-32,3 10-4,-3-10-5,0 0-4</inkml:trace>
        </inkml:traceGroup>
      </inkml:traceGroup>
    </inkml:traceGroup>
    <inkml:traceGroup>
      <inkml:annotationXML>
        <emma:emma xmlns:emma="http://www.w3.org/2003/04/emma" version="1.0">
          <emma:interpretation id="{EE3B6697-1C44-4FCE-9908-CDE87DA0E2AF}" emma:medium="tactile" emma:mode="ink">
            <msink:context xmlns:msink="http://schemas.microsoft.com/ink/2010/main" type="paragraph" rotatedBoundingBox="16096,2117 15885,4722 15120,4660 15331,20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2B80DA-2C6E-4705-ACEF-F7A787240963}" emma:medium="tactile" emma:mode="ink">
              <msink:context xmlns:msink="http://schemas.microsoft.com/ink/2010/main" type="line" rotatedBoundingBox="16096,2117 15885,4722 15120,4660 15331,2055"/>
            </emma:interpretation>
          </emma:emma>
        </inkml:annotationXML>
        <inkml:traceGroup>
          <inkml:annotationXML>
            <emma:emma xmlns:emma="http://www.w3.org/2003/04/emma" version="1.0">
              <emma:interpretation id="{9E87486C-ADEA-46AC-A6D5-85CCEE1CF0E6}" emma:medium="tactile" emma:mode="ink">
                <msink:context xmlns:msink="http://schemas.microsoft.com/ink/2010/main" type="inkWord" rotatedBoundingBox="16028,2111 15992,2560 15515,2521 15552,2073"/>
              </emma:interpretation>
              <emma:one-of disjunction-type="recognition" id="oneOf3">
                <emma:interpretation id="interp15" emma:lang="ko-KR" emma:confidence="0">
                  <emma:literal>~</emma:literal>
                </emma:interpretation>
                <emma:interpretation id="interp16" emma:lang="ko-KR" emma:confidence="0">
                  <emma:literal>N</emma:literal>
                </emma:interpretation>
                <emma:interpretation id="interp17" emma:lang="ko-KR" emma:confidence="0">
                  <emma:literal>A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-7035.6123">1318 82 13,'0'0'45,"-21"-13"5,21 13-24,-15-16 1,13 6-2,0 1-1,2 2-4,0-6-3,4 3-4,5 0-3,0-1-6,10 0 0,-5 1-3,11 0 0,-5 4-1,4-2-1,5 2 1,2 5-2,0 1 0,-1 7 0,-3 6 1,-3 4 3,-6 7 3,-7 9 2,-8 3 5,-8-1 1,-8 1 3,-7 1 2,-7-1 2,-4-6-1,-2-4-3,-1-9-3,4 1-2,3-4-1,5-3-2,6-5-2,5-4-3,11-2-1,0 0-1,0 0 0,14 0-2,8 0 1,7 0-1,6 0-1,4 3 3,5 1 0,-1 3 0,-5-2 1,-2 1 0,-5 0 1,-8 1 0,-5-3-3,-4 0-5,-14-4-15,0 0-22,4 14-30,-4-14-2,-8 8-7,-3-8-4,1 2 3</inkml:trace>
        </inkml:traceGroup>
        <inkml:traceGroup>
          <inkml:annotationXML>
            <emma:emma xmlns:emma="http://www.w3.org/2003/04/emma" version="1.0">
              <emma:interpretation id="{47C02E5B-30E0-4481-8364-D5BF3EFFD4F2}" emma:medium="tactile" emma:mode="ink">
                <msink:context xmlns:msink="http://schemas.microsoft.com/ink/2010/main" type="inkWord" rotatedBoundingBox="15915,3138 15880,3571 15213,3516 15248,3084"/>
              </emma:interpretation>
              <emma:one-of disjunction-type="recognition" id="oneOf4">
                <emma:interpretation id="interp20" emma:lang="ko-KR" emma:confidence="0">
                  <emma:literal>7</emma:literal>
                </emma:interpretation>
                <emma:interpretation id="interp21" emma:lang="ko-KR" emma:confidence="0">
                  <emma:literal>i</emma:literal>
                </emma:interpretation>
                <emma:interpretation id="interp22" emma:lang="ko-KR" emma:confidence="0">
                  <emma:literal>「</emma:literal>
                </emma:interpretation>
                <emma:interpretation id="interp23" emma:lang="ko-KR" emma:confidence="0">
                  <emma:literal>『</emma:literal>
                </emma:interpretation>
                <emma:interpretation id="interp2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-4929.6086">1530 1005 3,'12'-8'43,"-1"-5"0,2 8 3,-2 1-22,0 4 1,-3 7 4,-1 9 4,0 10 0,-3 5 0,-1 5 1,-3 1-2,0 9-3,0-4-8,0 0-6,0-7-5,0-5-3,0-6-1,-3-3-1,3-7-3,0-3-8,0-2-22,0 1-45,0-10-1,0 0-6,0 0-5,0 0-6</inkml:trace>
          <inkml:trace contextRef="#ctx0" brushRef="#br0" timeOffset="-5226.0092">996 1270 29,'-15'-3'60,"15"3"8,-15-9 2,15 9-30,-10-10-3,10 10-7,0 0-7,0 0-5,0 0-5,0 0-5,6-1-4,9 1 0,2 1-1,3 3 1,8-1 1,4 0 1,2 1-1,5-4 0,-6 0-1,3 0-1,-3 0 0,-4-3 0,-3 1 0,-4-2-1,-6-1-2,-6 5-6,0-3-8,-10 3-17,7-1-15,-7 1-26,0 0-4,2-9-6,4 1 0</inkml:trace>
        </inkml:traceGroup>
        <inkml:traceGroup>
          <inkml:annotationXML>
            <emma:emma xmlns:emma="http://www.w3.org/2003/04/emma" version="1.0">
              <emma:interpretation id="{897F109A-A299-44B9-9B6D-628851A3476C}" emma:medium="tactile" emma:mode="ink">
                <msink:context xmlns:msink="http://schemas.microsoft.com/ink/2010/main" type="inkWord" rotatedBoundingBox="15920,4290 15885,4722 15335,4677 15370,4245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~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A</emma:literal>
                </emma:interpretation>
                <emma:interpretation id="interp2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3042.0053">1152 2174 3,'0'0'47,"-12"0"5,12 0 3,-11-1-25,11 1-4,0 0-1,-7-12-5,7 12-3,0-11-2,0 11-3,7-14-4,2 8-3,4-2-4,-1-1-1,7 3-2,-1 0 0,7 4-2,4 2 0,-4 4 1,5 6 0,-5 7 1,3 3 2,-12 9 3,-2 5 4,-14 2 1,-6 4 3,-14-3 0,-9 3 1,-7-7-1,-5 2 1,-1-9-4,1-5-1,4-4 0,5-8-1,9 0-3,7-6-1,16-3 0,0 0 0,0 0-1,21-7 0,7 5 0,2-2 1,11-1 3,3 2 3,5 1 0,2 2 1,0 0-1,-2 0 1,-3 3-2,-5 1-1,-8 3-4,-8-4-6,-3 4-10,-10 2-23,-12-9-38,9 13-2,-9-13-5,0 0-6,-7-5 2</inkml:trace>
        </inkml:traceGroup>
      </inkml:traceGroup>
    </inkml:traceGroup>
    <inkml:traceGroup>
      <inkml:annotationXML>
        <emma:emma xmlns:emma="http://www.w3.org/2003/04/emma" version="1.0">
          <emma:interpretation id="{5D4051F6-4DAA-4BB1-9225-4E022F967E66}" emma:medium="tactile" emma:mode="ink">
            <msink:context xmlns:msink="http://schemas.microsoft.com/ink/2010/main" type="paragraph" rotatedBoundingBox="14338,2158 14282,4657 13583,4641 13639,21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E10999-DD88-453A-962B-49C29AC44022}" emma:medium="tactile" emma:mode="ink">
              <msink:context xmlns:msink="http://schemas.microsoft.com/ink/2010/main" type="inkBullet" rotatedBoundingBox="14304,2157 14295,2597 13629,2583 13639,2142"/>
            </emma:interpretation>
            <emma:one-of disjunction-type="recognition" id="oneOf6">
              <emma:interpretation id="interp30" emma:lang="ko-KR" emma:confidence="0">
                <emma:literal>i</emma:literal>
              </emma:interpretation>
              <emma:interpretation id="interp31" emma:lang="ko-KR" emma:confidence="0">
                <emma:literal>「</emma:literal>
              </emma:interpretation>
              <emma:interpretation id="interp32" emma:lang="ko-KR" emma:confidence="0">
                <emma:literal>ⅰ</emma:literal>
              </emma:interpretation>
              <emma:interpretation id="interp33" emma:lang="ko-KR" emma:confidence="0">
                <emma:literal>×</emma:literal>
              </emma:interpretation>
              <emma:interpretation id="interp34" emma:lang="ko-KR" emma:confidence="0">
                <emma:literal>F</emma:literal>
              </emma:interpretation>
            </emma:one-of>
          </emma:emma>
        </inkml:annotationXML>
        <inkml:trace contextRef="#ctx0" brushRef="#br0" timeOffset="-13837.2243">0 10 35,'7'-12'43,"-7"12"7,0 0 4,0 12-30,0 5 2,0 7 2,0 11 1,1 2 1,1 5 1,-2 0-3,1-3-6,0 1-5,2-5-4,0-7-4,0-4-2,-2-2-2,2-9-5,1-1-18,-4-1-24,0-3-30,0-8-1,0 0-7,0 0-5,0 0 4</inkml:trace>
        <inkml:trace contextRef="#ctx0" brushRef="#br0" timeOffset="-14133.6248">-587 256 31,'0'0'39,"-11"-7"-22,11 7 7,-12-8 7,7 0 5,5 8 2,-11-12 2,11 12-1,-6-10-6,6 10-4,0 0-7,0 0-7,0 0-6,0 0-3,0 0-3,8 0-3,4 6 1,5 1 0,6-2 2,8 1 1,0-3-1,5 0 0,0-3 0,0 0 0,-6 0-2,2 0 1,-10-2 0,-4-2-2,-5 4-4,-3 0-9,-10 0-12,10 0-14,-10 0-30,0 0-5,0 0-5,0 6-1</inkml:trace>
      </inkml:traceGroup>
      <inkml:traceGroup>
        <inkml:annotationXML>
          <emma:emma xmlns:emma="http://www.w3.org/2003/04/emma" version="1.0">
            <emma:interpretation id="{8653244B-FC0A-4C76-AD8C-DE599288066B}" emma:medium="tactile" emma:mode="ink">
              <msink:context xmlns:msink="http://schemas.microsoft.com/ink/2010/main" type="line" rotatedBoundingBox="14315,3200 14282,4657 13724,4645 13757,3188"/>
            </emma:interpretation>
          </emma:emma>
        </inkml:annotationXML>
        <inkml:traceGroup>
          <inkml:annotationXML>
            <emma:emma xmlns:emma="http://www.w3.org/2003/04/emma" version="1.0">
              <emma:interpretation id="{FF1DCDB5-5824-4DC2-94AF-6860626478AF}" emma:medium="tactile" emma:mode="ink">
                <msink:context xmlns:msink="http://schemas.microsoft.com/ink/2010/main" type="inkWord" rotatedBoundingBox="14252,3199 14242,3638 13805,3628 13814,3189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〇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∞</emma:literal>
                </emma:interpretation>
                <emma:interpretation id="interp3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-13041.6229">-412 1213 16,'-11'-9'54,"11"9"9,-12-26 1,6 17-26,3-2-2,-2 3-4,2-1-4,2-5-5,1 3-5,1-3-6,7 5-5,3-5-4,5 4-1,4-2-2,2 2 0,7 5-1,0 1 0,0 1 0,0 3 0,-1 3-1,-2 8 0,-7 10 2,-7 2 0,-6 5 1,-7 6 0,-13 6 2,-8-4 1,-4 7 1,-7-6-1,-3-6 1,3-1-2,0-7 0,8-3-2,5-6 0,7-2-1,4-5 2,9-7 2,2 11 1,12-5 0,3-3 2,10-1 1,6 0 1,4-2 0,2-2-1,2-4-2,2-1-1,-5 3-1,-5-1-1,-2 3-2,-11-1-4,1 3-8,-13 1-14,-8-1-51,6 15-1,-12-6-5,-1 0-5,-9-7-3</inkml:trace>
        </inkml:traceGroup>
        <inkml:traceGroup>
          <inkml:annotationXML>
            <emma:emma xmlns:emma="http://www.w3.org/2003/04/emma" version="1.0">
              <emma:interpretation id="{C8680142-7622-4685-BD69-4A3265F8533A}" emma:medium="tactile" emma:mode="ink">
                <msink:context xmlns:msink="http://schemas.microsoft.com/ink/2010/main" type="inkWord" rotatedBoundingBox="14292,4215 14282,4657 13724,4645 13734,4202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~</emma:literal>
                </emma:interpretation>
                <emma:interpretation id="interp42" emma:lang="ko-KR" emma:confidence="0">
                  <emma:literal>』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-11200.8197">-495 2151 7,'-15'2'49,"15"-2"5,-12-2 3,12 2-23,-11-8-7,11 8-2,0 0-5,0-16-3,7 12 0,1-6-5,10 2-2,-6-3-4,12 3-1,-1-4-2,7 3 0,-3 1 0,3 3-2,0 3 0,1 2 0,0 0-1,-3 6 0,1 4 0,-7 3 0,-3 3 1,-8 2 1,-7 5 2,-4-1-1,-12 6 1,-9 3 2,-9-1-2,-3 3 0,-6-4 0,1 1-2,0-6-1,5 2-1,4-8-1,9-2 1,6-3 1,8-1 3,6-2 1,10 0 2,12-3 2,6-1 0,8 0 2,8-4 0,5 1-1,1-3-3,4 0-1,-6 0-2,-5 0-2,-9-3-7,-4 3-18,-12 0-21,-5 2-30,-13-2-5,0 0-3,0 0-6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32:04.74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54CDC0A-80D8-41CB-9081-350C8F0C89D7}" emma:medium="tactile" emma:mode="ink">
          <msink:context xmlns:msink="http://schemas.microsoft.com/ink/2010/main" type="inkDrawing" rotatedBoundingBox="18301,1777 18464,4514 18024,4541 17861,1803" semanticType="verticalRange" shapeName="Other">
            <msink:sourceLink direction="with" ref="{F368D984-3ADC-4B40-BE2C-FBB3378626C7}"/>
          </msink:context>
        </emma:interpretation>
      </emma:emma>
    </inkml:annotationXML>
    <inkml:trace contextRef="#ctx0" brushRef="#br0">23 139 44,'-11'-13'49,"8"-14"4,-3 17-25,6 10-4,-2-8-2,2 8-3,-2-8-5,2 8-2,0 0-2,7-11-2,-7 11-4,18-7-3,4 3 0,-1-1 0,9 1 1,-2-2-1,9 0 1,-3-2 0,6 4-1,-8 0 0,0-1 0,-6 1 0,-5 1 0,-5 2 1,-5 0 0,-11 1 0,12 0 0,-12 0 0,0 0-1,0 0 0,0 0 0,0 0-2,0 0-1,-6 5-2,6-5 0,-9 11-1,7 1-1,-1 5 0,0 2 2,-1 16 1,-3 31 9,4 11 4,-4 12 1,5 9 3,2 3 0,2 12 3,3 13 3,3 1 0,4-25-8,2 7-1,1 2-1,-1-3-2,-2 6 1,-1-8-2,-1-6-3,0-3-1,-6-8 0,0-6-1,-3-5 0,-1-11 0,0-2 0,-2-9 0,-4-4 0,-2-4 0,2-4 0,-2-8 0,1-2 0,-1-3-1,2-3 1,1-2-1,1 0 0,0-6 0,1 0-1,1 1 0,1-4-1,1 0 1,3-1 0,1-3-1,0-1 1,0-1 0,0-2-1,-4-9 1,10 12 1,-10-12-1,0 0 0,0 0 0,0 0 0,0 0 0,0 0 0,0 0 1,7 10-2,-7-10 2,0 0-1,0 0 1,0 0 1,0 0 1,-3 8 1,3-8 0,-15 5 2,4-4 1,0 2-7,-4 1 0,-5-2 0,1 5 0,-4-6 0,2 9-14,-7-1-65,-6 1-3,-2-1-2,-8-4-6,4 0-5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32:57.60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EE7081C-F066-459F-8331-75B69952701E}" emma:medium="tactile" emma:mode="ink">
          <msink:context xmlns:msink="http://schemas.microsoft.com/ink/2010/main" type="inkDrawing" rotatedBoundingBox="11303,6449 13369,6338 13371,6384 11305,6495" shapeName="Other"/>
        </emma:interpretation>
      </emma:emma>
    </inkml:annotationXML>
    <inkml:trace contextRef="#ctx0" brushRef="#br0">138 143 6,'-13'-4'36,"2"2"0,-2-1-19,-7-2 5,6 1 7,-6-1 3,8 0 2,-3 2-1,5-3 0,-1 4-6,11 2-5,0 0-8,0 0-7,0 0-4,0 0-2,0 0-1,13 0 1,7 0 3,5 0 1,14 2 3,2-2-1,17 0 2,5 0-2,12 0 0,5-3-2,6 1-1,11-1 0,5 0 1,4-2-1,0 0 2,6-1 0,2 2 0,-4-3 2,-1-1-1,-5 3 0,-11-2 0,0 1-1,-11-1-1,-9 1 0,-11 0-1,-8 0-1,-8 4-1,-12-2 0,-4 3 0,-12 0-1,-4 1 1,-6 0-2,-8 0-1,0 0-7,0 0-9,0 0-18,0 0-15,0 0-28,-9-5-3,-2 0-4,11 5-4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31:37.14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2CADD20-87D4-4B8B-981D-A2016FF88C44}" emma:medium="tactile" emma:mode="ink">
          <msink:context xmlns:msink="http://schemas.microsoft.com/ink/2010/main" type="writingRegion" rotatedBoundingBox="10927,2169 12715,2435 12518,3756 10730,3489"/>
        </emma:interpretation>
      </emma:emma>
    </inkml:annotationXML>
    <inkml:traceGroup>
      <inkml:annotationXML>
        <emma:emma xmlns:emma="http://www.w3.org/2003/04/emma" version="1.0">
          <emma:interpretation id="{56F34B15-9D0B-4788-AC21-F497C9C8F293}" emma:medium="tactile" emma:mode="ink">
            <msink:context xmlns:msink="http://schemas.microsoft.com/ink/2010/main" type="paragraph" rotatedBoundingBox="10927,2169 12715,2435 12518,3756 10730,34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A65CEF-A574-46B5-9000-55A42823DE27}" emma:medium="tactile" emma:mode="ink">
              <msink:context xmlns:msink="http://schemas.microsoft.com/ink/2010/main" type="line" rotatedBoundingBox="10927,2169 12715,2435 12518,3756 10730,3489"/>
            </emma:interpretation>
          </emma:emma>
        </inkml:annotationXML>
        <inkml:traceGroup>
          <inkml:annotationXML>
            <emma:emma xmlns:emma="http://www.w3.org/2003/04/emma" version="1.0">
              <emma:interpretation id="{579D2EE6-9EEE-4284-B170-F93DAAB686D4}" emma:medium="tactile" emma:mode="ink">
                <msink:context xmlns:msink="http://schemas.microsoft.com/ink/2010/main" type="inkWord" rotatedBoundingBox="10820,2888 11286,2957 11244,3241 10777,3171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z</emma:literal>
                </emma:interpretation>
                <emma:interpretation id="interp2" emma:lang="ko-KR" emma:confidence="0">
                  <emma:literal>二</emma:literal>
                </emma:interpretation>
                <emma:interpretation id="interp3" emma:lang="ko-KR" emma:confidence="0">
                  <emma:literal>느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-3449 819 33,'0'0'61,"-10"-1"3,10 1-1,29 0-29,-29 0-5,0 0-6,0 0-4,0 0-5,15-6-4,-2 4-1,2 2 1,7-3 1,5 0 0,4 2-2,5 0 0,-1-3-2,0 3-1,-3-1-2,1 0-1,-6 2 0,-3-2-2,-5 2 0,-5 0 0,-5 0-3,2 0-6,-11 0-7,0 0-10,0 0-12,0 0-31,0 12-6,-12-5-3,1 1-1</inkml:trace>
          <inkml:trace contextRef="#ctx0" brushRef="#br0" timeOffset="202.8003">-3372 992 39,'-18'7'65,"10"6"1,8-13 0,-2 11 0,2-11-29,21 6-16,1-3-5,7-2 0,4 1-1,7-2-3,-4 0-2,2 0-4,-4 0-10,-1-1-23,-7 2-41,-6-1-2,1 2-6,-7-4-3,5-2-3</inkml:trace>
        </inkml:traceGroup>
        <inkml:traceGroup>
          <inkml:annotationXML>
            <emma:emma xmlns:emma="http://www.w3.org/2003/04/emma" version="1.0">
              <emma:interpretation id="{1B24F741-EA9F-4199-A5CC-232CEC35B239}" emma:medium="tactile" emma:mode="ink">
                <msink:context xmlns:msink="http://schemas.microsoft.com/ink/2010/main" type="inkWord" rotatedBoundingBox="11979,2326 12715,2435 12518,3756 11782,3646"/>
              </emma:interpretation>
              <emma:one-of disjunction-type="recognition" id="oneOf1">
                <emma:interpretation id="interp5" emma:lang="ko-KR" emma:confidence="0">
                  <emma:literal>늑</emma:literal>
                </emma:interpretation>
                <emma:interpretation id="interp6" emma:lang="ko-KR" emma:confidence="0">
                  <emma:literal>륵</emma:literal>
                </emma:interpretation>
                <emma:interpretation id="interp7" emma:lang="ko-KR" emma:confidence="0">
                  <emma:literal>÷</emma:literal>
                </emma:interpretation>
                <emma:interpretation id="interp8" emma:lang="ko-KR" emma:confidence="0">
                  <emma:literal>놓</emma:literal>
                </emma:interpretation>
                <emma:interpretation id="interp9" emma:lang="ko-KR" emma:confidence="0">
                  <emma:literal>옴</emma:literal>
                </emma:interpretation>
              </emma:one-of>
            </emma:emma>
          </inkml:annotationXML>
          <inkml:trace contextRef="#ctx0" brushRef="#br0" timeOffset="920.4016">-2334 797 49,'-16'0'58,"16"0"4,-20 0-22,20 0 2,0 0-4,-10-6-6,10 6-7,0 0-3,7-2-6,3-1-6,10 1-2,4 0-4,9-2 1,5-2 1,12 0 0,5 0 1,9-1-1,2 1 0,-6 0-2,4 3 0,-4 3-1,-9 0-1,-7 0 0,-8 0-2,-7 3 1,-9 2-1,-5-1-2,-15-4-2,12 4-4,-12-4-8,0 0-14,-4 15-14,-3-5-27,-4-4-6,0-1-1,-8 0 0</inkml:trace>
          <inkml:trace contextRef="#ctx0" brushRef="#br0" timeOffset="2137.2037">-2166 190 26,'-10'-1'48,"10"1"-1,-11-7-1,11 7-31,0 0 0,0 0 0,-3 8 0,5 12-1,6-4 2,-1 10 4,0 0-1,1 6 0,2-4-1,-3-1-3,-3-1-5,1-3 1,-1 1-4,0-7-5,-1-2-9,-1-6-17,3 6-38,-5-15-3,4 14-5,-4-14-3,9-13 0</inkml:trace>
          <inkml:trace contextRef="#ctx0" brushRef="#br0" timeOffset="1606.8028">-2212 1179 3,'-15'0'56,"15"0"2,-8-7-1,8 7-1,-15-13-35,15 13-5,0 0-5,-2-11-3,2 11-2,0 0 1,6-7 0,-6 7 1,14-7 0,-5 2-1,5 2-1,0-2 0,4 0-2,2 0 0,4 1-2,2-1 0,2 3-1,-2 0 0,4 2-1,-5 0 0,1 5-1,-7 4 1,1 1 0,-7 3 1,-3 3 3,-6 1 0,-5 1 3,-7 2-1,-10-1 1,-3-1 0,-4-3-1,-1 0 0,-3-1-2,7-5-1,4-3-3,4-2 1,14-4-1,0 0 0,0 0-2,20 0 1,6 0-2,3 0 1,5 4 2,2 2 1,3 4 0,-6 3 1,0 3 1,-10 2 4,-5 2 3,-8 2 0,-10 0 2,-7-1 0,-12 0 0,-5-2-1,-10-2 0,-2-7-3,-6 1-2,1-5-3,0-3-3,5-3-5,6 0-9,2-5-22,-28-5-42,43 1-1,4-8-7,7-1-3,1-10 0</inkml:trace>
        </inkml:traceGroup>
      </inkml:traceGroup>
    </inkml:traceGroup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32:07.37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0D48CC3-2B95-4583-8D99-49595479AB79}" emma:medium="tactile" emma:mode="ink">
          <msink:context xmlns:msink="http://schemas.microsoft.com/ink/2010/main" type="writingRegion" rotatedBoundingBox="1949,3410 26609,2390 27226,17320 2567,18340"/>
        </emma:interpretation>
      </emma:emma>
    </inkml:annotationXML>
    <inkml:traceGroup>
      <inkml:annotationXML>
        <emma:emma xmlns:emma="http://www.w3.org/2003/04/emma" version="1.0">
          <emma:interpretation id="{7535D6D4-729C-42B0-A4AB-61850FA5B03C}" emma:medium="tactile" emma:mode="ink">
            <msink:context xmlns:msink="http://schemas.microsoft.com/ink/2010/main" type="paragraph" rotatedBoundingBox="19475,2685 26609,2390 26651,3419 19517,3714" alignmentLevel="7"/>
          </emma:interpretation>
        </emma:emma>
      </inkml:annotationXML>
      <inkml:traceGroup>
        <inkml:annotationXML>
          <emma:emma xmlns:emma="http://www.w3.org/2003/04/emma" version="1.0">
            <emma:interpretation id="{AE32C4E7-4FB8-4B68-A453-4D5AA2E9260F}" emma:medium="tactile" emma:mode="ink">
              <msink:context xmlns:msink="http://schemas.microsoft.com/ink/2010/main" type="inkBullet" rotatedBoundingBox="19508,3473 19634,3467 19644,3709 19517,3714"/>
            </emma:interpretation>
            <emma:one-of disjunction-type="recognition" id="oneOf0">
              <emma:interpretation id="interp0" emma:lang="ko-KR" emma:confidence="0">
                <emma:literal>)</emma:literal>
              </emma:interpretation>
              <emma:interpretation id="interp1" emma:lang="ko-KR" emma:confidence="0">
                <emma:literal>〉</emma:literal>
              </emma:interpretation>
              <emma:interpretation id="interp2" emma:lang="ko-KR" emma:confidence="0">
                <emma:literal>J</emma:literal>
              </emma:interpretation>
              <emma:interpretation id="interp3" emma:lang="ko-KR" emma:confidence="0">
                <emma:literal>}</emma:literal>
              </emma:interpretation>
              <emma:interpretation id="interp4" emma:lang="ko-KR" emma:confidence="0">
                <emma:literal>’</emma:literal>
              </emma:interpretation>
            </emma:one-of>
          </emma:emma>
        </inkml:annotationXML>
        <inkml:trace contextRef="#ctx0" brushRef="#br0">5242 1314 4,'0'0'46,"11"0"-1,-2 6 2,4 2-3,27 5-41,-23 6-4,-5-1 2,2 7 5,-4-3 3,-5 2 6,-3-4-2,-5 1 1,-5-7 0,-9 0-11,2-1-15,-6 0-36,2-3-5,0-10-7,6 0-1</inkml:trace>
      </inkml:traceGroup>
      <inkml:traceGroup>
        <inkml:annotationXML>
          <emma:emma xmlns:emma="http://www.w3.org/2003/04/emma" version="1.0">
            <emma:interpretation id="{A2612F04-B00A-4C25-A883-ACAFA33CC5B7}" emma:medium="tactile" emma:mode="ink">
              <msink:context xmlns:msink="http://schemas.microsoft.com/ink/2010/main" type="line" rotatedBoundingBox="20792,2630 26609,2390 26648,3325 20830,3566"/>
            </emma:interpretation>
          </emma:emma>
        </inkml:annotationXML>
        <inkml:traceGroup>
          <inkml:annotationXML>
            <emma:emma xmlns:emma="http://www.w3.org/2003/04/emma" version="1.0">
              <emma:interpretation id="{76C69A9B-5A7C-453F-BBF2-AD43356FE6FD}" emma:medium="tactile" emma:mode="ink">
                <msink:context xmlns:msink="http://schemas.microsoft.com/ink/2010/main" type="inkWord" rotatedBoundingBox="20797,2767 21325,2745 21351,3374 20823,3396"/>
              </emma:interpretation>
              <emma:one-of disjunction-type="recognition" id="oneOf1">
                <emma:interpretation id="interp5" emma:lang="ko-KR" emma:confidence="0">
                  <emma:literal>Q</emma:literal>
                </emma:interpretation>
                <emma:interpretation id="interp6" emma:lang="ko-KR" emma:confidence="0">
                  <emma:literal>은</emma:literal>
                </emma:interpretation>
                <emma:interpretation id="interp7" emma:lang="ko-KR" emma:confidence="0">
                  <emma:literal>요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㉡</emma:literal>
                </emma:interpretation>
              </emma:one-of>
            </emma:emma>
          </inkml:annotationXML>
          <inkml:trace contextRef="#ctx0" brushRef="#br0" timeOffset="717.6011">6784 814 22,'14'-10'37,"-3"-4"5,-1 1-25,8 2 3,-9-2 5,0 0 4,-4 1 0,-2-1 2,0-2 0,-3 0-2,0 1-2,0-3-5,-4 0-4,-3 4-4,-2 3-4,-2-1-4,-4 8-3,-8 1-4,2 4 0,-9 9 0,1 14 1,-1 7 1,-2 9 2,0 4 1,3 11 1,9 1 2,4 6-1,8-1 0,8-8-1,8-2 0,12-8-1,7-8 1,12-12 0,4-4 1,5-14 1,6-6-1,-3-7 0,-1-10 0,-7-9 0,1-6 0,-12-6-3,-7-5-3,-7-6 0,-7-3 0,-10-2 0,-4 0 0,-8-1 0,-5 5 0,-1 6 0,-5 6 0,0 6 0,-3 7-15,1 12-23,0 8-14,-3 5-29,5 9-2,-5 4-4,9 7-3</inkml:trace>
          <inkml:trace contextRef="#ctx0" brushRef="#br0" timeOffset="920.4016">6740 931 37,'4'18'71,"6"1"0,1-6 0,8 4-6,9 4-39,0-1-1,7 6-4,-2-2-10,0 1-5,-2-4-1,-4 0-1,-6-8-2,-4 1-9,-5-5-17,2 3-43,-14-12-3,12 10-4,-12-10-4,10-1-1</inkml:trace>
        </inkml:traceGroup>
        <inkml:traceGroup>
          <inkml:annotationXML>
            <emma:emma xmlns:emma="http://www.w3.org/2003/04/emma" version="1.0">
              <emma:interpretation id="{F8B5DAB8-3709-4AC9-8081-B8736CECCE1D}" emma:medium="tactile" emma:mode="ink">
                <msink:context xmlns:msink="http://schemas.microsoft.com/ink/2010/main" type="inkWord" rotatedBoundingBox="21381,2662 21895,2641 21908,2949 21394,2970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+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825.2032">7181 579 19,'-16'-8'64,"-2"0"5,5 3-2,1-3-5,7-1-35,5 9-2,0 0-5,11-6-3,6 2-3,7 1-4,9-4 1,6 0 2,6 3-2,6-5-2,0 4-4,-3 0-3,-1 5-8,-4 0-11,-10 3-15,-6 4-14,-7 2-27,-5 1-3,-15-10-5,11 15 0</inkml:trace>
          <inkml:trace contextRef="#ctx0" brushRef="#br0" timeOffset="1560.0027">7282 526 46,'0'-11'50,"-6"-6"0,6 17-31,0 0 3,6-1 1,-2 8 0,4 13-2,-2 4-4,2 4 1,4 10 1,-5-8 0,6 2-3,-6-4-4,2-2-2,-5-6-2,5-3-1,-5-3-3,-3-5-11,-1-9-8,7 11-6,-7-11-41,0 0-6,0 0-3,0-9-6</inkml:trace>
        </inkml:traceGroup>
        <inkml:traceGroup>
          <inkml:annotationXML>
            <emma:emma xmlns:emma="http://www.w3.org/2003/04/emma" version="1.0">
              <emma:interpretation id="{C8C742DD-3906-4D2D-902E-2323905EB3EB}" emma:medium="tactile" emma:mode="ink">
                <msink:context xmlns:msink="http://schemas.microsoft.com/ink/2010/main" type="inkWord" rotatedBoundingBox="21818,2822 22371,2799 22393,3336 21840,3359"/>
              </emma:interpretation>
              <emma:one-of disjunction-type="recognition" id="oneOf3">
                <emma:interpretation id="interp15" emma:lang="ko-KR" emma:confidence="0">
                  <emma:literal>Q</emma:literal>
                </emma:interpretation>
                <emma:interpretation id="interp16" emma:lang="ko-KR" emma:confidence="0">
                  <emma:literal>0</emma:literal>
                </emma:interpretation>
                <emma:interpretation id="interp17" emma:lang="ko-KR" emma:confidence="0">
                  <emma:literal>요</emma:literal>
                </emma:interpretation>
                <emma:interpretation id="interp18" emma:lang="ko-KR" emma:confidence="0">
                  <emma:literal>@</emma:literal>
                </emma:interpretation>
                <emma:interpretation id="interp1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2262.0039">7865 668 38,'12'-4'51,"-12"4"1,0-11-4,-12 9-26,1 2-6,-3 6 3,-9 8 3,-1 6 3,-6 12 4,-3 5-2,-6 10 3,5 2-1,2 5-6,3-1-6,11-2-4,10-6-4,8-9-2,15-6 0,17-9-1,13-7 2,12-12-1,5-5-1,4-7-6,-3-8 0,-3-3 0,-8-2 0,-9-6 0,-13-2 0,-12-3 0,-14-2 0,-4-3 0,-10-1 0,-6-1 0,-6-3 0,-3 8 0,-7 1 0,2 10-15,-3 6-39,0 8-30,4 5-1,-1 5-4,6 4-6,-2 2 6</inkml:trace>
          <inkml:trace contextRef="#ctx0" brushRef="#br0" timeOffset="2464.8043">7680 879 16,'-1'24'78,"5"6"2,7-4-1,11-1-5,4-1-1,10 1-48,-2 2-1,9 0-9,-2-3-6,-1-6-2,-1-1-1,-7-6 0,-3-3-3,-7-4-8,-6 1-21,-5-2-49,-1-1-3,-10-2-3,0 0-6,7-13-5</inkml:trace>
        </inkml:traceGroup>
        <inkml:traceGroup>
          <inkml:annotationXML>
            <emma:emma xmlns:emma="http://www.w3.org/2003/04/emma" version="1.0">
              <emma:interpretation id="{ED02E7B7-3255-4129-8966-13E2A3068562}" emma:medium="tactile" emma:mode="ink">
                <msink:context xmlns:msink="http://schemas.microsoft.com/ink/2010/main" type="inkWord" rotatedBoundingBox="22731,2876 23182,2857 23191,3089 22740,3108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二</emma:literal>
                </emma:interpretation>
                <emma:interpretation id="interp22" emma:lang="ko-KR" emma:confidence="0">
                  <emma:literal>그</emma:literal>
                </emma:interpretation>
                <emma:interpretation id="interp23" emma:lang="ko-KR" emma:confidence="0">
                  <emma:literal>ㄷ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042.0053">8478 747 36,'0'0'58,"-12"-8"5,12 8 0,0 0-28,0 0-6,0 0-2,0 0-4,15-11-5,3 8-1,11-2-3,1 2-2,6-1-1,-2 2-2,8 0-2,-11 2-5,4 0-6,-9 0-8,-5 3-16,-6 0-12,-3 0-29,-12-3-5,3 14-3,-9-8-1</inkml:trace>
          <inkml:trace contextRef="#ctx0" brushRef="#br0" timeOffset="3229.2055">8525 891 18,'-24'12'72,"13"5"3,3-7 0,15-5-4,10-4-1,9 2-49,11-2-8,2-1 2,7 0-5,0 0-6,-2-3-12,-4 1-28,-1 2-34,-10-6-3,1 3-4,-10-3-7,3-1 1</inkml:trace>
        </inkml:traceGroup>
        <inkml:traceGroup>
          <inkml:annotationXML>
            <emma:emma xmlns:emma="http://www.w3.org/2003/04/emma" version="1.0">
              <emma:interpretation id="{A0F5B8F6-1691-4151-A502-B211B31418ED}" emma:medium="tactile" emma:mode="ink">
                <msink:context xmlns:msink="http://schemas.microsoft.com/ink/2010/main" type="inkWord" rotatedBoundingBox="23400,2668 24074,2640 24098,3213 23424,3241"/>
              </emma:interpretation>
              <emma:one-of disjunction-type="recognition" id="oneOf5">
                <emma:interpretation id="interp25" emma:lang="ko-KR" emma:confidence="0">
                  <emma:literal>Q</emma:literal>
                </emma:interpretation>
                <emma:interpretation id="interp26" emma:lang="ko-KR" emma:confidence="0">
                  <emma:literal>단</emma:literal>
                </emma:interpretation>
                <emma:interpretation id="interp27" emma:lang="ko-KR" emma:confidence="0">
                  <emma:literal>다</emma:literal>
                </emma:interpretation>
                <emma:interpretation id="interp28" emma:lang="ko-KR" emma:confidence="0">
                  <emma:literal>요</emma:literal>
                </emma:interpretation>
                <emma:interpretation id="interp2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775.2065">9385 620 31,'22'-17'70,"0"3"2,-4-4-2,-3 1-1,2 1-36,-13 3-6,-2 2-6,-2 1-9,-9 6-2,-8 1-1,-3 3-1,-7 14 1,-4 5 1,-4 13 0,-7 9-2,0 11 2,5 4-1,5 3-1,9-1-1,8-3-2,12-6-2,8-6-3,19-12 0,13-8 0,11-9 0,13-11 0,2-3 0,8-1 0,-2-9 0,-1-6 0,-7-3 0,-7-4 0,-11-4 0,-10-3 0,-11-5 0,-11-3 0,-11-4 0,-10-3 0,-9 0 0,-6 3 0,-8 0 0,0 10 0,-7 4-36,-3 9-46,3 12-4,-3 5-1,9 4-5,-3 5 0</inkml:trace>
          <inkml:trace contextRef="#ctx0" brushRef="#br0" timeOffset="3978.007">9317 822 3,'4'28'81,"12"-2"4,3-2-2,11-1-4,5-7-1,2 2-42,4 2-7,3-3-11,-2-1-8,-2-2-3,-9-4-5,-5-1-2,-6-6-3,-2 3-32,0 0-42,-10-6-2,4 0-4,-5-8-5,4-4-6</inkml:trace>
        </inkml:traceGroup>
        <inkml:traceGroup>
          <inkml:annotationXML>
            <emma:emma xmlns:emma="http://www.w3.org/2003/04/emma" version="1.0">
              <emma:interpretation id="{A51AAF41-ACFA-421C-AD4C-B0BD5099196E}" emma:medium="tactile" emma:mode="ink">
                <msink:context xmlns:msink="http://schemas.microsoft.com/ink/2010/main" type="inkWord" rotatedBoundingBox="24309,2660 24916,2635 24943,3268 24335,3293"/>
              </emma:interpretation>
              <emma:one-of disjunction-type="recognition" id="oneOf6">
                <emma:interpretation id="interp30" emma:lang="ko-KR" emma:confidence="0">
                  <emma:literal>Q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@</emma:literal>
                </emma:interpretation>
                <emma:interpretation id="interp33" emma:lang="ko-KR" emma:confidence="0">
                  <emma:literal>으</emma:literal>
                </emma:interpretation>
                <emma:interpretation id="interp3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4539.6079">10410 637 14,'-8'-19'51,"-7"1"5,4-2 0,-7 2-24,4 4-6,-7 3-1,3 4 1,-2 7-2,-5 5 4,6 12-1,-14 11 1,4 7-2,-4 11-3,4 1-2,2 7-4,8 2-4,9-4-3,10-5-2,13-9-8,16-8 0,12-10 0,12-6 0,7-13 0,4-4 0,2-12 0,-7-8 0,-5-7 0,-9-5 0,-9-4 0,-13-8 0,-13 0 0,-10-4 0,-10 2 0,-7-1 0,-10 9 0,-4-4 0,-4 18-8,-8 9-44,2 7-31,7 11-2,-4 0-4,8 11-5,-2 1 2</inkml:trace>
          <inkml:trace contextRef="#ctx0" brushRef="#br0" timeOffset="4742.4082">10184 699 39,'0'24'68,"0"1"2,6 1 2,2 23-23,10-23-6,2 1-5,11 1-6,6 2-9,0 0-5,6-3-5,-4-1-1,2-3-4,-7-2-3,1-5-4,-10-2-5,-5-5-10,-2-2-21,25-3-41,-35-5 0,2-8-7,-2-9-3,2-4-2</inkml:trace>
        </inkml:traceGroup>
        <inkml:traceGroup>
          <inkml:annotationXML>
            <emma:emma xmlns:emma="http://www.w3.org/2003/04/emma" version="1.0">
              <emma:interpretation id="{6B6F9775-1A00-496A-B2BC-15470B2DCB7B}" emma:medium="tactile" emma:mode="ink">
                <msink:context xmlns:msink="http://schemas.microsoft.com/ink/2010/main" type="inkWord" rotatedBoundingBox="24867,2462 25323,2443 25335,2747 24880,2766"/>
              </emma:interpretation>
              <emma:one-of disjunction-type="recognition" id="oneOf7">
                <emma:interpretation id="interp35" emma:lang="ko-KR" emma:confidence="0">
                  <emma:literal>「</emma:literal>
                </emma:interpretation>
                <emma:interpretation id="interp36" emma:lang="ko-KR" emma:confidence="0">
                  <emma:literal>T</emma:literal>
                </emma:interpretation>
                <emma:interpretation id="interp37" emma:lang="ko-KR" emma:confidence="0">
                  <emma:literal>ㅜ</emma:literal>
                </emma:interpretation>
                <emma:interpretation id="interp38" emma:lang="ko-KR" emma:confidence="0">
                  <emma:literal>7</emma:literal>
                </emma:interpretation>
                <emma:interpretation id="interp3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5304.0093">10646 405 61,'-17'-9'77,"3"4"0,5-8-3,7-13-4,2 26-35,5-12-10,8 9-6,7-4-9,3-2-2,13 1-2,0 3 0,4-3-1,0 4-1,4 1-6,-7 1-14,-1 2-24,12 7-34,-27-2-2,3 4-5,-10-5-6,4 4 2</inkml:trace>
          <inkml:trace contextRef="#ctx0" brushRef="#br0" timeOffset="5070.0089">10857 315 11,'0'-13'70,"0"13"-2,-5-8-3,5 8 0,-5 6-4,-1 10-44,4 5-6,2 7-7,-4 3-1,4 5 5,-2-1-1,1-5 0,1 0-1,0-10 0,0 0 1,3-6-3,-1-5-3,-2-9-8,2 8-26,-2-8-34,2-4-4,-2-9-5,0-5-6,-2-3 4</inkml:trace>
        </inkml:traceGroup>
        <inkml:traceGroup>
          <inkml:annotationXML>
            <emma:emma xmlns:emma="http://www.w3.org/2003/04/emma" version="1.0">
              <emma:interpretation id="{3C51B45D-9EE5-48E0-85A5-04840704B786}" emma:medium="tactile" emma:mode="ink">
                <msink:context xmlns:msink="http://schemas.microsoft.com/ink/2010/main" type="inkWord" rotatedBoundingBox="25452,2900 25909,2881 25918,3093 25461,3111"/>
              </emma:interpretation>
              <emma:one-of disjunction-type="recognition" id="oneOf8">
                <emma:interpretation id="interp40" emma:lang="ko-KR" emma:confidence="0">
                  <emma:literal>=</emma:literal>
                </emma:interpretation>
                <emma:interpretation id="interp41" emma:lang="ko-KR" emma:confidence="0">
                  <emma:literal>z</emma:literal>
                </emma:interpretation>
                <emma:interpretation id="interp42" emma:lang="ko-KR" emma:confidence="0">
                  <emma:literal>그</emma:literal>
                </emma:interpretation>
                <emma:interpretation id="interp43" emma:lang="ko-KR" emma:confidence="0">
                  <emma:literal>二</emma:literal>
                </emma:interpretation>
                <emma:interpretation id="interp4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5772.0101">11226 764 0,'-11'-3'76,"-3"1"0,14 2-4,-14-5-4,14 5-2,0 0-38,10-10-13,5 10-8,4 0-3,5 0 2,6-3 0,2 1 2,2 0-2,-1 0 1,2 1-6,-12-2-9,5 2-20,-12 1-11,-27 0-32,11 0-6,0 0-3,-5 14-2</inkml:trace>
          <inkml:trace contextRef="#ctx0" brushRef="#br0" timeOffset="5943.6104">11236 864 36,'-16'15'66,"11"-8"3,5 4 0,5-5-4,15-6-25,5 4-25,8-3-4,2 3 1,8-2-4,-3-2-12,7 6-28,-3 4-31,-4-9-4,1 2-4,-9-3-6,0 0 1</inkml:trace>
        </inkml:traceGroup>
        <inkml:traceGroup>
          <inkml:annotationXML>
            <emma:emma xmlns:emma="http://www.w3.org/2003/04/emma" version="1.0">
              <emma:interpretation id="{746F0534-AFC6-4827-B95A-15EFF803CC8A}" emma:medium="tactile" emma:mode="ink">
                <msink:context xmlns:msink="http://schemas.microsoft.com/ink/2010/main" type="inkWord" rotatedBoundingBox="25958,2703 26621,2675 26648,3325 25985,3353"/>
              </emma:interpretation>
              <emma:one-of disjunction-type="recognition" id="oneOf9">
                <emma:interpretation id="interp45" emma:lang="ko-KR" emma:confidence="0">
                  <emma:literal>D</emma:literal>
                </emma:interpretation>
                <emma:interpretation id="interp46" emma:lang="ko-KR" emma:confidence="0">
                  <emma:literal>『</emma:literal>
                </emma:interpretation>
                <emma:interpretation id="interp47" emma:lang="ko-KR" emma:confidence="0">
                  <emma:literal>王</emma:literal>
                </emma:interpretation>
                <emma:interpretation id="interp48" emma:lang="ko-KR" emma:confidence="0">
                  <emma:literal>p</emma:literal>
                </emma:interpretation>
                <emma:interpretation id="interp49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6786.0119">11718 1170 46,'4'13'74,"14"-6"3,10-7 0,9 0-25,4-1-3,13-5-8,2-1-11,5 1-9,-3-2-5,-2 2-4,-9 3-4,-5 0-3,-11 1-2,-7 2-7,-9 0-5,-15 0-35,0 0-35,-7 1-1,-7 0-6,-9-1-5,5-4-1</inkml:trace>
          <inkml:trace contextRef="#ctx0" brushRef="#br0" timeOffset="6536.4115">11854 684 3,'-12'-9'64,"2"-2"9,1-2 1,6 0-2,-1 2-30,4 1-9,5 0-1,5 0-10,5-1-5,7 1-6,7-3-3,7 4-2,5 0-1,2 2 0,2-2-2,5 8 0,0 0-1,-6 1 0,-4 0-1,-3 0-5,-8 0-8,-4 3-16,-7 8-18,-18-11-30,2 19-2,-10-7-6,-7 3-3</inkml:trace>
          <inkml:trace contextRef="#ctx0" brushRef="#br0" timeOffset="6240.0109">11965 541 30,'12'-5'59,"5"5"6,-4 5 1,2 5 3,3 8-40,-4 10-1,-4 9-1,-1 7 0,1 3-1,-4 4-5,2-4-3,-4 3-6,2-8-2,-4-3-4,2-7 0,-1-9-2,0-6-3,-2-5-5,-1-12-12,0 0-32,0 0-30,-12-2-1,9-11-7,-9-10-5,5-1 2</inkml:trace>
        </inkml:traceGroup>
      </inkml:traceGroup>
    </inkml:traceGroup>
    <inkml:traceGroup>
      <inkml:annotationXML>
        <emma:emma xmlns:emma="http://www.w3.org/2003/04/emma" version="1.0">
          <emma:interpretation id="{55129CC4-8AF9-4A11-A5F6-851D1E088434}" emma:medium="tactile" emma:mode="ink">
            <msink:context xmlns:msink="http://schemas.microsoft.com/ink/2010/main" type="paragraph" rotatedBoundingBox="2069,6174 24301,5481 24334,6532 2102,72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CA759A-CF18-4BAD-98D4-F23BA96A6E1B}" emma:medium="tactile" emma:mode="ink">
              <msink:context xmlns:msink="http://schemas.microsoft.com/ink/2010/main" type="inkBullet" rotatedBoundingBox="2083,6602 2296,6596 2302,6808 2089,6815"/>
            </emma:interpretation>
            <emma:one-of disjunction-type="recognition" id="oneOf10">
              <emma:interpretation id="interp50" emma:lang="ko-KR" emma:confidence="0">
                <emma:literal>〇</emma:literal>
              </emma:interpretation>
              <emma:interpretation id="interp51" emma:lang="ko-KR" emma:confidence="0">
                <emma:literal>@</emma:literal>
              </emma:interpretation>
              <emma:interpretation id="interp52" emma:lang="ko-KR" emma:confidence="0">
                <emma:literal>W</emma:literal>
              </emma:interpretation>
              <emma:interpretation id="interp53" emma:lang="ko-KR" emma:confidence="0">
                <emma:literal>』</emma:literal>
              </emma:interpretation>
              <emma:interpretation id="interp54" emma:lang="ko-KR" emma:confidence="0">
                <emma:literal>닝</emma:literal>
              </emma:interpretation>
            </emma:one-of>
          </emma:emma>
        </inkml:annotationXML>
        <inkml:trace contextRef="#ctx0" brushRef="#br1" timeOffset="22854.0401">-12150 4509 33,'0'0'41,"0"0"-1,-13 0-26,13 0-7,0 0-4,0 0-1,0-8 5,0 8 3,6-9 7,-6 9 2,4-14 2,-4 14 1,3-9 0,-3 9-2,0 0-5,0 0-4,0 0-4,-7 13-3,3 0-2,-1 5 0,-1-3 1,3 8 0,0-2-1,3 0 2,1-3-1,8 2 2,2-5-1,4-9 1,0-4 1,6-2 0,-2-8-1,4-10 3,4 1-3,-8-11 1,2 2-2,-8-4 0,0 8-2,-11 1 0,-2 1-1,-5 7-1,-13 4-1,3 6-1,-4 3 1,-2 8 0,-3 3 0,4 5 2,3 5 0,1 3 1,3-3 0,4 5 0,5-3 1,4-3-1,4-4 1,8-3 0,5-4 1,2-7-1,2-2 2,2-4 0,3-5 1,-8-8-1,-3 2-1,-6-4 0,-7 2-1,-4 0 1,-7 5-1,-6 1-1,-6 5-1,-1 3 0,2 3 0,-1 1-1,3 6-2,3 3-8,0-1-14,4 6-18,7 5-31,-2-6-4,9 2-4,4-5-3</inkml:trace>
      </inkml:traceGroup>
      <inkml:traceGroup>
        <inkml:annotationXML>
          <emma:emma xmlns:emma="http://www.w3.org/2003/04/emma" version="1.0">
            <emma:interpretation id="{9054C277-80C2-42CE-BFD4-89F77CB75846}" emma:medium="tactile" emma:mode="ink">
              <msink:context xmlns:msink="http://schemas.microsoft.com/ink/2010/main" type="line" rotatedBoundingBox="3004,6144 24301,5481 24334,6532 3037,7195"/>
            </emma:interpretation>
          </emma:emma>
        </inkml:annotationXML>
        <inkml:traceGroup>
          <inkml:annotationXML>
            <emma:emma xmlns:emma="http://www.w3.org/2003/04/emma" version="1.0">
              <emma:interpretation id="{76D55B34-18E4-4FC4-A58E-4766C82CC593}" emma:medium="tactile" emma:mode="ink">
                <msink:context xmlns:msink="http://schemas.microsoft.com/ink/2010/main" type="inkWord" rotatedBoundingBox="3009,6288 3415,6275 3441,7111 3035,7123"/>
              </emma:interpretation>
              <emma:one-of disjunction-type="recognition" id="oneOf11">
                <emma:interpretation id="interp55" emma:lang="ko-KR" emma:confidence="0">
                  <emma:literal>b</emma:literal>
                </emma:interpretation>
                <emma:interpretation id="interp56" emma:lang="ko-KR" emma:confidence="0">
                  <emma:literal>卜</emma:literal>
                </emma:interpretation>
                <emma:interpretation id="interp57" emma:lang="ko-KR" emma:confidence="0">
                  <emma:literal>5</emma:literal>
                </emma:interpretation>
                <emma:interpretation id="interp58" emma:lang="ko-KR" emma:confidence="0">
                  <emma:literal>h</emma:literal>
                </emma:interpretation>
                <emma:interpretation id="interp5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26379.6463">-11255 4191 35,'0'-16'55,"2"1"7,-2 2-1,12 5-31,-12 8-7,4-10-4,-4 10-1,10 6 3,-3 14 0,1 8-1,2 10 0,1 10 0,1 8 1,-1 9-1,-1 3-4,-2 7-5,-1-4-5,-2-6-1,0-5-2,-4-10-1,-1-5 1,0-8 0,0-9-1,-1-11 1,-1-3 1,2-14 1,-3 13-3,3-13-2,0 0 0,-2-13 0,2-4 0,0-2 0,4-4 0,3-7 0,2 0 0,8-5 0,2 4 0,3 4 0,4 4-3,2 7 0,4 5 1,-2 11 1,-1 3 1,-3 12 1,-1 9 1,-7 6 0,-4 4 2,-9 2-4,-5-2 0,-7 0 0,-9-5 0,-9-8 0,-5-2 0,-5-9 0,-2-2 0,0-5 0,1-2 0,3-1 0,1-1 0,7 1 0,3-3 0,4 2-46,7 1-38,3-2 0,8 2-6,-4-9-3,4 9-1</inkml:trace>
        </inkml:traceGroup>
        <inkml:traceGroup>
          <inkml:annotationXML>
            <emma:emma xmlns:emma="http://www.w3.org/2003/04/emma" version="1.0">
              <emma:interpretation id="{828D46D6-3FE8-43F0-9BEB-A7A6A12C0C76}" emma:medium="tactile" emma:mode="ink">
                <msink:context xmlns:msink="http://schemas.microsoft.com/ink/2010/main" type="inkWord" rotatedBoundingBox="3998,6681 4442,6667 4451,6929 4007,6942"/>
              </emma:interpretation>
              <emma:one-of disjunction-type="recognition" id="oneOf12">
                <emma:interpretation id="interp60" emma:lang="ko-KR" emma:confidence="0">
                  <emma:literal>=</emma:literal>
                </emma:interpretation>
                <emma:interpretation id="interp61" emma:lang="ko-KR" emma:confidence="0">
                  <emma:literal>z</emma:literal>
                </emma:interpretation>
                <emma:interpretation id="interp62" emma:lang="ko-KR" emma:confidence="0">
                  <emma:literal>二</emma:literal>
                </emma:interpretation>
                <emma:interpretation id="interp63" emma:lang="ko-KR" emma:confidence="0">
                  <emma:literal>느</emma:literal>
                </emma:interpretation>
                <emma:interpretation id="interp6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32260.8566">-10231 4539 27,'-5'-6'47,"5"6"1,0 0 0,-31-10-30,31 10 1,0 0 1,11 0 2,-1-1 2,5 1 3,0 1 1,10 1-1,0-2-2,4 3-4,0-3-6,3 0-4,-3 3-4,4-3-1,-6 0-2,-2 0-1,-6 0-1,-2 0-1,-3 0-4,-3 0-5,-11 0-10,11 0-10,-11 0-15,0 13-28,-10-6-5,-4 3-5,-6 0 1</inkml:trace>
          <inkml:trace contextRef="#ctx0" brushRef="#br2" timeOffset="32479.257">-10185 4691 24,'-14'10'56,"-1"-3"5,15-7 3,-14 17-19,14-17-7,15 9-2,6-6-6,9 0 0,2-3-3,6 2-5,2-2-6,3-2-5,0-1-4,-6 0-3,-7 3-5,-3 0-9,-4 0-16,-8 21-22,-7-15-27,3 3-2,-11-9-6,0 0-4</inkml:trace>
        </inkml:traceGroup>
        <inkml:traceGroup>
          <inkml:annotationXML>
            <emma:emma xmlns:emma="http://www.w3.org/2003/04/emma" version="1.0">
              <emma:interpretation id="{007C9755-36FD-41E5-A654-DA1E799538C4}" emma:medium="tactile" emma:mode="ink">
                <msink:context xmlns:msink="http://schemas.microsoft.com/ink/2010/main" type="inkWord" rotatedBoundingBox="5149,6232 5361,6225 5384,6954 5171,6961"/>
              </emma:interpretation>
              <emma:one-of disjunction-type="recognition" id="oneOf13">
                <emma:interpretation id="interp65" emma:lang="ko-KR" emma:confidence="0">
                  <emma:literal>(</emma:literal>
                </emma:interpretation>
                <emma:interpretation id="interp66" emma:lang="ko-KR" emma:confidence="0">
                  <emma:literal>〈</emma:literal>
                </emma:interpretation>
                <emma:interpretation id="interp67" emma:lang="ko-KR" emma:confidence="0">
                  <emma:literal>!</emma:literal>
                </emma:interpretation>
                <emma:interpretation id="interp68" emma:lang="ko-KR" emma:confidence="0">
                  <emma:literal>`</emma:literal>
                </emma:interpretation>
                <emma:interpretation id="interp6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33072.0581">-9017 4097 12,'-2'-11'45,"-7"-4"-1,9 15-1,-13 0-28,6 9 5,0 12 6,-2 8 5,1 19 3,-3 4 2,3 10 1,0 0 1,3 2-1,5 2-8,7-6-9,4-2-8,6-11-4,1-7-2,4-8-2,1-6 0,2-6-1,-8-8 1,2-2-1,-4-4-3,-2-6 0,-1 1-28,-1-1-48,-11 0-3,10-9-5,-10-3-5,1-2-5</inkml:trace>
        </inkml:traceGroup>
        <inkml:traceGroup>
          <inkml:annotationXML>
            <emma:emma xmlns:emma="http://www.w3.org/2003/04/emma" version="1.0">
              <emma:interpretation id="{61879F3A-D9DE-4287-87DC-30BD71F367AC}" emma:medium="tactile" emma:mode="ink">
                <msink:context xmlns:msink="http://schemas.microsoft.com/ink/2010/main" type="inkWord" rotatedBoundingBox="5777,6434 6224,6420 6234,6755 5787,6769"/>
              </emma:interpretation>
              <emma:one-of disjunction-type="recognition" id="oneOf14">
                <emma:interpretation id="interp70" emma:lang="ko-KR" emma:confidence="0">
                  <emma:literal>0</emma:literal>
                </emma:interpretation>
                <emma:interpretation id="interp71" emma:lang="ko-KR" emma:confidence="0">
                  <emma:literal>〇</emma:literal>
                </emma:interpretation>
                <emma:interpretation id="interp72" emma:lang="ko-KR" emma:confidence="0">
                  <emma:literal>o</emma:literal>
                </emma:interpretation>
                <emma:interpretation id="interp73" emma:lang="ko-KR" emma:confidence="0">
                  <emma:literal>ㅇ</emma:literal>
                </emma:interpretation>
                <emma:interpretation id="interp7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33805.2593">-8340 4364 23,'0'0'45,"11"-17"2,-7-21-27,-3 30-1,-1 8-2,0-13-2,0 13-1,-8-10-3,-1 7 0,-5 0 2,3 3-1,-6 3 4,3 7 2,-3 6 3,1 6 1,0 7-2,2 6 1,4 0-2,2 3-2,5-2-2,3-2-2,10-3-3,11-8-2,8-9 0,9-6-1,8-8 0,5-5 0,1-9-1,0-7-1,-5-5-1,-7-3 1,-9-4-1,-12 2 1,-12-1 1,-7 2-6,-13 2 0,-10 2 0,-9 7 0,-6 7 0,-8 6 0,-1 6 0,0 2 0,2 9-14,2 6-11,12 2-20,4 2-34,12-3-2,12 2-6,5-7-3,14 0 5</inkml:trace>
        </inkml:traceGroup>
        <inkml:traceGroup>
          <inkml:annotationXML>
            <emma:emma xmlns:emma="http://www.w3.org/2003/04/emma" version="1.0">
              <emma:interpretation id="{806168C0-EF18-4727-92B6-16BF51009603}" emma:medium="tactile" emma:mode="ink">
                <msink:context xmlns:msink="http://schemas.microsoft.com/ink/2010/main" type="inkWord" rotatedBoundingBox="7042,6365 7409,6353 7419,6694 7053,6706"/>
              </emma:interpretation>
              <emma:one-of disjunction-type="recognition" id="oneOf15">
                <emma:interpretation id="interp75" emma:lang="ko-KR" emma:confidence="0">
                  <emma:literal>0</emma:literal>
                </emma:interpretation>
                <emma:interpretation id="interp76" emma:lang="ko-KR" emma:confidence="0">
                  <emma:literal>ㅇ</emma:literal>
                </emma:interpretation>
                <emma:interpretation id="interp77" emma:lang="ko-KR" emma:confidence="0">
                  <emma:literal>〇</emma:literal>
                </emma:interpretation>
                <emma:interpretation id="interp78" emma:lang="ko-KR" emma:confidence="0">
                  <emma:literal>o</emma:literal>
                </emma:interpretation>
                <emma:interpretation id="interp7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34959.661">-7098 4282 14,'8'-7'55,"-3"-1"5,2-1 3,-4 0-24,-3 9-4,3-12-8,-3 12-4,0 0-5,-13 0-3,-2 12 1,-1 7-4,-5 5 0,0 7-3,-1 5 0,6 2 2,2-1 1,10-2-2,4-4-1,14-8-1,9-7 0,10-11 0,6-5-1,5-10 1,3-7-1,0-8-2,-5-6 1,-9-3-1,-9-4-5,-9 3 0,-15 0 0,-4 1 0,-17 3 0,-5 9 0,-7 3 0,-6 10-2,-3 6-14,0 3-14,1 11-18,8 4-32,11 5-2,4-3-5,12 3-1,6-5 10</inkml:trace>
        </inkml:traceGroup>
        <inkml:traceGroup>
          <inkml:annotationXML>
            <emma:emma xmlns:emma="http://www.w3.org/2003/04/emma" version="1.0">
              <emma:interpretation id="{D195A09E-DF02-4A35-81C4-293CD68C7BAA}" emma:medium="tactile" emma:mode="ink">
                <msink:context xmlns:msink="http://schemas.microsoft.com/ink/2010/main" type="inkWord" rotatedBoundingBox="8392,6379 8464,6377 8477,6767 8404,6769"/>
              </emma:interpretation>
              <emma:one-of disjunction-type="recognition" id="oneOf16">
                <emma:interpretation id="interp80" emma:lang="ko-KR" emma:confidence="0">
                  <emma:literal>1</emma:literal>
                </emma:interpretation>
                <emma:interpretation id="interp81" emma:lang="ko-KR" emma:confidence="0">
                  <emma:literal>I</emma:literal>
                </emma:interpretation>
                <emma:interpretation id="interp82" emma:lang="ko-KR" emma:confidence="0">
                  <emma:literal>l</emma:literal>
                </emma:interpretation>
                <emma:interpretation id="interp83" emma:lang="ko-KR" emma:confidence="0">
                  <emma:literal>i</emma:literal>
                </emma:interpretation>
                <emma:interpretation id="interp84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40185.6706">-5871 4297 37,'9'-18'46,"-5"10"2,-3-2-23,2 0-1,0 2 1,-3 8 1,0-13-2,0 13-4,1-10-3,-1 10-3,0 0-1,2 11 0,-1 4-3,2 8-2,-3 4-2,1 4 3,-1 2 3,3 0 2,-3 2-1,1-5-2,1-3-2,2-6-1,-2-4-1,4-3 1,-2-2-1,2 0-1,-6-12-1,11 14-1,-11-14 0,7 13 0,-7-13-1,4 10 0,-4-10 1,0 0 1,4 10 0,-4-10-1,0 0-4,0 0-8,-8-7-21,1-4-45,2-1-6,1-8-2,4-4-8,0-5-2</inkml:trace>
        </inkml:traceGroup>
        <inkml:traceGroup>
          <inkml:annotationXML>
            <emma:emma xmlns:emma="http://www.w3.org/2003/04/emma" version="1.0">
              <emma:interpretation id="{C24D9E06-65BB-45A1-B0CC-6FC290FB5E92}" emma:medium="tactile" emma:mode="ink">
                <msink:context xmlns:msink="http://schemas.microsoft.com/ink/2010/main" type="inkWord" rotatedBoundingBox="8767,6002 9034,5993 9060,6845 8793,6853"/>
              </emma:interpretation>
              <emma:one-of disjunction-type="recognition" id="oneOf17">
                <emma:interpretation id="interp85" emma:lang="ko-KR" emma:confidence="0">
                  <emma:literal>)</emma:literal>
                </emma:interpretation>
                <emma:interpretation id="interp86" emma:lang="ko-KR" emma:confidence="0">
                  <emma:literal>]</emma:literal>
                </emma:interpretation>
                <emma:interpretation id="interp87" emma:lang="ko-KR" emma:confidence="0">
                  <emma:literal>3</emma:literal>
                </emma:interpretation>
                <emma:interpretation id="interp88" emma:lang="ko-KR" emma:confidence="0">
                  <emma:literal>〕</emma:literal>
                </emma:interpretation>
                <emma:interpretation id="interp89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40762.8716">-5479 3901 42,'-10'-13'58,"7"2"0,-3-1-1,6 1-31,0 11-5,2-11-3,7 11-3,8 8-1,1 7 0,7 12 1,8 7 1,0 13 3,3 11 0,-4 9-1,-2 4-2,-8-1-3,-2 1 0,-14-7-1,-6-2-1,-4-13-1,-9-7 0,-7-4-1,-3-8-2,-1-3-7,-3-7 0,3 0 0,0-7 0,6 0 0,-6-9-30,10-4-48,14 0-3,-6-25-5,10 2-4,3-11-4</inkml:trace>
        </inkml:traceGroup>
        <inkml:traceGroup>
          <inkml:annotationXML>
            <emma:emma xmlns:emma="http://www.w3.org/2003/04/emma" version="1.0">
              <emma:interpretation id="{E68958A7-B3F8-4FB1-9FCB-1C92642AC9F2}" emma:medium="tactile" emma:mode="ink">
                <msink:context xmlns:msink="http://schemas.microsoft.com/ink/2010/main" type="inkWord" rotatedBoundingBox="9146,5953 9516,5942 9528,6307 9157,6319"/>
              </emma:interpretation>
              <emma:one-of disjunction-type="recognition" id="oneOf18">
                <emma:interpretation id="interp90" emma:lang="ko-KR" emma:confidence="0">
                  <emma:literal>「</emma:literal>
                </emma:interpretation>
                <emma:interpretation id="interp91" emma:lang="ko-KR" emma:confidence="0">
                  <emma:literal>『</emma:literal>
                </emma:interpretation>
                <emma:interpretation id="interp92" emma:lang="ko-KR" emma:confidence="0">
                  <emma:literal>T</emma:literal>
                </emma:interpretation>
                <emma:interpretation id="interp93" emma:lang="ko-KR" emma:confidence="0">
                  <emma:literal>ㅜ</emma:literal>
                </emma:interpretation>
                <emma:interpretation id="interp94" emma:lang="ko-KR" emma:confidence="0">
                  <emma:literal>了</emma:literal>
                </emma:interpretation>
              </emma:one-of>
            </emma:emma>
          </inkml:annotationXML>
          <inkml:trace contextRef="#ctx0" brushRef="#br2" timeOffset="41355.6726">-5102 3830 42,'-8'-8'59,"8"8"4,0 0-2,0 0-23,-9-10-5,9 10-7,0 0-9,0 0-5,0 0 0,0 0 0,0 0-1,17-2-1,1 1-3,9-2 1,4 0 2,4-1 0,5 2-1,-2 0-2,2-2-1,-7 2-2,-2-2-1,-9 4-1,-4 0 0,-7 0 0,-11 0-1,9-1 0,-9 1-2,0 0-5,0 0-7,-5 3-11,5-3-14,-11 7-35,11-7-4,-10 4-4,-1-4-1,11 0 9</inkml:trace>
          <inkml:trace contextRef="#ctx0" brushRef="#br2" timeOffset="41558.473">-4911 3820 44,'-13'6'62,"6"7"5,2 4 2,1-7-23,4 13-13,0 6-5,1 4 1,2 0-2,2 1-8,-1-5-5,2-1-5,-2-6-2,0-4-2,0-3-8,-4-1-24,0-14-45,-1 10 0,1-10-6,-4-10-3,-4-7-6</inkml:trace>
        </inkml:traceGroup>
        <inkml:traceGroup>
          <inkml:annotationXML>
            <emma:emma xmlns:emma="http://www.w3.org/2003/04/emma" version="1.0">
              <emma:interpretation id="{3C67410C-7859-4EA5-A232-EBC6F4AB00DE}" emma:medium="tactile" emma:mode="ink">
                <msink:context xmlns:msink="http://schemas.microsoft.com/ink/2010/main" type="inkWord" rotatedBoundingBox="12972,6191 13381,6178 13394,6587 12984,6600"/>
              </emma:interpretation>
              <emma:one-of disjunction-type="recognition" id="oneOf19">
                <emma:interpretation id="interp95" emma:lang="ko-KR" emma:confidence="0">
                  <emma:literal>&gt;</emma:literal>
                </emma:interpretation>
                <emma:interpretation id="interp96" emma:lang="ko-KR" emma:confidence="0">
                  <emma:literal>〉</emma:literal>
                </emma:interpretation>
                <emma:interpretation id="interp97" emma:lang="ko-KR" emma:confidence="0">
                  <emma:literal>7</emma:literal>
                </emma:interpretation>
                <emma:interpretation id="interp98" emma:lang="ko-KR" emma:confidence="0">
                  <emma:literal>J</emma:literal>
                </emma:interpretation>
                <emma:interpretation id="interp99" emma:lang="ko-KR" emma:confidence="0">
                  <emma:literal>’</emma:literal>
                </emma:interpretation>
              </emma:one-of>
            </emma:emma>
          </inkml:annotationXML>
          <inkml:trace contextRef="#ctx0" brushRef="#br3" timeOffset="50715.689">-1224 4042 38,'-16'-4'55,"6"4"6,-5-5 1,4 5-29,3-1-8,8 1-3,-10 0-3,10 0-2,0 0-5,12 12-4,4 0-3,8-4-1,3 5 0,7-4 1,6 4-3,-1-6-1,6 7 0,-9-7-1,4 0-1,-11 3 0,3 3-1,-13-2 2,-4 2 4,-8 2 3,-6 1 3,-3 2 1,-12-2 2,-7 3 1,-5 1 1,-4 2-2,-8 0-3,3 0-3,0-2-3,1-2-2,5-3-5,7 2-9,0-7-19,9-2-43,13-8-1,0 0-5,0 0-5,0-6-2</inkml:trace>
        </inkml:traceGroup>
        <inkml:traceGroup>
          <inkml:annotationXML>
            <emma:emma xmlns:emma="http://www.w3.org/2003/04/emma" version="1.0">
              <emma:interpretation id="{5F83EE00-7233-4C9B-B632-C41C80C5F08D}" emma:medium="tactile" emma:mode="ink">
                <msink:context xmlns:msink="http://schemas.microsoft.com/ink/2010/main" type="inkWord" rotatedBoundingBox="14609,6075 14960,6064 14977,6622 14626,6633"/>
              </emma:interpretation>
              <emma:one-of disjunction-type="recognition" id="oneOf20">
                <emma:interpretation id="interp100" emma:lang="ko-KR" emma:confidence="0">
                  <emma:literal>C</emma:literal>
                </emma:interpretation>
                <emma:interpretation id="interp101" emma:lang="ko-KR" emma:confidence="0">
                  <emma:literal>c</emma:literal>
                </emma:interpretation>
                <emma:interpretation id="interp102" emma:lang="ko-KR" emma:confidence="0">
                  <emma:literal>오</emma:literal>
                </emma:interpretation>
                <emma:interpretation id="interp103" emma:lang="ko-KR" emma:confidence="0">
                  <emma:literal>(</emma:literal>
                </emma:interpretation>
                <emma:interpretation id="interp104" emma:lang="ko-KR" emma:confidence="0">
                  <emma:literal>으</emma:literal>
                </emma:interpretation>
              </emma:one-of>
            </emma:emma>
          </inkml:annotationXML>
          <inkml:trace contextRef="#ctx0" brushRef="#br3" timeOffset="53289.6932">627 4037 24,'10'-3'56,"-10"-7"-1,0 10 0,5-17-2,-5 17-37,7-9-5,-7 9-3,4-11 0,-4 11 3,3-15 1,-3 7 2,0 8-1,-1-18-1,1 18 1,-10-16-3,10 16-2,-19-14-4,6 10-3,-3 1-2,-2 3-2,-4 4 1,1 6 3,-5 11 4,-2 9 1,2 8 3,0 8 0,1 2 1,6 7 1,2-2 0,9 4-3,3-8-2,6-6-1,10-9-1,8-5 1,6-9 0,4-8 0,6-3-2,2-7-4,-1-2-10,-6-4-14,4-3-18,-5-2-32,-3 0-5,-1-1-4,-8-3-3</inkml:trace>
        </inkml:traceGroup>
        <inkml:traceGroup>
          <inkml:annotationXML>
            <emma:emma xmlns:emma="http://www.w3.org/2003/04/emma" version="1.0">
              <emma:interpretation id="{FB2C664F-5C40-410C-9237-63CA1536C7AC}" emma:medium="tactile" emma:mode="ink">
                <msink:context xmlns:msink="http://schemas.microsoft.com/ink/2010/main" type="inkWord" rotatedBoundingBox="15164,6506 15223,6504 15230,6743 15172,6745"/>
              </emma:interpretation>
              <emma:one-of disjunction-type="recognition" id="oneOf21">
                <emma:interpretation id="interp105" emma:lang="ko-KR" emma:confidence="0">
                  <emma:literal>I</emma:literal>
                </emma:interpretation>
                <emma:interpretation id="interp106" emma:lang="ko-KR" emma:confidence="0">
                  <emma:literal>.</emma:literal>
                </emma:interpretation>
                <emma:interpretation id="interp107" emma:lang="ko-KR" emma:confidence="0">
                  <emma:literal>1</emma:literal>
                </emma:interpretation>
                <emma:interpretation id="interp108" emma:lang="ko-KR" emma:confidence="0">
                  <emma:literal>,</emma:literal>
                </emma:interpretation>
                <emma:interpretation id="interp109" emma:lang="ko-KR" emma:confidence="0">
                  <emma:literal>ㅣ</emma:literal>
                </emma:interpretation>
              </emma:one-of>
            </emma:emma>
          </inkml:annotationXML>
          <inkml:trace contextRef="#ctx0" brushRef="#br3" timeOffset="53601.6937">899 4347 59,'11'11'70,"-6"-2"1,-1-1 0,2 4-2,-2 3-38,-1 4-14,1 4-2,1-1 0,-1 4-3,-2-4-3,1-2-2,-1-3-2,1-4-1,-2-2 2,-1-11-1,3 10-3,-3-10-6,0 0-24,0 0-45,0 0 0,2-13-5,0 0-7,-2-9-4</inkml:trace>
        </inkml:traceGroup>
        <inkml:traceGroup>
          <inkml:annotationXML>
            <emma:emma xmlns:emma="http://www.w3.org/2003/04/emma" version="1.0">
              <emma:interpretation id="{BE8E0967-6CFE-4666-ACB0-3C1BA50BAC65}" emma:medium="tactile" emma:mode="ink">
                <msink:context xmlns:msink="http://schemas.microsoft.com/ink/2010/main" type="inkWord" rotatedBoundingBox="15718,6607 15824,6604 15830,6797 15724,6800"/>
              </emma:interpretation>
              <emma:one-of disjunction-type="recognition" id="oneOf22">
                <emma:interpretation id="interp110" emma:lang="ko-KR" emma:confidence="0">
                  <emma:literal>,</emma:literal>
                </emma:interpretation>
                <emma:interpretation id="interp111" emma:lang="ko-KR" emma:confidence="0">
                  <emma:literal>;</emma:literal>
                </emma:interpretation>
                <emma:interpretation id="interp112" emma:lang="ko-KR" emma:confidence="0">
                  <emma:literal>」</emma:literal>
                </emma:interpretation>
                <emma:interpretation id="interp113" emma:lang="ko-KR" emma:confidence="0">
                  <emma:literal>′</emma:literal>
                </emma:interpretation>
                <emma:interpretation id="interp114" emma:lang="ko-KR" emma:confidence="0">
                  <emma:literal>'</emma:literal>
                </emma:interpretation>
              </emma:one-of>
            </emma:emma>
          </inkml:annotationXML>
          <inkml:trace contextRef="#ctx0" brushRef="#br3" timeOffset="63897.7122">1530 4457 11,'0'0'51,"7"-9"3,-7 9 0,0 0-23,0 0-7,9-2 1,-9 2-2,9 12 1,-7 0-3,1 4 0,-3 1-1,1 0 1,-1 0-3,-1 0-3,-2-3-3,-8 0-4,2-1-5,-8-5-13,1 3-24,13 3-35,-14-8-4,4 1-5,0-9-6,13 2 1</inkml:trace>
        </inkml:traceGroup>
        <inkml:traceGroup>
          <inkml:annotationXML>
            <emma:emma xmlns:emma="http://www.w3.org/2003/04/emma" version="1.0">
              <emma:interpretation id="{6CA2CB60-F743-4928-92C6-D7C216033839}" emma:medium="tactile" emma:mode="ink">
                <msink:context xmlns:msink="http://schemas.microsoft.com/ink/2010/main" type="inkWord" rotatedBoundingBox="16632,6058 16949,6048 16963,6477 16646,6487"/>
              </emma:interpretation>
              <emma:one-of disjunction-type="recognition" id="oneOf23">
                <emma:interpretation id="interp115" emma:lang="ko-KR" emma:confidence="0">
                  <emma:literal>C</emma:literal>
                </emma:interpretation>
                <emma:interpretation id="interp116" emma:lang="ko-KR" emma:confidence="0">
                  <emma:literal>c</emma:literal>
                </emma:interpretation>
                <emma:interpretation id="interp117" emma:lang="ko-KR" emma:confidence="0">
                  <emma:literal>e</emma:literal>
                </emma:interpretation>
                <emma:interpretation id="interp118" emma:lang="ko-KR" emma:confidence="0">
                  <emma:literal>오</emma:literal>
                </emma:interpretation>
                <emma:interpretation id="interp119" emma:lang="ko-KR" emma:confidence="0">
                  <emma:literal>(</emma:literal>
                </emma:interpretation>
              </emma:one-of>
            </emma:emma>
          </inkml:annotationXML>
          <inkml:trace contextRef="#ctx0" brushRef="#br3" timeOffset="64459.3132">2569 4033 4,'11'-10'44,"-3"-6"2,2 3 4,-3 0-21,0 0 1,-2 3-2,1-4-1,-2 5 2,-3-3-2,-1 3-1,0 1-5,0 8-6,-11-11-5,1 8-6,-5 3-2,-8 4-2,1 7-1,-3 5 3,-1 9 2,-2 2 3,1 8 2,2 1 2,4 2 0,10-1 0,3 0-1,8-3-2,4-5-2,10-1 1,9-6-2,5-5-1,5-2-6,0-6-14,3-5-27,1 0-32,-5-4-2,1 0-6,-10-5-6,2-1 0</inkml:trace>
        </inkml:traceGroup>
        <inkml:traceGroup>
          <inkml:annotationXML>
            <emma:emma xmlns:emma="http://www.w3.org/2003/04/emma" version="1.0">
              <emma:interpretation id="{4C518016-B56E-4B46-A79B-D957A87B6393}" emma:medium="tactile" emma:mode="ink">
                <msink:context xmlns:msink="http://schemas.microsoft.com/ink/2010/main" type="inkWord" rotatedBoundingBox="17033,6324 17333,6314 17343,6655 17044,6665"/>
              </emma:interpretation>
              <emma:one-of disjunction-type="recognition" id="oneOf24">
                <emma:interpretation id="interp120" emma:lang="ko-KR" emma:confidence="0">
                  <emma:literal>2</emma:literal>
                </emma:interpretation>
                <emma:interpretation id="interp121" emma:lang="ko-KR" emma:confidence="0">
                  <emma:literal>z</emma:literal>
                </emma:interpretation>
                <emma:interpretation id="interp122" emma:lang="ko-KR" emma:confidence="0">
                  <emma:literal>그</emma:literal>
                </emma:interpretation>
                <emma:interpretation id="interp123" emma:lang="ko-KR" emma:confidence="0">
                  <emma:literal>고</emma:literal>
                </emma:interpretation>
                <emma:interpretation id="interp124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64880.5139">2795 4228 55,'-11'0'62,"1"-2"2,10 2-1,0 0-34,-5-13-6,5 13-5,8-10-4,4 4-7,2 0-2,3-1-3,3 1 0,1 0 0,2 0 0,-3 1 0,0 5-1,-4 0-1,-3 0 1,-2 7 3,-8 6 5,-3 9 1,-12 6 2,-3 4 0,-5 4 4,-3 1 0,-1 1-1,4-4-3,5-1-4,2-10 0,10-7-1,3-4 0,13-4-2,5-5-3,8-3-11,-3-2-21,8-7-45,6-4-1,0-1-6,0 0-6,-5-4-4</inkml:trace>
        </inkml:traceGroup>
        <inkml:traceGroup>
          <inkml:annotationXML>
            <emma:emma xmlns:emma="http://www.w3.org/2003/04/emma" version="1.0">
              <emma:interpretation id="{6BF4A2AE-E6DC-4570-8C42-9F3E01380124}" emma:medium="tactile" emma:mode="ink">
                <msink:context xmlns:msink="http://schemas.microsoft.com/ink/2010/main" type="inkWord" rotatedBoundingBox="17581,6532 17656,6530 17662,6700 17587,6702"/>
              </emma:interpretation>
              <emma:one-of disjunction-type="recognition" id="oneOf25">
                <emma:interpretation id="interp125" emma:lang="ko-KR" emma:confidence="0">
                  <emma:literal>,</emma:literal>
                </emma:interpretation>
                <emma:interpretation id="interp126" emma:lang="ko-KR" emma:confidence="0">
                  <emma:literal>.</emma:literal>
                </emma:interpretation>
                <emma:interpretation id="interp127" emma:lang="ko-KR" emma:confidence="0">
                  <emma:literal>'</emma:literal>
                </emma:interpretation>
                <emma:interpretation id="interp128" emma:lang="ko-KR" emma:confidence="0">
                  <emma:literal>’</emma:literal>
                </emma:interpretation>
                <emma:interpretation id="interp129" emma:lang="ko-KR" emma:confidence="0">
                  <emma:literal>)</emma:literal>
                </emma:interpretation>
              </emma:one-of>
            </emma:emma>
          </inkml:annotationXML>
          <inkml:trace contextRef="#ctx0" brushRef="#br3" timeOffset="65067.7143">3328 4373 24,'21'12'72,"-6"1"2,0 2-2,-5 0-3,-6-1-1,-4-1-49,-6 3-12,-5-1-7,-2 2-26,14 2-37,-16-8-3,0-1-8,2-10-5,13 0 0</inkml:trace>
        </inkml:traceGroup>
        <inkml:traceGroup>
          <inkml:annotationXML>
            <emma:emma xmlns:emma="http://www.w3.org/2003/04/emma" version="1.0">
              <emma:interpretation id="{BB84A651-DCA0-4704-AF7F-D47D3E7AFF04}" emma:medium="tactile" emma:mode="ink">
                <msink:context xmlns:msink="http://schemas.microsoft.com/ink/2010/main" type="inkWord" rotatedBoundingBox="18306,5906 18634,5896 18651,6439 18323,6449"/>
              </emma:interpretation>
              <emma:one-of disjunction-type="recognition" id="oneOf26">
                <emma:interpretation id="interp130" emma:lang="ko-KR" emma:confidence="0">
                  <emma:literal>C</emma:literal>
                </emma:interpretation>
                <emma:interpretation id="interp131" emma:lang="ko-KR" emma:confidence="0">
                  <emma:literal>c</emma:literal>
                </emma:interpretation>
                <emma:interpretation id="interp132" emma:lang="ko-KR" emma:confidence="0">
                  <emma:literal>(</emma:literal>
                </emma:interpretation>
                <emma:interpretation id="interp133" emma:lang="ko-KR" emma:confidence="0">
                  <emma:literal>오</emma:literal>
                </emma:interpretation>
                <emma:interpretation id="interp134" emma:lang="ko-KR" emma:confidence="0">
                  <emma:literal>e</emma:literal>
                </emma:interpretation>
              </emma:one-of>
            </emma:emma>
          </inkml:annotationXML>
          <inkml:trace contextRef="#ctx0" brushRef="#br3" timeOffset="65598.1152">4261 3889 12,'6'-12'51,"7"0"7,-4-2 3,2 2-22,1-3-9,-8 1-1,5-1-3,-8 1-3,-1 0-5,-3 1-8,-8 6-2,-3 1-2,-5 6 1,-2 0 1,-3 13 1,-5 10 2,4 4 3,-6 10 2,5 4 1,-1 5-1,7 1-1,5 3-4,7-4-3,7-5 0,2-2-8,13-7 0,4-2 0,5-3 0,5-10 0,5-3-7,-4-3-42,7-9-29,6-2-3,-5-9-5,2-5-7,-7-6 0</inkml:trace>
        </inkml:traceGroup>
        <inkml:traceGroup>
          <inkml:annotationXML>
            <emma:emma xmlns:emma="http://www.w3.org/2003/04/emma" version="1.0">
              <emma:interpretation id="{03402DD2-71E3-4207-96DA-A5070832E97E}" emma:medium="tactile" emma:mode="ink">
                <msink:context xmlns:msink="http://schemas.microsoft.com/ink/2010/main" type="inkWord" rotatedBoundingBox="18651,6244 18969,6234 18982,6649 18664,6659"/>
              </emma:interpretation>
              <emma:one-of disjunction-type="recognition" id="oneOf27">
                <emma:interpretation id="interp135" emma:lang="ko-KR" emma:confidence="0">
                  <emma:literal>3</emma:literal>
                </emma:interpretation>
                <emma:interpretation id="interp136" emma:lang="ko-KR" emma:confidence="0">
                  <emma:literal>;</emma:literal>
                </emma:interpretation>
                <emma:interpretation id="interp137" emma:lang="ko-KR" emma:confidence="0">
                  <emma:literal>’</emma:literal>
                </emma:interpretation>
                <emma:interpretation id="interp138" emma:lang="ko-KR" emma:confidence="0">
                  <emma:literal>,</emma:literal>
                </emma:interpretation>
                <emma:interpretation id="interp139" emma:lang="ko-KR" emma:confidence="0">
                  <emma:literal>}</emma:literal>
                </emma:interpretation>
              </emma:one-of>
            </emma:emma>
          </inkml:annotationXML>
          <inkml:trace contextRef="#ctx0" brushRef="#br3" timeOffset="66190.9158">4505 4117 42,'0'0'56,"-8"0"5,8 0 1,0 0-29,0 0-6,-7-8-4,7 8-2,0 0-4,0 0-4,0 0-2,0 0-2,3-8-3,-3 8 0,9-4-2,0-3-2,2 3 1,1-1-1,2 4 0,4 1 1,-2 0-1,4 2 0,-3 3-1,1 7 0,-3-4 0,-2 7 2,-8-3 1,0 3 2,-5 2 1,-9-1 2,-5 0 0,-3-1 1,-1-1-2,0-2-2,3-4-2,2-1-1,13-7-2,-8 12-1,13-6 0,9 0 0,4 3 0,3 2 0,5 3 0,-3 1-1,-1 0 2,-6 3 1,-11-1 2,-6 3-1,-16 0 2,-9-3 0,-8-2 1,-5-3 0,-2 2-6,-1-9-18,5 7-57,7-5-4,5-7-3,11 1-5,5-2-6</inkml:trace>
        </inkml:traceGroup>
        <inkml:traceGroup>
          <inkml:annotationXML>
            <emma:emma xmlns:emma="http://www.w3.org/2003/04/emma" version="1.0">
              <emma:interpretation id="{0DB18260-BBAF-4FFB-A319-A17ECAC34A74}" emma:medium="tactile" emma:mode="ink">
                <msink:context xmlns:msink="http://schemas.microsoft.com/ink/2010/main" type="inkWord" rotatedBoundingBox="20518,5823 21313,5798 21330,6368 20536,6393"/>
              </emma:interpretation>
              <emma:one-of disjunction-type="recognition" id="oneOf28">
                <emma:interpretation id="interp140" emma:lang="ko-KR" emma:confidence="0">
                  <emma:literal>하</emma:literal>
                </emma:interpretation>
                <emma:interpretation id="interp141" emma:lang="ko-KR" emma:confidence="0">
                  <emma:literal>한</emma:literal>
                </emma:interpretation>
                <emma:interpretation id="interp142" emma:lang="ko-KR" emma:confidence="0">
                  <emma:literal>까</emma:literal>
                </emma:interpretation>
                <emma:interpretation id="interp143" emma:lang="ko-KR" emma:confidence="0">
                  <emma:literal>왜</emma:literal>
                </emma:interpretation>
                <emma:interpretation id="interp144" emma:lang="ko-KR" emma:confidence="0">
                  <emma:literal>개</emma:literal>
                </emma:interpretation>
              </emma:one-of>
            </emma:emma>
          </inkml:annotationXML>
          <inkml:trace contextRef="#ctx0" brushRef="#br3" timeOffset="83288.5459">6558 3854 25,'0'0'56,"16"-2"6,-16 2 0,5 16 5,-5 0-24,0 6-22,3 3-3,2 8 3,5 1 2,-2-2-5,6-2-1,3-8-5,0-3-1,4-9-3,4-5 0,-2-9 0,1-11-1,-2-6-3,-1-5-4,-4-1-3,-1-7-2,-7-1-1,-3 4 0,-2 3 1,-3 3 0,-1 6-1,0 5 3,0 14 2,0 0 3,0 0 1,-1 17 1,1 6-2,1 1 1,5 6 3,1 0 1,1 2-2,4-5 0,-1 0-2,2-6-3,3-4-8,4-7-16,-2-20-49,9 10-5,-2-9-1,1 0-8,3-8-1</inkml:trace>
          <inkml:trace contextRef="#ctx0" brushRef="#br3" timeOffset="82914.1456">6403 3712 4,'0'-11'51,"0"0"5,0 2 3,0-1-25,0 10-3,0-10-6,0 10-3,-13-1-4,2 2-4,-4 9-1,-3 3-2,0 2-2,3 6 0,-1 0 1,3 1 1,6 2 0,7-1-3,11-3-3,11-1 0,7-2 0,7 1-1,3-1-1,1 2 0,-5-2 2,-4 4 2,-11 4 1,-11 2 0,-11 5 0,-14-1 2,-10 1-1,-7-3 1,-6 2-3,-1-7-3,1-4-1,9-6-3,1-7-6,13-3-20,7-4-23,9-13-28,13-9-1,2-9-7,11-3-5,2-7 2</inkml:trace>
        </inkml:traceGroup>
        <inkml:traceGroup>
          <inkml:annotationXML>
            <emma:emma xmlns:emma="http://www.w3.org/2003/04/emma" version="1.0">
              <emma:interpretation id="{C79D4FA2-5AAA-4F48-A771-A97D468558EC}" emma:medium="tactile" emma:mode="ink">
                <msink:context xmlns:msink="http://schemas.microsoft.com/ink/2010/main" type="inkWord" rotatedBoundingBox="21370,5952 21689,5942 21697,6189 21378,6199"/>
              </emma:interpretation>
              <emma:one-of disjunction-type="recognition" id="oneOf29">
                <emma:interpretation id="interp145" emma:lang="ko-KR" emma:confidence="0">
                  <emma:literal>C</emma:literal>
                </emma:interpretation>
                <emma:interpretation id="interp146" emma:lang="ko-KR" emma:confidence="0">
                  <emma:literal>c</emma:literal>
                </emma:interpretation>
                <emma:interpretation id="interp147" emma:lang="ko-KR" emma:confidence="0">
                  <emma:literal>으</emma:literal>
                </emma:interpretation>
                <emma:interpretation id="interp148" emma:lang="ko-KR" emma:confidence="0">
                  <emma:literal>〇</emma:literal>
                </emma:interpretation>
                <emma:interpretation id="interp149" emma:lang="ko-KR" emma:confidence="0">
                  <emma:literal>ㆁ</emma:literal>
                </emma:interpretation>
              </emma:one-of>
            </emma:emma>
          </inkml:annotationXML>
          <inkml:trace contextRef="#ctx0" brushRef="#br3" timeOffset="83538.1467">7279 3813 32,'0'-14'63,"0"6"3,-15 6 2,-3 2 2,30 9-33,-36 8-3,-1 2-9,-7 9-6,7 2 0,2 1-1,11-3-5,6-2-3,6-3-3,15-5-2,6-5-2,11-7-4,-4-6-12,8-1-24,25-7-38,-28-10-1,1-4-7,-5-12-4,-1-1-3</inkml:trace>
        </inkml:traceGroup>
        <inkml:traceGroup>
          <inkml:annotationXML>
            <emma:emma xmlns:emma="http://www.w3.org/2003/04/emma" version="1.0">
              <emma:interpretation id="{EA00FCA8-FF2A-41E4-8D21-5659B1B2B3C6}" emma:medium="tactile" emma:mode="ink">
                <msink:context xmlns:msink="http://schemas.microsoft.com/ink/2010/main" type="inkWord" rotatedBoundingBox="21734,5804 22009,5796 22025,6302 21749,6311"/>
              </emma:interpretation>
              <emma:one-of disjunction-type="recognition" id="oneOf30">
                <emma:interpretation id="interp150" emma:lang="ko-KR" emma:confidence="0">
                  <emma:literal>h</emma:literal>
                </emma:interpretation>
                <emma:interpretation id="interp151" emma:lang="ko-KR" emma:confidence="0">
                  <emma:literal>b</emma:literal>
                </emma:interpretation>
                <emma:interpretation id="interp152" emma:lang="ko-KR" emma:confidence="0">
                  <emma:literal>卜</emma:literal>
                </emma:interpretation>
                <emma:interpretation id="interp153" emma:lang="ko-KR" emma:confidence="0">
                  <emma:literal>누</emma:literal>
                </emma:interpretation>
                <emma:interpretation id="interp154" emma:lang="ko-KR" emma:confidence="0">
                  <emma:literal>5</emma:literal>
                </emma:interpretation>
              </emma:one-of>
            </emma:emma>
          </inkml:annotationXML>
          <inkml:trace contextRef="#ctx0" brushRef="#br3" timeOffset="83896.9469">7468 3646 58,'0'0'76,"3"8"0,2 13 0,2 2-1,-7-23-14,14 33-45,-9 14 0,-2 1 1,0 3-3,-3-5-3,0-4-3,0-6-1,-2-6-7,2-7 0,0-9 0,0-14 0,5 9 0,-5-9 0,13-12 0,-4-6-3,3-5-12,6 0-1,0-2 0,5 3 0,1 5 4,1 7 5,-3 3 5,1 7 6,-4 8 3,-5 8 1,-1 5 1,-7 3 0,-1 2-3,-5 1-6,0 2-13,-3-2-24,-4-9-35,6 0-3,1-18-5,-2 10-4,2-10-4</inkml:trace>
        </inkml:traceGroup>
        <inkml:traceGroup>
          <inkml:annotationXML>
            <emma:emma xmlns:emma="http://www.w3.org/2003/04/emma" version="1.0">
              <emma:interpretation id="{A47FA3DF-A47E-4882-880E-F7BD6658A178}" emma:medium="tactile" emma:mode="ink">
                <msink:context xmlns:msink="http://schemas.microsoft.com/ink/2010/main" type="inkWord" rotatedBoundingBox="22403,5713 22982,5695 23000,6270 22421,6288"/>
              </emma:interpretation>
              <emma:one-of disjunction-type="recognition" id="oneOf31">
                <emma:interpretation id="interp155" emma:lang="ko-KR" emma:confidence="0">
                  <emma:literal>t</emma:literal>
                </emma:interpretation>
                <emma:interpretation id="interp156" emma:lang="ko-KR" emma:confidence="0">
                  <emma:literal>七</emma:literal>
                </emma:interpretation>
                <emma:interpretation id="interp157" emma:lang="ko-KR" emma:confidence="0">
                  <emma:literal>亡</emma:literal>
                </emma:interpretation>
                <emma:interpretation id="interp158" emma:lang="ko-KR" emma:confidence="0">
                  <emma:literal>+</emma:literal>
                </emma:interpretation>
                <emma:interpretation id="interp159" emma:lang="ko-KR" emma:confidence="0">
                  <emma:literal>5</emma:literal>
                </emma:interpretation>
              </emma:one-of>
            </emma:emma>
          </inkml:annotationXML>
          <inkml:trace contextRef="#ctx0" brushRef="#br3" timeOffset="84489.7484">8196 3809 12,'-25'0'72,"8"-1"0,8 0-3,9 1-2,12-8-5,13 5-45,5-1-5,13 2-10,1-1-1,10-2 0,-3 4 1,5-3-2,-5-1-6,-3-2-16,-1 0-11,-10-4-30,-1-2-6,-15-6-1,0-3-5</inkml:trace>
          <inkml:trace contextRef="#ctx0" brushRef="#br3" timeOffset="84286.9476">8317 3549 52,'0'22'77,"0"5"3,0 12-1,-3 3-2,2 7-44,-1 5 0,2 6-3,0-3-7,4-2-9,3-6-4,8-11-7,1-6-3,4-7 0,4-11 0,1-6 0,1-8 0,1 0-3,-3-25-52,-6 4-23,-2-2-5,-12-8-4,-2 0-5,-11-4-3</inkml:trace>
        </inkml:traceGroup>
        <inkml:traceGroup>
          <inkml:annotationXML>
            <emma:emma xmlns:emma="http://www.w3.org/2003/04/emma" version="1.0">
              <emma:interpretation id="{3B57B211-C44F-43C4-B4C5-46B5C8ED8EF1}" emma:medium="tactile" emma:mode="ink">
                <msink:context xmlns:msink="http://schemas.microsoft.com/ink/2010/main" type="inkWord" rotatedBoundingBox="22965,5686 23315,5675 23334,6269 22984,6280"/>
              </emma:interpretation>
              <emma:one-of disjunction-type="recognition" id="oneOf32">
                <emma:interpretation id="interp160" emma:lang="ko-KR" emma:confidence="0">
                  <emma:literal>h</emma:literal>
                </emma:interpretation>
                <emma:interpretation id="interp161" emma:lang="ko-KR" emma:confidence="0">
                  <emma:literal>k</emma:literal>
                </emma:interpretation>
                <emma:interpretation id="interp162" emma:lang="ko-KR" emma:confidence="0">
                  <emma:literal>L</emma:literal>
                </emma:interpretation>
                <emma:interpretation id="interp163" emma:lang="ko-KR" emma:confidence="0">
                  <emma:literal>요</emma:literal>
                </emma:interpretation>
                <emma:interpretation id="interp164" emma:lang="ko-KR" emma:confidence="0">
                  <emma:literal>卜</emma:literal>
                </emma:interpretation>
              </emma:one-of>
            </emma:emma>
          </inkml:annotationXML>
          <inkml:trace contextRef="#ctx0" brushRef="#br3" timeOffset="84864.149">8725 3551 10,'-9'-16'55,"4"8"2,5 8 2,-8 3 5,8 39-20,0-13-10,0 9-5,4 7-4,-1 8 2,-2 7 0,3-2-3,-1-3-7,-2-4-6,1-6-3,0-8-3,0-9 1,0-6-1,0-12-1,-2-10-4,0 0 0,12-18 0,-6-5 0,2-5 0,3-3-7,0-1-3,4 2-1,-1 6 1,1 4 2,2 7 3,-1 8 4,2 5 2,-1 6 3,-4 8 0,3 3 1,-4 3 0,0 2-1,-5 1 1,0-1 0,-3-2-2,1 2-3,-3-3-4,4-2-13,-2-1-28,6-8-32,6-1-1,1-7-4,6-3-8,2-9 5</inkml:trace>
        </inkml:traceGroup>
        <inkml:traceGroup>
          <inkml:annotationXML>
            <emma:emma xmlns:emma="http://www.w3.org/2003/04/emma" version="1.0">
              <emma:interpretation id="{703893A7-BFB8-467E-A217-71A43AEE4ADE}" emma:medium="tactile" emma:mode="ink">
                <msink:context xmlns:msink="http://schemas.microsoft.com/ink/2010/main" type="inkWord" rotatedBoundingBox="23398,5597 24304,5569 24325,6246 23420,6274"/>
              </emma:interpretation>
              <emma:one-of disjunction-type="recognition" id="oneOf33">
                <emma:interpretation id="interp165" emma:lang="ko-KR" emma:confidence="0">
                  <emma:literal>여</emma:literal>
                </emma:interpretation>
                <emma:interpretation id="interp166" emma:lang="ko-KR" emma:confidence="0">
                  <emma:literal>남</emma:literal>
                </emma:interpretation>
                <emma:interpretation id="interp167" emma:lang="ko-KR" emma:confidence="0">
                  <emma:literal>₩</emma:literal>
                </emma:interpretation>
                <emma:interpretation id="interp168" emma:lang="ko-KR" emma:confidence="0">
                  <emma:literal>난</emma:literal>
                </emma:interpretation>
                <emma:interpretation id="interp169" emma:lang="ko-KR" emma:confidence="0">
                  <emma:literal>다</emma:literal>
                </emma:interpretation>
              </emma:one-of>
            </emma:emma>
          </inkml:annotationXML>
          <inkml:trace contextRef="#ctx0" brushRef="#br3" timeOffset="85488.1501">9363 3864 23,'4'-12'50,"-4"-1"5,-3 4 7,-6 3-22,-8 6 1,-4 3-1,-2 9-2,-6 6-2,1 4-5,-1 3-5,6 2-6,4 0-7,8-3-4,7-3-3,4-7-1,12-6-1,6-6 1,7-2 0,-2-7-3,5-6-2,-2-1 0,-5-2 0,-4 2 0,-4 2 0,-5 4 0,-8 8-4,10 0 2,-10 0-1,5 16 2,-1-1-1,2 3 2,5 0 1,4-3 2,6-3 0,6-4 2,4-4-5,2-4 0,3-8 0,2-6 0,-1-9 0,-2-3 0,-8-6 0,0-7-16,-7-6-8,-7-7-3,-8-3 0,-1 0 1,-5-1 6,-2 1 8,0 3 10,-4 9 14,-1 9 3,4 8 2,3 12 0,1 14 3,0 16-2,0 16-6,2 13-3,-2 11-2,3 13 3,-1 3 1,3 0-5,-1-3-6,3-6 0,6-8 0,0-11 0,4-10 0,1-10 0,5-10 0,-2-8 0,2-4 0,1-8-28,-8-6-52,4-2-2,-5-7-6,4-1-4,-11-6-4</inkml:trace>
          <inkml:trace contextRef="#ctx0" brushRef="#br3" timeOffset="85737.7506">9597 3804 51,'-36'2'89,"6"-2"-4,12 0-4,18 0-3,0-9-1,15-3-52,20 4-11,5-1-7,13 4-3,7-4-4,3 6 0,0-4 0,-2 5 0,-9 1-3,-9 0-47,-7 3-28,-21 2-1,-15-4-7,0 0-5,-16 7-3</inkml:trace>
        </inkml:traceGroup>
      </inkml:traceGroup>
    </inkml:traceGroup>
    <inkml:traceGroup>
      <inkml:annotationXML>
        <emma:emma xmlns:emma="http://www.w3.org/2003/04/emma" version="1.0">
          <emma:interpretation id="{6E11D023-6335-4B6C-B169-A4E64A7B352D}" emma:medium="tactile" emma:mode="ink">
            <msink:context xmlns:msink="http://schemas.microsoft.com/ink/2010/main" type="paragraph" rotatedBoundingBox="14162,7796 23524,7341 23576,8414 14215,8869" alignmentLevel="6"/>
          </emma:interpretation>
        </emma:emma>
      </inkml:annotationXML>
      <inkml:traceGroup>
        <inkml:annotationXML>
          <emma:emma xmlns:emma="http://www.w3.org/2003/04/emma" version="1.0">
            <emma:interpretation id="{4C7BE80E-F7E9-4412-9543-4B43471212D4}" emma:medium="tactile" emma:mode="ink">
              <msink:context xmlns:msink="http://schemas.microsoft.com/ink/2010/main" type="inkBullet" rotatedBoundingBox="14164,7826 14581,7805 14614,8487 14197,8507"/>
            </emma:interpretation>
            <emma:one-of disjunction-type="recognition" id="oneOf34">
              <emma:interpretation id="interp170" emma:lang="ko-KR" emma:confidence="0">
                <emma:literal>b</emma:literal>
              </emma:interpretation>
              <emma:interpretation id="interp171" emma:lang="ko-KR" emma:confidence="0">
                <emma:literal>}</emma:literal>
              </emma:interpretation>
              <emma:interpretation id="interp172" emma:lang="ko-KR" emma:confidence="0">
                <emma:literal>3</emma:literal>
              </emma:interpretation>
              <emma:interpretation id="interp173" emma:lang="ko-KR" emma:confidence="0">
                <emma:literal>노</emma:literal>
              </emma:interpretation>
              <emma:interpretation id="interp174" emma:lang="ko-KR" emma:confidence="0">
                <emma:literal>s</emma:literal>
              </emma:interpretation>
            </emma:one-of>
          </emma:emma>
        </inkml:annotationXML>
        <inkml:trace contextRef="#ctx0" brushRef="#br3" timeOffset="70621.324">-91 5674 24,'0'0'43,"-10"-7"0,10 7 4,0 13-22,3 7 2,4 5 0,1 11 3,1 9 1,0 5 1,1 5-1,-2-2-1,2 1-6,-3-7-7,0-4-5,-2-12-2,-1-6 1,-1-7 1,1-8 0,-4-10 0,0 0-1,0 0-11,0 0 0,0-10 0,0-11 0,3-2 0,2-5 0,8-1 0,5-2 0,5 2 0,8 3 0,2 6-3,2 9 0,4 11 0,0 4 1,-5 13 1,-2 7 1,-9 9 2,-8 5 0,-12 5 2,-4-2 0,-16 0-4,-9-3 0,-8-7 0,-8-6 0,-2-6 0,-3-5 0,6-6 0,1-5 0,8-2 0,3-5 0,11-1-51,13-4-31,4-4 0,7 2-7,7-7-4,13 0-1</inkml:trace>
      </inkml:traceGroup>
      <inkml:traceGroup>
        <inkml:annotationXML>
          <emma:emma xmlns:emma="http://www.w3.org/2003/04/emma" version="1.0">
            <emma:interpretation id="{0C94B640-D06A-4E00-939E-9A3773D19B2C}" emma:medium="tactile" emma:mode="ink">
              <msink:context xmlns:msink="http://schemas.microsoft.com/ink/2010/main" type="line" rotatedBoundingBox="14794,7765 23524,7341 23576,8414 14846,8838"/>
            </emma:interpretation>
          </emma:emma>
        </inkml:annotationXML>
        <inkml:traceGroup>
          <inkml:annotationXML>
            <emma:emma xmlns:emma="http://www.w3.org/2003/04/emma" version="1.0">
              <emma:interpretation id="{48117808-513B-448C-8C8C-C0C90C6D7414}" emma:medium="tactile" emma:mode="ink">
                <msink:context xmlns:msink="http://schemas.microsoft.com/ink/2010/main" type="inkWord" rotatedBoundingBox="14808,8045 15189,8027 15204,8328 14822,8346"/>
              </emma:interpretation>
              <emma:one-of disjunction-type="recognition" id="oneOf35">
                <emma:interpretation id="interp175" emma:lang="ko-KR" emma:confidence="0">
                  <emma:literal>=</emma:literal>
                </emma:interpretation>
                <emma:interpretation id="interp176" emma:lang="ko-KR" emma:confidence="0">
                  <emma:literal>그</emma:literal>
                </emma:interpretation>
                <emma:interpretation id="interp177" emma:lang="ko-KR" emma:confidence="0">
                  <emma:literal>z</emma:literal>
                </emma:interpretation>
                <emma:interpretation id="interp178" emma:lang="ko-KR" emma:confidence="0">
                  <emma:literal>즈</emma:literal>
                </emma:interpretation>
                <emma:interpretation id="interp179" emma:lang="ko-KR" emma:confidence="0">
                  <emma:literal>근</emma:literal>
                </emma:interpretation>
              </emma:one-of>
            </emma:emma>
          </inkml:annotationXML>
          <inkml:trace contextRef="#ctx0" brushRef="#br3" timeOffset="70980.1246">569 5925 56,'0'0'80,"-15"-9"-1,15 9-4,-11-12-3,11 3-28,0 9-18,10-8-9,-2 8-7,7 0-3,3 0-1,5-2 0,6-1-1,2 2 0,-1 0-1,2-1-1,-3 0-3,0 2-6,-3 0-12,-7 4-24,-4 5-35,-15-9-1,9 19-4,-9-19-6,-13 17 0</inkml:trace>
          <inkml:trace contextRef="#ctx0" brushRef="#br3" timeOffset="71151.7249">634 6111 56,'-15'22'85,"9"-1"-2,5-3-3,8-8-1,8-10-2,14 0-59,1-1-6,7-4 1,3-4-5,-1 3-8,-3-6-5,-7-9-45,-2 16-28,-11-6-1,-4 1-6,-8-4-5,-3 2-3</inkml:trace>
        </inkml:traceGroup>
        <inkml:traceGroup>
          <inkml:annotationXML>
            <emma:emma xmlns:emma="http://www.w3.org/2003/04/emma" version="1.0">
              <emma:interpretation id="{740229B6-0195-478C-8354-980F2CFB89C3}" emma:medium="tactile" emma:mode="ink">
                <msink:context xmlns:msink="http://schemas.microsoft.com/ink/2010/main" type="inkWord" rotatedBoundingBox="15701,7823 16108,7803 16133,8333 15727,8353"/>
              </emma:interpretation>
              <emma:one-of disjunction-type="recognition" id="oneOf36">
                <emma:interpretation id="interp180" emma:lang="ko-KR" emma:confidence="0">
                  <emma:literal>오</emma:literal>
                </emma:interpretation>
                <emma:interpretation id="interp181" emma:lang="ko-KR" emma:confidence="0">
                  <emma:literal>C</emma:literal>
                </emma:interpretation>
                <emma:interpretation id="interp182" emma:lang="ko-KR" emma:confidence="0">
                  <emma:literal>c</emma:literal>
                </emma:interpretation>
                <emma:interpretation id="interp183" emma:lang="ko-KR" emma:confidence="0">
                  <emma:literal>(</emma:literal>
                </emma:interpretation>
                <emma:interpretation id="interp184" emma:lang="ko-KR" emma:confidence="0">
                  <emma:literal>으</emma:literal>
                </emma:interpretation>
              </emma:one-of>
            </emma:emma>
          </inkml:annotationXML>
          <inkml:trace contextRef="#ctx0" brushRef="#br3" timeOffset="72274.9267">1626 5751 31,'10'-9'44,"-10"9"5,36-6-22,-36 6 3,8-7 1,-8 7-1,0 0-1,10-6-2,-10 6-1,0 0-5,0 0-5,0 0-2,0 0-4,0 0-3,0 0-2,0 0-1,0 0-1,0 0 0,0 0 0,0 0-1,0 0 1,0 0-1,0 0-1,0 0 0,0 0 0,0 0-2,0 0 1,0 0-1,0 0 0,0 0 0,0 0 0,0 0 0,0 0 0,0 0 0,0 0 1,0 0-1,0 0 1,0 0-1,0 0 1,0 0 1,0 0 1,0 0 2,0 0 1,0 0 1,0 0 0,0 0 1,0 0-1,5-10 0,-5 10-2,0-16-2,-1 4 0,-5 2-3,1 0 0,-5 3-1,-1 3-1,-5 4 1,-4 7 1,-5 10 3,1 11 3,-3 6 2,1 11 0,1 3 2,3 1 1,7 5 0,6-5 0,9-5-10,4-7 0,12-6 0,9-9 0,7-3 0,6-11 0,2-3 0,3-5 0,1 0 0,-8 30-48,1-38-34,-1 2-1,-14-10-5,3 1-6,-11-5-2</inkml:trace>
        </inkml:traceGroup>
        <inkml:traceGroup>
          <inkml:annotationXML>
            <emma:emma xmlns:emma="http://www.w3.org/2003/04/emma" version="1.0">
              <emma:interpretation id="{B71FFD75-B462-4A11-A556-E59C91C522D7}" emma:medium="tactile" emma:mode="ink">
                <msink:context xmlns:msink="http://schemas.microsoft.com/ink/2010/main" type="inkWord" rotatedBoundingBox="16226,8211 16349,8205 16358,8396 16236,8402"/>
              </emma:interpretation>
              <emma:one-of disjunction-type="recognition" id="oneOf37">
                <emma:interpretation id="interp185" emma:lang="ko-KR" emma:confidence="0">
                  <emma:literal>.</emma:literal>
                </emma:interpretation>
                <emma:interpretation id="interp186" emma:lang="ko-KR" emma:confidence="0">
                  <emma:literal>`</emma:literal>
                </emma:interpretation>
                <emma:interpretation id="interp187" emma:lang="ko-KR" emma:confidence="0">
                  <emma:literal>'</emma:literal>
                </emma:interpretation>
                <emma:interpretation id="interp188" emma:lang="ko-KR" emma:confidence="0">
                  <emma:literal>‘</emma:literal>
                </emma:interpretation>
                <emma:interpretation id="interp189" emma:lang="ko-KR" emma:confidence="0">
                  <emma:literal>I</emma:literal>
                </emma:interpretation>
              </emma:one-of>
            </emma:emma>
          </inkml:annotationXML>
          <inkml:trace contextRef="#ctx0" brushRef="#br3" timeOffset="72477.7273">1961 6052 69,'8'18'80,"2"-2"0,-2 6-4,-1-4-2,1-5-26,-1 3-30,0 4 1,-3-2-8,2-2-3,-2-4-2,2-3-3,-6-9-8,12 6-31,-2-3-38,-10-3-2,16-1-5,-9-13-5,3-1-5</inkml:trace>
        </inkml:traceGroup>
        <inkml:traceGroup>
          <inkml:annotationXML>
            <emma:emma xmlns:emma="http://www.w3.org/2003/04/emma" version="1.0">
              <emma:interpretation id="{D1286BED-F3A5-4A94-9C7C-3F6A70D07636}" emma:medium="tactile" emma:mode="ink">
                <msink:context xmlns:msink="http://schemas.microsoft.com/ink/2010/main" type="inkWord" rotatedBoundingBox="16687,7830 17118,7809 17163,8726 16732,8747"/>
              </emma:interpretation>
              <emma:one-of disjunction-type="recognition" id="oneOf38">
                <emma:interpretation id="interp190" emma:lang="ko-KR" emma:confidence="0">
                  <emma:literal>8</emma:literal>
                </emma:interpretation>
                <emma:interpretation id="interp191" emma:lang="ko-KR" emma:confidence="0">
                  <emma:literal>q</emma:literal>
                </emma:interpretation>
                <emma:interpretation id="interp192" emma:lang="ko-KR" emma:confidence="0">
                  <emma:literal>웅</emma:literal>
                </emma:interpretation>
                <emma:interpretation id="interp193" emma:lang="ko-KR" emma:confidence="0">
                  <emma:literal>동</emma:literal>
                </emma:interpretation>
                <emma:interpretation id="interp194" emma:lang="ko-KR" emma:confidence="0">
                  <emma:literal>옹</emma:literal>
                </emma:interpretation>
              </emma:one-of>
            </emma:emma>
          </inkml:annotationXML>
          <inkml:trace contextRef="#ctx0" brushRef="#br3" timeOffset="73600.9292">2703 5854 32,'0'0'43,"0"0"2,-7-27-22,7 27-1,0 0 1,0 0 0,-5-10-1,5 10-2,0 0-2,0 0-1,0 0-2,0 0-3,0 0-1,0 0-1,0 0 2,0 0 2,0 0 2,0 0-2,6 0-1,-6 0-1,4-10-2,-4 10-1,7-18-3,-4 4-4,0-2-1,-3 1 0,1 0-1,-1 1 0,-3 1 0,-4 1 0,-4 1-1,-3 3 0,-5 3 1,-2 4 0,-3 0 1,-7 1 2,2 6 0,-1 2 1,1 6 1,4 2-1,6 0-1,3 0 0,6 5 1,10-3-2,5-2 1,11-2-1,6-2 0,11-3 1,3-2 0,2-2-1,1-1-1,-1 1-1,-2 7-1,-4 3 1,-13 13 1,-9 11 2,-10 11 0,-9 7 2,-4 10 1,-4 7-4,-5-1-2,3-1 0,5-7 0,9-9 0,5-10 0,8-11 0,10-13 0,9-11 0,4-9 0,0-6 0,1-10 0,-2-5 0,-4-8 0,-5-3 0,-8-4 0,-12 2 0,-4-2 0,-11 0 0,-6 0 0,-4 7 0,-2 3 0,-1 7 0,2 3 0,3 4 0,4 5 0,5 2-40,4 2-43,9 1-3,1-17-4,14 7-5,0-5 2</inkml:trace>
        </inkml:traceGroup>
        <inkml:traceGroup>
          <inkml:annotationXML>
            <emma:emma xmlns:emma="http://www.w3.org/2003/04/emma" version="1.0">
              <emma:interpretation id="{FC2A0893-AE84-4629-9EF8-70BF7DA2DB1B}" emma:medium="tactile" emma:mode="ink">
                <msink:context xmlns:msink="http://schemas.microsoft.com/ink/2010/main" type="inkWord" rotatedBoundingBox="17313,8211 17478,8202 17491,8476 17326,8484"/>
              </emma:interpretation>
              <emma:one-of disjunction-type="recognition" id="oneOf39">
                <emma:interpretation id="interp195" emma:lang="ko-KR" emma:confidence="0">
                  <emma:literal>1</emma:literal>
                </emma:interpretation>
                <emma:interpretation id="interp196" emma:lang="ko-KR" emma:confidence="0">
                  <emma:literal>.</emma:literal>
                </emma:interpretation>
                <emma:interpretation id="interp197" emma:lang="ko-KR" emma:confidence="0">
                  <emma:literal>I</emma:literal>
                </emma:interpretation>
                <emma:interpretation id="interp198" emma:lang="ko-KR" emma:confidence="0">
                  <emma:literal>,</emma:literal>
                </emma:interpretation>
                <emma:interpretation id="interp199" emma:lang="ko-KR" emma:confidence="0">
                  <emma:literal>)</emma:literal>
                </emma:interpretation>
              </emma:one-of>
            </emma:emma>
          </inkml:annotationXML>
          <inkml:trace contextRef="#ctx0" brushRef="#br3" timeOffset="73834.9297">3047 6052 56,'23'0'84,"2"6"0,-5 4-2,-3 7-1,-7 0-2,-2 8-59,2 2-4,-6 2-7,-1 1-9,0-3 0,-3-3 0,0-4 0,1-6 0,2-1 0,-3-13-13,25 8-66,-25-8-2,9-10-4,0-4-5,-3-16-5</inkml:trace>
        </inkml:traceGroup>
        <inkml:traceGroup>
          <inkml:annotationXML>
            <emma:emma xmlns:emma="http://www.w3.org/2003/04/emma" version="1.0">
              <emma:interpretation id="{8CBE99E3-7721-429B-9F9B-AC6FDC6045A2}" emma:medium="tactile" emma:mode="ink">
                <msink:context xmlns:msink="http://schemas.microsoft.com/ink/2010/main" type="inkWord" rotatedBoundingBox="17763,7812 18267,7787 18287,8196 17782,8221"/>
              </emma:interpretation>
              <emma:one-of disjunction-type="recognition" id="oneOf40">
                <emma:interpretation id="interp200" emma:lang="ko-KR" emma:confidence="0">
                  <emma:literal>十</emma:literal>
                </emma:interpretation>
                <emma:interpretation id="interp201" emma:lang="ko-KR" emma:confidence="0">
                  <emma:literal>÷</emma:literal>
                </emma:interpretation>
                <emma:interpretation id="interp202" emma:lang="ko-KR" emma:confidence="0">
                  <emma:literal>날</emma:literal>
                </emma:interpretation>
                <emma:interpretation id="interp203" emma:lang="ko-KR" emma:confidence="0">
                  <emma:literal>연</emma:literal>
                </emma:interpretation>
                <emma:interpretation id="interp204" emma:lang="ko-KR" emma:confidence="0">
                  <emma:literal>+</emma:literal>
                </emma:interpretation>
              </emma:one-of>
            </emma:emma>
          </inkml:annotationXML>
          <inkml:trace contextRef="#ctx0" brushRef="#br3" timeOffset="75909.7331">3572 5829 22,'0'0'24,"-11"4"-22,11-4-1,-10 10 0,10-10 5,0 0 1,-8 11 7,8-11 6,-8 7 9,8-7 3,-8 0 7,8 0 5,-11 0-1,11 0-2,0 0-4,0 0-3,-9-4-8,9 4-5,0 0-5,0 0-5,14 0-5,-2 0 0,6-3-2,7 0 0,11-4 1,11 2-1,1-2 1,0-3-1,5 3-1,-5-1-3,-3 2 0,-5 1 0,-12 1 0,-10 2 0,-4 1 0,-6 1 0,-8 0 0,0 0 0,0 0 0,0 0 0,0 0 0,0 0 0,0 0 0,-6 0 0,6 0-17,-8-4-21,0 4-14,8 0-28,-17 0-2,8 0-3,-4 0-1</inkml:trace>
          <inkml:trace contextRef="#ctx0" brushRef="#br3" timeOffset="76159.3337">3791 5678 41,'-8'-14'67,"4"2"-2,-2 0-3,6 12-1,0 0-33,0 0-1,6 14-4,-2 10-1,-1 3-4,-2 8 1,0 8 1,2 3-1,-3-5-4,0 0-5,0-7-4,3-2-4,-3-4-7,5-10-11,-3-2-23,-1-9-37,-1-7-3,13 2-4,-2-5-6,-4-15 0</inkml:trace>
        </inkml:traceGroup>
        <inkml:traceGroup>
          <inkml:annotationXML>
            <emma:emma xmlns:emma="http://www.w3.org/2003/04/emma" version="1.0">
              <emma:interpretation id="{93B5A539-6F70-46B6-82C6-B442BA522B78}" emma:medium="tactile" emma:mode="ink">
                <msink:context xmlns:msink="http://schemas.microsoft.com/ink/2010/main" type="inkWord" rotatedBoundingBox="18689,7601 18954,7588 18979,8109 18714,8122"/>
              </emma:interpretation>
              <emma:one-of disjunction-type="recognition" id="oneOf41">
                <emma:interpretation id="interp205" emma:lang="ko-KR" emma:confidence="0">
                  <emma:literal>(</emma:literal>
                </emma:interpretation>
                <emma:interpretation id="interp206" emma:lang="ko-KR" emma:confidence="0">
                  <emma:literal>C</emma:literal>
                </emma:interpretation>
                <emma:interpretation id="interp207" emma:lang="ko-KR" emma:confidence="0">
                  <emma:literal>‘</emma:literal>
                </emma:interpretation>
                <emma:interpretation id="interp208" emma:lang="ko-KR" emma:confidence="0">
                  <emma:literal>c</emma:literal>
                </emma:interpretation>
                <emma:interpretation id="interp209" emma:lang="ko-KR" emma:confidence="0">
                  <emma:literal>[</emma:literal>
                </emma:interpretation>
              </emma:one-of>
            </emma:emma>
          </inkml:annotationXML>
          <inkml:trace contextRef="#ctx0" brushRef="#br3" timeOffset="76642.9344">4637 5508 10,'9'-16'51,"-5"-3"4,-2 7 1,-2-4-3,-5 7-37,-5 6 0,-5 3 1,-3 8 6,-2 9 1,-7 9 1,1 8 3,0 5 1,3 5-1,3 1-2,8 4-6,2-6-4,10 3-7,3-6-2,8-4-5,8-9-2,5-3 0,2-6 0,2-4 0,2-5-25,-3-8-51,6 0-3,-8-4-3,1-3-8,-5-7-1</inkml:trace>
        </inkml:traceGroup>
        <inkml:traceGroup>
          <inkml:annotationXML>
            <emma:emma xmlns:emma="http://www.w3.org/2003/04/emma" version="1.0">
              <emma:interpretation id="{8D146C09-6DEB-44F6-AECE-741DB1FAC219}" emma:medium="tactile" emma:mode="ink">
                <msink:context xmlns:msink="http://schemas.microsoft.com/ink/2010/main" type="inkWord" rotatedBoundingBox="19078,7901 19395,7886 19411,8221 19094,8236"/>
              </emma:interpretation>
              <emma:one-of disjunction-type="recognition" id="oneOf42">
                <emma:interpretation id="interp210" emma:lang="ko-KR" emma:confidence="0">
                  <emma:literal>2</emma:literal>
                </emma:interpretation>
                <emma:interpretation id="interp211" emma:lang="ko-KR" emma:confidence="0">
                  <emma:literal>그</emma:literal>
                </emma:interpretation>
                <emma:interpretation id="interp212" emma:lang="ko-KR" emma:confidence="0">
                  <emma:literal>z</emma:literal>
                </emma:interpretation>
                <emma:interpretation id="interp213" emma:lang="ko-KR" emma:confidence="0">
                  <emma:literal>Z</emma:literal>
                </emma:interpretation>
                <emma:interpretation id="interp214" emma:lang="ko-KR" emma:confidence="0">
                  <emma:literal>ㄹ</emma:literal>
                </emma:interpretation>
              </emma:one-of>
            </emma:emma>
          </inkml:annotationXML>
          <inkml:trace contextRef="#ctx0" brushRef="#br3" timeOffset="77032.9353">4837 5832 49,'0'0'60,"-12"-16"3,12 16 3,-10-14-26,10 7-10,0 7-5,6-16-3,2 12-3,4-7-5,2 5-4,4-3-4,3 4-2,-2 1-2,3 1 0,-4 3-2,3 0 0,-8 5 0,0 7 3,-10 5 2,-3 4 2,-13 4 2,-3 9 1,-4-4 1,0 3 1,0-2-2,2-1 0,9-6-3,7-4-1,9-7-1,11-4-1,8-4-4,3-2 0,6-1-16,-2 15-35,-6-21-28,4-5 0,-11-6-6,0-5-5,-9-8-1</inkml:trace>
        </inkml:traceGroup>
        <inkml:traceGroup>
          <inkml:annotationXML>
            <emma:emma xmlns:emma="http://www.w3.org/2003/04/emma" version="1.0">
              <emma:interpretation id="{2FBF9BD3-CF88-4710-BDC8-CA03E370E41A}" emma:medium="tactile" emma:mode="ink">
                <msink:context xmlns:msink="http://schemas.microsoft.com/ink/2010/main" type="inkWord" rotatedBoundingBox="19713,7526 20078,7508 20124,8446 19759,8464"/>
              </emma:interpretation>
              <emma:one-of disjunction-type="recognition" id="oneOf43">
                <emma:interpretation id="interp215" emma:lang="ko-KR" emma:confidence="0">
                  <emma:literal>8</emma:literal>
                </emma:interpretation>
                <emma:interpretation id="interp216" emma:lang="ko-KR" emma:confidence="0">
                  <emma:literal>옹</emma:literal>
                </emma:interpretation>
                <emma:interpretation id="interp217" emma:lang="ko-KR" emma:confidence="0">
                  <emma:literal>옴</emma:literal>
                </emma:interpretation>
                <emma:interpretation id="interp218" emma:lang="ko-KR" emma:confidence="0">
                  <emma:literal>동</emma:literal>
                </emma:interpretation>
                <emma:interpretation id="interp219" emma:lang="ko-KR" emma:confidence="0">
                  <emma:literal>잉</emma:literal>
                </emma:interpretation>
              </emma:one-of>
            </emma:emma>
          </inkml:annotationXML>
          <inkml:trace contextRef="#ctx0" brushRef="#br3" timeOffset="77890.9364">5603 5616 30,'0'0'51,"0"0"3,0 0 0,0 0-23,0 0-6,0 0-2,0 0-2,3-5-3,-3 5-2,0 0-2,10-12-2,-10 12-4,12-17 0,-4 5-3,1-1-1,-4-2 0,2-3-2,0 0 2,-3-3-2,-1 1 1,-2 1 0,-1-1-1,-2 0 2,-4 6-1,-4 3 1,-1 1-2,-7 4 1,-1 2 0,-4 4 1,-1 3 0,-1 3 0,2 2 1,1 5 0,5 1-1,4 1 2,6 2-2,7 0 0,3 0-1,9-3 0,3 0 0,11-1 0,0-4-1,6 3 0,-3-2-1,0 6 0,-7 3 0,-1 8 1,-9 9 1,-9 5 1,-4 16 1,-10 7-1,-3 7 2,-1 2-2,-1-1 1,4-3-2,4-6 0,8-8-3,5-17 0,13-9 0,6-13 0,6-10 0,2-6 0,2-7 0,-1-10 0,-4-3 0,-5-6 0,-11 0 0,-7 0 0,-9 0 0,-9 2 0,-10-1 0,-9 2 0,0 2 0,-1 4 0,0 2 0,6 2 0,1 5-9,6-4-44,19 12-31,-7-14 2,14 6-7,7-2-4,6 4 2</inkml:trace>
        </inkml:traceGroup>
        <inkml:traceGroup>
          <inkml:annotationXML>
            <emma:emma xmlns:emma="http://www.w3.org/2003/04/emma" version="1.0">
              <emma:interpretation id="{9F304FA2-74FD-4F1D-839E-B5575CF56C29}" emma:medium="tactile" emma:mode="ink">
                <msink:context xmlns:msink="http://schemas.microsoft.com/ink/2010/main" type="inkWord" rotatedBoundingBox="20106,7945 20493,7926 20509,8248 20122,8267"/>
              </emma:interpretation>
              <emma:one-of disjunction-type="recognition" id="oneOf44">
                <emma:interpretation id="interp220" emma:lang="ko-KR" emma:confidence="0">
                  <emma:literal>2</emma:literal>
                </emma:interpretation>
                <emma:interpretation id="interp221" emma:lang="ko-KR" emma:confidence="0">
                  <emma:literal>그</emma:literal>
                </emma:interpretation>
                <emma:interpretation id="interp222" emma:lang="ko-KR" emma:confidence="0">
                  <emma:literal>z</emma:literal>
                </emma:interpretation>
                <emma:interpretation id="interp223" emma:lang="ko-KR" emma:confidence="0">
                  <emma:literal>고</emma:literal>
                </emma:interpretation>
                <emma:interpretation id="interp224" emma:lang="ko-KR" emma:confidence="0">
                  <emma:literal>:</emma:literal>
                </emma:interpretation>
              </emma:one-of>
            </emma:emma>
          </inkml:annotationXML>
          <inkml:trace contextRef="#ctx0" brushRef="#br3" timeOffset="78249.7374">5849 5873 32,'-4'-13'49,"4"13"5,-2-19 3,2 11-30,0 8-2,15-17-1,0 9 0,6-1-1,0 3-4,6-2-5,0 4-4,3 2-3,-5 2 1,1 10 3,-8 7 0,-9 7 3,-3 8 1,-6 2 2,-6 3 0,-3 0 1,-1-1-2,-1-5-4,4-4-5,6-6-7,2-10 0,14-9 0,5-2 0,3-1 0,1-10 0,3-34-63,-1 33-17,-8-8-3,3 3-5,-10-2-7,1 1 0</inkml:trace>
        </inkml:traceGroup>
        <inkml:traceGroup>
          <inkml:annotationXML>
            <emma:emma xmlns:emma="http://www.w3.org/2003/04/emma" version="1.0">
              <emma:interpretation id="{A09DC5D2-462B-426D-9229-82B6A1D3D508}" emma:medium="tactile" emma:mode="ink">
                <msink:context xmlns:msink="http://schemas.microsoft.com/ink/2010/main" type="inkWord" rotatedBoundingBox="20840,7587 21267,7567 21284,7924 20857,7944"/>
              </emma:interpretation>
              <emma:one-of disjunction-type="recognition" id="oneOf45">
                <emma:interpretation id="interp225" emma:lang="ko-KR" emma:confidence="0">
                  <emma:literal>+</emma:literal>
                </emma:interpretation>
                <emma:interpretation id="interp226" emma:lang="ko-KR" emma:confidence="0">
                  <emma:literal>÷</emma:literal>
                </emma:interpretation>
                <emma:interpretation id="interp227" emma:lang="ko-KR" emma:confidence="0">
                  <emma:literal>4</emma:literal>
                </emma:interpretation>
                <emma:interpretation id="interp228" emma:lang="ko-KR" emma:confidence="0">
                  <emma:literal>士</emma:literal>
                </emma:interpretation>
                <emma:interpretation id="interp229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78826.9384">6612 5599 30,'-15'-3'70,"15"3"3,-15-6 0,15 6-3,0 0-32,0 0-6,0 0-9,0 0-6,9-3-4,8 3-1,8 0-2,8 0-1,5 0 1,9 0-2,0 0-2,0 0-2,-2 0 0,-7 0-2,-4-2-1,-10 2-4,-9 0-6,-6 0-11,-9 0-15,0 0-17,-7 0-27,-6-3-4,2-6-3,-9-6-1</inkml:trace>
          <inkml:trace contextRef="#ctx0" brushRef="#br3" timeOffset="79014.1388">6860 5415 62,'-15'9'76,"10"11"5,-2 2-4,4 7-2,0-1-44,2 6-7,-2 2 2,3 1-8,0-5-7,1-2-4,2-7-6,4-2-15,3-6-30,-5-2-32,10-5 1,-2-8-9,3-1-3,1-13-2</inkml:trace>
        </inkml:traceGroup>
        <inkml:traceGroup>
          <inkml:annotationXML>
            <emma:emma xmlns:emma="http://www.w3.org/2003/04/emma" version="1.0">
              <emma:interpretation id="{49BE0A3B-7B89-498A-B4F0-F43BC1E8C2A0}" emma:medium="tactile" emma:mode="ink">
                <msink:context xmlns:msink="http://schemas.microsoft.com/ink/2010/main" type="inkWord" rotatedBoundingBox="21599,7441 21947,7424 21973,7942 21624,7959"/>
              </emma:interpretation>
              <emma:one-of disjunction-type="recognition" id="oneOf46">
                <emma:interpretation id="interp230" emma:lang="ko-KR" emma:confidence="0">
                  <emma:literal>(</emma:literal>
                </emma:interpretation>
                <emma:interpretation id="interp231" emma:lang="ko-KR" emma:confidence="0">
                  <emma:literal>C</emma:literal>
                </emma:interpretation>
                <emma:interpretation id="interp232" emma:lang="ko-KR" emma:confidence="0">
                  <emma:literal>‘</emma:literal>
                </emma:interpretation>
                <emma:interpretation id="interp233" emma:lang="ko-KR" emma:confidence="0">
                  <emma:literal>c</emma:literal>
                </emma:interpretation>
                <emma:interpretation id="interp234" emma:lang="ko-KR" emma:confidence="0">
                  <emma:literal>&lt;</emma:literal>
                </emma:interpretation>
              </emma:one-of>
            </emma:emma>
          </inkml:annotationXML>
          <inkml:trace contextRef="#ctx0" brushRef="#br3" timeOffset="79388.5394">7647 5299 42,'-5'-10'73,"-4"-4"-2,-6 8 0,-17 23 10,-6 11-31,-1 13-10,-3 3-11,7 15-8,-2-1-1,9 8-7,12-7-13,20-18 0,15-8 0,12-8 0,2-4 0,7-3 0,0-12 0,1-3-80,0-2-3,-4-5-2,2-4-7,-9-9-3</inkml:trace>
        </inkml:traceGroup>
        <inkml:traceGroup>
          <inkml:annotationXML>
            <emma:emma xmlns:emma="http://www.w3.org/2003/04/emma" version="1.0">
              <emma:interpretation id="{B874A030-D9C2-4006-BF15-3FA4FA152F5F}" emma:medium="tactile" emma:mode="ink">
                <msink:context xmlns:msink="http://schemas.microsoft.com/ink/2010/main" type="inkWord" rotatedBoundingBox="21999,7764 22282,7751 22301,8133 22018,8147"/>
              </emma:interpretation>
              <emma:one-of disjunction-type="recognition" id="oneOf47">
                <emma:interpretation id="interp235" emma:lang="ko-KR" emma:confidence="0">
                  <emma:literal>3</emma:literal>
                </emma:interpretation>
                <emma:interpretation id="interp236" emma:lang="ko-KR" emma:confidence="0">
                  <emma:literal>;</emma:literal>
                </emma:interpretation>
                <emma:interpretation id="interp237" emma:lang="ko-KR" emma:confidence="0">
                  <emma:literal>j</emma:literal>
                </emma:interpretation>
                <emma:interpretation id="interp238" emma:lang="ko-KR" emma:confidence="0">
                  <emma:literal>]</emma:literal>
                </emma:interpretation>
                <emma:interpretation id="interp239" emma:lang="ko-KR" emma:confidence="0">
                  <emma:literal>J</emma:literal>
                </emma:interpretation>
              </emma:one-of>
            </emma:emma>
          </inkml:annotationXML>
          <inkml:trace contextRef="#ctx0" brushRef="#br3" timeOffset="79981.3404">7760 5671 10,'-15'0'40,"15"0"0,-8-2 5,8 2-25,0 0-5,0-8 2,0 8 0,0 0 0,1-9 1,-1 9 0,0 0 0,7-11-1,-7 11-3,0 0-3,14-14-1,-5 9-2,1 3 1,4-1-1,0-1-1,3 0-1,-1 1 2,3 0-1,-3-1 0,2 4-1,3 0 0,-6 0-1,4 2-1,-2 4-2,1 1 0,-4 6 0,1 3 1,-8 1 0,-4 1 2,-3 2 0,-5-3 1,-6 1 1,-5 0 0,2-2-1,-1-5-1,2 0 0,2-1-1,10-1 0,2 2 0,10 2-2,7 0 0,-4 0 0,3 7 1,-5-7 1,-5 5 1,-7-7 0,-11 1-1,-10 1 2,-6-3-6,-2 3-3,-7-4-36,2-4-37,6-2-5,5-3-2,13-7-8,0-9-1</inkml:trace>
        </inkml:traceGroup>
        <inkml:traceGroup>
          <inkml:annotationXML>
            <emma:emma xmlns:emma="http://www.w3.org/2003/04/emma" version="1.0">
              <emma:interpretation id="{F85A6FC2-1F4E-4474-A901-06172ACC32BD}" emma:medium="tactile" emma:mode="ink">
                <msink:context xmlns:msink="http://schemas.microsoft.com/ink/2010/main" type="inkWord" rotatedBoundingBox="22775,7392 23237,7370 23281,8268 22819,8290"/>
              </emma:interpretation>
              <emma:one-of disjunction-type="recognition" id="oneOf48">
                <emma:interpretation id="interp240" emma:lang="ko-KR" emma:confidence="0">
                  <emma:literal>8</emma:literal>
                </emma:interpretation>
                <emma:interpretation id="interp241" emma:lang="ko-KR" emma:confidence="0">
                  <emma:literal>동</emma:literal>
                </emma:interpretation>
                <emma:interpretation id="interp242" emma:lang="ko-KR" emma:confidence="0">
                  <emma:literal>응</emma:literal>
                </emma:interpretation>
                <emma:interpretation id="interp243" emma:lang="ko-KR" emma:confidence="0">
                  <emma:literal>옹</emma:literal>
                </emma:interpretation>
                <emma:interpretation id="interp244" emma:lang="ko-KR" emma:confidence="0">
                  <emma:literal>웅</emma:literal>
                </emma:interpretation>
              </emma:one-of>
            </emma:emma>
          </inkml:annotationXML>
          <inkml:trace contextRef="#ctx0" brushRef="#br3" timeOffset="81260.5423">8721 5409 45,'0'0'56,"0"0"4,12-6-25,-12 6 2,0 0-4,0 0-4,6-8-6,-6 8-2,0 0-7,11-10-2,-11 10-3,9-8-3,-9 8-1,10-16-2,-7 2-3,-3 0 3,0-1 0,-5-1 0,-6-1-2,-2 0 0,-7 4-1,0 3 1,-4 2-1,-5 2 0,2 3 1,-2 5 1,5 15 2,1 5 2,8 3-1,2 4 1,11 3 1,2 3 1,12 1 0,10-4-1,7-11-2,4-4-1,3-3-1,0-5 0,-3 2-2,-4-2-1,-9-1 1,-7 6 0,-8 8 0,-5 4 0,-8 13 2,-6 4 0,-4 5 1,-1 9-1,1 1 0,3 1 1,8-8-2,7-2 2,7-12-2,14-5 0,9-12 1,10-8 1,3-10-4,2-2 0,-2-8 0,-5-7 0,-7-2 0,-13-4 0,-10-3 0,-8-1 0,-12-2 0,-10 3 0,-6 1 0,-5 0 0,0 2 0,-2 1-11,5 4-26,5 7-41,2-1-4,10 6-2,4-5-6,9 9 0</inkml:trace>
        </inkml:traceGroup>
        <inkml:traceGroup>
          <inkml:annotationXML>
            <emma:emma xmlns:emma="http://www.w3.org/2003/04/emma" version="1.0">
              <emma:interpretation id="{F37659AC-6A37-4BA6-BDA7-BF87FBE6F5B3}" emma:medium="tactile" emma:mode="ink">
                <msink:context xmlns:msink="http://schemas.microsoft.com/ink/2010/main" type="inkWord" rotatedBoundingBox="23263,7733 23542,7719 23561,8108 23282,8122"/>
              </emma:interpretation>
              <emma:one-of disjunction-type="recognition" id="oneOf49">
                <emma:interpretation id="interp245" emma:lang="ko-KR" emma:confidence="0">
                  <emma:literal>9</emma:literal>
                </emma:interpretation>
                <emma:interpretation id="interp246" emma:lang="ko-KR" emma:confidence="0">
                  <emma:literal>3</emma:literal>
                </emma:interpretation>
                <emma:interpretation id="interp247" emma:lang="ko-KR" emma:confidence="0">
                  <emma:literal>’</emma:literal>
                </emma:interpretation>
                <emma:interpretation id="interp248" emma:lang="ko-KR" emma:confidence="0">
                  <emma:literal>,</emma:literal>
                </emma:interpretation>
                <emma:interpretation id="interp249" emma:lang="ko-KR" emma:confidence="0">
                  <emma:literal>)</emma:literal>
                </emma:interpretation>
              </emma:one-of>
            </emma:emma>
          </inkml:annotationXML>
          <inkml:trace contextRef="#ctx0" brushRef="#br3" timeOffset="81775.3434">9055 5644 20,'-19'-6'51,"19"6"7,-15-8 5,-6 4-28,21 4-3,0 0-3,0 0-4,0 0-1,4-12-5,-4 12-4,16-9-6,-3 3-1,1-3-2,7 4-1,0-3-1,5 2-1,5 2-1,-3 4 1,4 0-1,-9 8 1,1 5 2,-11 4 2,1 4 0,-14 4 0,-1-5 1,-6 7-1,-3-6 0,2 1-1,2-3 0,5-1-1,2-2-2,6-1 1,3 1-1,1-3 1,-4 0 2,-7 1-3,-6-1 1,-12 2-1,-9 0-3,-3-3 0,-8 0 0,1 1-18,1 0-60,6-10 0,16-3-4,9-6-4,13-2-6</inkml:trace>
        </inkml:traceGroup>
      </inkml:traceGroup>
    </inkml:traceGroup>
    <inkml:traceGroup>
      <inkml:annotationXML>
        <emma:emma xmlns:emma="http://www.w3.org/2003/04/emma" version="1.0">
          <emma:interpretation id="{A3BBD7B2-0860-4244-993E-CB85713F593B}" emma:medium="tactile" emma:mode="ink">
            <msink:context xmlns:msink="http://schemas.microsoft.com/ink/2010/main" type="paragraph" rotatedBoundingBox="6426,10057 26067,8853 26162,10401 6521,116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754E72B-ED15-434A-8E79-EFC70CF42D99}" emma:medium="tactile" emma:mode="ink">
              <msink:context xmlns:msink="http://schemas.microsoft.com/ink/2010/main" type="line" rotatedBoundingBox="6426,10057 26067,8853 26162,10401 6521,11605"/>
            </emma:interpretation>
          </emma:emma>
        </inkml:annotationXML>
        <inkml:traceGroup>
          <inkml:annotationXML>
            <emma:emma xmlns:emma="http://www.w3.org/2003/04/emma" version="1.0">
              <emma:interpretation id="{6635A4BC-E93A-4198-AB88-22AFC403C510}" emma:medium="tactile" emma:mode="ink">
                <msink:context xmlns:msink="http://schemas.microsoft.com/ink/2010/main" type="inkWord" rotatedBoundingBox="6455,10531 7102,10491 7144,11180 6498,11220"/>
              </emma:interpretation>
              <emma:one-of disjunction-type="recognition" id="oneOf50">
                <emma:interpretation id="interp250" emma:lang="ko-KR" emma:confidence="0">
                  <emma:literal>G</emma:literal>
                </emma:interpretation>
                <emma:interpretation id="interp251" emma:lang="ko-KR" emma:confidence="0">
                  <emma:literal>우</emma:literal>
                </emma:interpretation>
                <emma:interpretation id="interp252" emma:lang="ko-KR" emma:confidence="0">
                  <emma:literal>5</emma:literal>
                </emma:interpretation>
                <emma:interpretation id="interp253" emma:lang="ko-KR" emma:confidence="0">
                  <emma:literal>a</emma:literal>
                </emma:interpretation>
                <emma:interpretation id="interp254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98763.7734">-7440 8430 19,'0'0'58,"0"0"2,0 0-2,3-14-2,-25 9-37,22 5-2,0 0-3,1-11-2,-1 11 1,5-12 0,-5 12 2,2-13 1,-2 13-2,-2-14-2,2 14-3,-20-8-2,5 8-3,-7 1-1,-3 7-2,-6 6 1,-2 5 3,0 5 1,-3 11 3,2 1 0,5 7 2,3-2 1,9 6-1,6-2-1,9-1-2,2-4 0,16-5-8,9-4 0,8-9 0,4-4 0,9-8 0,-1-5 0,5-3 0,-6-4 0,1-5-13,-3-4-35,-7-2-32,3 3-3,-12-5-3,0 2-6,-9-5 3</inkml:trace>
          <inkml:trace contextRef="#ctx0" brushRef="#br1" timeOffset="98997.7739">-7218 8687 4,'5'1'67,"-5"-1"9,4 14 4,-2 0-4,0 5 0,32 2-39,-34 9-11,1 4 0,-1 1-6,1 1-6,-1-4-5,0-3-9,3-3 0,1-7 0,-1-6 0,-3-13 0,12 13 0,-12-13-30,0 0-48,14-11-2,-14-10-3,6 1-6,-5-11-4</inkml:trace>
        </inkml:traceGroup>
        <inkml:traceGroup>
          <inkml:annotationXML>
            <emma:emma xmlns:emma="http://www.w3.org/2003/04/emma" version="1.0">
              <emma:interpretation id="{AAF3B52E-7C14-4669-B52B-2A711AD031FB}" emma:medium="tactile" emma:mode="ink">
                <msink:context xmlns:msink="http://schemas.microsoft.com/ink/2010/main" type="inkWord" rotatedBoundingBox="7621,10697 8064,10670 8075,10863 7633,10890"/>
              </emma:interpretation>
              <emma:one-of disjunction-type="recognition" id="oneOf51">
                <emma:interpretation id="interp255" emma:lang="ko-KR" emma:confidence="0">
                  <emma:literal>그</emma:literal>
                </emma:interpretation>
                <emma:interpretation id="interp256" emma:lang="ko-KR" emma:confidence="0">
                  <emma:literal>=</emma:literal>
                </emma:interpretation>
                <emma:interpretation id="interp257" emma:lang="ko-KR" emma:confidence="0">
                  <emma:literal>二</emma:literal>
                </emma:interpretation>
                <emma:interpretation id="interp258" emma:lang="ko-KR" emma:confidence="0">
                  <emma:literal>z</emma:literal>
                </emma:interpretation>
                <emma:interpretation id="interp25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99652.975">-6598 8570 44,'-4'-7'62,"4"7"2,-4-9 2,-34-2-27,38 11-2,0 0-2,6-5-1,-6 5-3,19 0-7,-6 0-3,3-1-3,5 1-4,4 0-3,4 0-3,-2-3-5,2 2-3,0-2 0,1 3 0,-4-1 0,-3-2 0,-6 0 0,-1 3-7,-7-1-16,-9 1-20,9 4-36,-9-4-1,-10 17-6,-8-10-3,-1 7 2</inkml:trace>
          <inkml:trace contextRef="#ctx0" brushRef="#br1" timeOffset="99855.7754">-6584 8698 29,'-13'9'77,"8"0"3,5-9 1,2 10-4,11-10 1,8 0-47,9 0-8,2-3-6,8-1-2,1-1-12,3 0-3,-4-4 0,-4 1 0,-3 1 0,-6 0 0,-3 3-30,-6 1-48,-10-2-3,-8 5-5,0 0-3,0-10-6</inkml:trace>
        </inkml:traceGroup>
        <inkml:traceGroup>
          <inkml:annotationXML>
            <emma:emma xmlns:emma="http://www.w3.org/2003/04/emma" version="1.0">
              <emma:interpretation id="{2FDEBA28-5A3B-4328-A898-98D4002F56BF}" emma:medium="tactile" emma:mode="ink">
                <msink:context xmlns:msink="http://schemas.microsoft.com/ink/2010/main" type="inkWord" rotatedBoundingBox="8633,10116 9786,10045 9854,11145 8700,11215"/>
              </emma:interpretation>
              <emma:one-of disjunction-type="recognition" id="oneOf52">
                <emma:interpretation id="interp260" emma:lang="ko-KR" emma:confidence="0">
                  <emma:literal>와</emma:literal>
                </emma:interpretation>
                <emma:interpretation id="interp261" emma:lang="ko-KR" emma:confidence="0">
                  <emma:literal>ㆍ</emma:literal>
                </emma:interpretation>
                <emma:interpretation id="interp262" emma:lang="ko-KR" emma:confidence="0">
                  <emma:literal>의</emma:literal>
                </emma:interpretation>
                <emma:interpretation id="interp263" emma:lang="ko-KR" emma:confidence="0">
                  <emma:literal>타</emma:literal>
                </emma:interpretation>
                <emma:interpretation id="interp264" emma:lang="ko-KR" emma:confidence="0">
                  <emma:literal>왼</emma:literal>
                </emma:interpretation>
              </emma:one-of>
            </emma:emma>
          </inkml:annotationXML>
          <inkml:trace contextRef="#ctx0" brushRef="#br1" timeOffset="102351.7797">-5396 8392 36,'0'0'39,"0"-42"-16,0 42 1,1-9-24,-1 9 0,0 0 35,0 0 3,0 0-2,0 0-2,0 0-2,11-5-4,-11 5-4,0 0-2,0 0-13,5-14-9,-2 1 6,8-2-3,-5-2-1,3-4 0,-2-2 0,2 0 0,-7 1-1,2 5 1,-5 3 0,-10 4-1,-1 1 0,-6 4 0,-2 2-1,-3 3 0,-3 3 0,0 5 1,-3 5 1,5 4 3,-2 6 1,5 3 0,3 4-6,3 3 9,8 0 0,3-2 1,7-3 0,5-4-1,9-5-1,2-10-1,10-6 0,-1-6-2,7-13-1,0-6-1,-2-6-3,-1-1-1,-6-3 0,-4 5-1,-7 4 0,-4 2-2,-8 9 0,-3 12 0,0 0 1,-11 6 2,1 13 1,-2 9 0,-2 11 3,-1 10 1,-2 11 2,-1 10 1,5 8 0,0 1-7,5 0 0,2-1 0,5-9 0,5-10 0,11-11 0,9-14 0,5-14 0,4-12 0,1-8 0,5-9 0,-5-12 0,-5-2 0,-3-1 0,-9-5 0,-10 2 0,-7-2 0,-15 2 0,-10 3 0,-4 9 0,-7 0 0,-5-1 0,1 9 0,1 2 0,3 3 0,7 3 0,5 2 0,8 2-43,10 5-37,6-10-4,9 11-4,4-11-1,11 3-2</inkml:trace>
          <inkml:trace contextRef="#ctx0" brushRef="#br1" timeOffset="102616.9801">-4984 8612 62,'20'-8'74,"-2"3"5,-7 5 1,-11 0-2,3 13-34,-3 11-10,-4 7-7,0 4-1,0 0-19,4 8-7,0-6 0,4-3 0,0-6 0,4-5 0,0-7 0,-1-4 0,-7-12 0,11 9 0,-11-9-64,0-9-18,0-12-2,-7-13-5,3-3-8,-5-10 3</inkml:trace>
          <inkml:trace contextRef="#ctx0" brushRef="#br1" timeOffset="105487.3853">-4922 8018 52,'-17'-12'64,"-1"0"5,4-1 1,5 1-29,0 2-6,9 10-7,-4-16-2,4 16-5,14-10-3,4 7-4,12 3-3,3 0-3,14 3-1,6 5 1,2-1-1,0 1-1,-4 0-2,-4-3-1,-7 1-1,-7-3-2,-10 0-6,-10-3-8,-13 0-28,8 9-35,-8-9 0,-6 6-7,-3-6-3,9 0-2</inkml:trace>
          <inkml:trace contextRef="#ctx0" brushRef="#br1" timeOffset="105237.7847">-4774 7964 3,'-6'-14'54,"6"1"6,-9 0 3,8 2-24,1 4-7,0 7-5,0 0-2,0 0 0,0 6-2,0 12-2,3 6-2,-3 5-3,2 4 2,0 1-1,1 1-1,-1-1-6,-2-6-3,2-4-3,-1-7-1,2-6 0,-2-2 1,-1-9 1,2 9-1,-2-9-2,0 0-4,0 0-10,0-8-20,0-1-19,0 0-27,-5-6-5,3-1-5,-7-3-3</inkml:trace>
        </inkml:traceGroup>
        <inkml:traceGroup>
          <inkml:annotationXML>
            <emma:emma xmlns:emma="http://www.w3.org/2003/04/emma" version="1.0">
              <emma:interpretation id="{EE38D4FA-65A1-496A-9FF1-8732D5680BD3}" emma:medium="tactile" emma:mode="ink">
                <msink:context xmlns:msink="http://schemas.microsoft.com/ink/2010/main" type="inkWord" rotatedBoundingBox="10135,10249 10492,10227 10530,10850 10173,10872"/>
              </emma:interpretation>
              <emma:one-of disjunction-type="recognition" id="oneOf53">
                <emma:interpretation id="interp265" emma:lang="ko-KR" emma:confidence="0">
                  <emma:literal>b</emma:literal>
                </emma:interpretation>
                <emma:interpretation id="interp266" emma:lang="ko-KR" emma:confidence="0">
                  <emma:literal>3</emma:literal>
                </emma:interpretation>
                <emma:interpretation id="interp267" emma:lang="ko-KR" emma:confidence="0">
                  <emma:literal>s</emma:literal>
                </emma:interpretation>
                <emma:interpretation id="interp268" emma:lang="ko-KR" emma:confidence="0">
                  <emma:literal>S</emma:literal>
                </emma:interpretation>
                <emma:interpretation id="interp26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07016.1879">-4093 8226 17,'0'-18'42,"0"-5"6,0 1-24,0 5 6,0-2 1,2 5-1,-1 1-3,-1 13-5,1-12-1,-1 12 3,4 12 1,-2 11-1,2 10 1,0 10-25,2 8 22,-4 6 2,5 3 0,-5-4-1,3 1-8,-3-7-4,-1-13-9,-1-9-2,1-6 0,1-9 0,-2-13 0,5 10 0,-5-10 0,13-14 0,-5 0 0,4-3 0,5-8 0,2 1 0,5-1 0,3 2 0,3 4 0,-1 7 0,0 5 0,-1 7 0,-3 3 0,-5 11 0,-7 3 0,-11 5 0,-2 3 0,-13 0 0,-11 4 0,-5-3 0,-8-3 0,-3-2 0,-3-3 0,5-7 0,2 2 0,3-10-11,5-3-69,16-1-2,-2-10-3,14 0-6,0-8-3</inkml:trace>
        </inkml:traceGroup>
        <inkml:traceGroup>
          <inkml:annotationXML>
            <emma:emma xmlns:emma="http://www.w3.org/2003/04/emma" version="1.0">
              <emma:interpretation id="{B8DCF379-4D13-4D78-A91F-44B24EFD580E}" emma:medium="tactile" emma:mode="ink">
                <msink:context xmlns:msink="http://schemas.microsoft.com/ink/2010/main" type="inkWord" rotatedBoundingBox="11449,10307 11864,10281 11880,10551 11466,10576"/>
              </emma:interpretation>
              <emma:one-of disjunction-type="recognition" id="oneOf54">
                <emma:interpretation id="interp270" emma:lang="ko-KR" emma:confidence="0">
                  <emma:literal>=</emma:literal>
                </emma:interpretation>
                <emma:interpretation id="interp271" emma:lang="ko-KR" emma:confidence="0">
                  <emma:literal>二</emma:literal>
                </emma:interpretation>
                <emma:interpretation id="interp272" emma:lang="ko-KR" emma:confidence="0">
                  <emma:literal>『</emma:literal>
                </emma:interpretation>
                <emma:interpretation id="interp273" emma:lang="ko-KR" emma:confidence="0">
                  <emma:literal>느</emma:literal>
                </emma:interpretation>
                <emma:interpretation id="interp27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119886.2104">-2802 8212 23,'-1'-10'64,"1"10"8,-4-9 1,4 9-25,0 0-5,-7-12-4,7 12-1,0 0-12,0 0-6,0 0-8,0 0-3,0 0-3,12-5-1,2 3-2,6 0 0,6-3 0,5 0 0,4-1 0,3 0 0,1 0-1,-2-1-1,-1 3 0,-6 0 0,-5 2 0,-6 1 0,-5 1-2,-4 0-1,-10 0-3,0 0-5,0 0-15,0 9-17,-6-3-35,-2 3-2,-10-2-6,3 4-3,-7-1 4</inkml:trace>
          <inkml:trace contextRef="#ctx0" brushRef="#br1" timeOffset="120104.6109">-2756 8357 3,'-15'17'61,"5"-2"11,2-5 2,8-10 1,0 10-33,15-6-6,8-4-2,9 0-5,5-6-6,9 1-7,-2-3-5,4 2-3,-6-1-2,-5 0-1,-6 2-2,-6 5-3,-11-2-10,-6 2-27,-8 0-38,0 0-2,0 0-6,-16 3-4,16-3-3</inkml:trace>
        </inkml:traceGroup>
        <inkml:traceGroup>
          <inkml:annotationXML>
            <emma:emma xmlns:emma="http://www.w3.org/2003/04/emma" version="1.0">
              <emma:interpretation id="{48B12431-2EC3-4D69-9D19-B55AEB6AF85E}" emma:medium="tactile" emma:mode="ink">
                <msink:context xmlns:msink="http://schemas.microsoft.com/ink/2010/main" type="inkWord" rotatedBoundingBox="12419,10033 13072,9993 13146,11199 12493,11239"/>
              </emma:interpretation>
              <emma:one-of disjunction-type="recognition" id="oneOf55">
                <emma:interpretation id="interp275" emma:lang="ko-KR" emma:confidence="0">
                  <emma:literal>름</emma:literal>
                </emma:interpretation>
                <emma:interpretation id="interp276" emma:lang="ko-KR" emma:confidence="0">
                  <emma:literal>즘</emma:literal>
                </emma:interpretation>
                <emma:interpretation id="interp277" emma:lang="ko-KR" emma:confidence="0">
                  <emma:literal>둠</emma:literal>
                </emma:interpretation>
                <emma:interpretation id="interp278" emma:lang="ko-KR" emma:confidence="0">
                  <emma:literal>돔</emma:literal>
                </emma:interpretation>
                <emma:interpretation id="interp279" emma:lang="ko-KR" emma:confidence="0">
                  <emma:literal>축</emma:literal>
                </emma:interpretation>
              </emma:one-of>
            </emma:emma>
          </inkml:annotationXML>
          <inkml:trace contextRef="#ctx0" brushRef="#br1" timeOffset="122678.6154">-1743 8382 46,'-28'14'75,"12"-4"1,-2-4 0,10-2-1,8-4-33,0 0-10,11 3-7,13-3-5,9-3-4,6-1-3,9-3-4,7-1-3,6-3-6,2 1 0,-1 1 0,-1-2 0,-10 3 0,-7 3 0,-8 0 0,-6 3 0,-12 1 0,-5 1 0,-13 0 0,2 6-4,-2-6-15,-15 15-19,0-4-16,-7 0-27,3 3-1,-9-3-4,3 5 0</inkml:trace>
          <inkml:trace contextRef="#ctx0" brushRef="#br1" timeOffset="123209.0164">-1583 8616 42,'-9'0'60,"9"0"8,-11 0-2,11 0-21,0 0-10,-9 0-2,9 0-3,0 0-4,0 0-7,0 0-5,1-7-2,-1 7-3,8-7-2,2 2-2,5 2-2,0-3 0,6 4-1,4 2 1,0 0-1,2 2 0,-1 5 0,-1 5-1,-6 4 1,-2 1 0,-9 4 0,-8 1 0,-5 0 0,-12 2 1,-8-2-1,-1-2 1,-4-5 1,2-2-4,4-1 0,4-6 0,8-2 0,12-4 0,0 0 0,14 4 0,10-3 0,4 3 0,5 3 0,2 6 0,-2 1 0,-6 6 0,-8 3 0,-13 0 0,-10 5 0,-17-1 0,-8-6 0,-9-1 0,-1-3 0,-4-5 0,5 0 0,-2-11 0,12-36-35,12 35-48,2 0-3,14 0-2,-1-13-9,5 6 0</inkml:trace>
          <inkml:trace contextRef="#ctx0" brushRef="#br1" timeOffset="122351.0149">-1612 7930 8,'-7'-11'54,"7"11"5,-7-13 0,7 13-25,-6-11-4,6 11-4,-1-7-4,1 7-5,4-9-4,7 5-5,3-3-3,4 3-2,5-1 0,5 2 0,2 1 1,2 2 0,-2 0 0,1 5 0,-4 3 1,-5 4 0,-7 3 1,-8 6 2,-7 1 0,-15 4 0,-11-1 1,-9 0 2,-3 1 0,-4-3 1,4-2-3,-1-7-1,10-1-1,7-4-1,11-4 0,11-5-1,0 0-1,24 5-1,3-5 0,8 0-1,3-3 1,6-1-1,2-1 0,-2 1-1,-3 2-3,-8-3-5,-5 5-13,-11 0-24,-6 0-34,-11 0-2,0 7-5,-10-2-6,-9-1 2</inkml:trace>
        </inkml:traceGroup>
        <inkml:traceGroup>
          <inkml:annotationXML>
            <emma:emma xmlns:emma="http://www.w3.org/2003/04/emma" version="1.0">
              <emma:interpretation id="{8557DE15-4396-462E-96EB-578B686B704C}" emma:medium="tactile" emma:mode="ink">
                <msink:context xmlns:msink="http://schemas.microsoft.com/ink/2010/main" type="inkWord" rotatedBoundingBox="13884,10859 13982,10853 13993,11025 13895,11031"/>
              </emma:interpretation>
              <emma:one-of disjunction-type="recognition" id="oneOf56">
                <emma:interpretation id="interp280" emma:lang="ko-KR" emma:confidence="0">
                  <emma:literal>,</emma:literal>
                </emma:interpretation>
                <emma:interpretation id="interp281" emma:lang="ko-KR" emma:confidence="0">
                  <emma:literal>.</emma:literal>
                </emma:interpretation>
                <emma:interpretation id="interp282" emma:lang="ko-KR" emma:confidence="0">
                  <emma:literal>」</emma:literal>
                </emma:interpretation>
                <emma:interpretation id="interp283" emma:lang="ko-KR" emma:confidence="0">
                  <emma:literal>〉</emma:literal>
                </emma:interpretation>
                <emma:interpretation id="interp284" emma:lang="ko-KR" emma:confidence="0">
                  <emma:literal>)</emma:literal>
                </emma:interpretation>
              </emma:one-of>
            </emma:emma>
          </inkml:annotationXML>
          <inkml:trace contextRef="#ctx0" brushRef="#br1" timeOffset="124831.4192">-322 8697 29,'7'15'62,"-2"-7"4,7 8-1,-3-6-1,-9-10-27,9 21-17,-7-4-2,-4-2-4,-5 2-5,-5-6-20,-4 2-46,4 4-6,-3-10-4,2 1-5,-3-8-3</inkml:trace>
        </inkml:traceGroup>
        <inkml:traceGroup>
          <inkml:annotationXML>
            <emma:emma xmlns:emma="http://www.w3.org/2003/04/emma" version="1.0">
              <emma:interpretation id="{E77695C5-BB16-425A-9C2E-35B76212B5F7}" emma:medium="tactile" emma:mode="ink">
                <msink:context xmlns:msink="http://schemas.microsoft.com/ink/2010/main" type="inkWord" rotatedBoundingBox="15047,10060 15425,10037 15453,10483 15074,10506"/>
              </emma:interpretation>
              <emma:one-of disjunction-type="recognition" id="oneOf57">
                <emma:interpretation id="interp285" emma:lang="ko-KR" emma:confidence="0">
                  <emma:literal>C</emma:literal>
                </emma:interpretation>
                <emma:interpretation id="interp286" emma:lang="ko-KR" emma:confidence="0">
                  <emma:literal>c</emma:literal>
                </emma:interpretation>
                <emma:interpretation id="interp287" emma:lang="ko-KR" emma:confidence="0">
                  <emma:literal>으</emma:literal>
                </emma:interpretation>
                <emma:interpretation id="interp288" emma:lang="ko-KR" emma:confidence="0">
                  <emma:literal>오</emma:literal>
                </emma:interpretation>
                <emma:interpretation id="interp289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125564.6205">1049 8003 16,'8'-12'43,"3"2"5,-1-2 2,1-1-28,-3 0 3,0 0 2,-2 2-1,-5-2 0,-1 5-1,-3-1-2,-6 5-2,-6 2-4,-5 4-1,-6 8-1,-4 11 0,-6 4 2,-3 11 1,5 3-1,0 5 0,7 1-3,4-3-1,11 1-13,9-8 0,10-3 0,11-8 0,11-2 0,2-11 0,9-1 0,2-4 0,0-3 0,-3-3 0,-5-42 0,-1 42-73,-11-8 73,-1 8 0,-11-6 0,1 1 0,-11-4-82,0 9-4,4 29-5,-3-33-6</inkml:trace>
        </inkml:traceGroup>
        <inkml:traceGroup>
          <inkml:annotationXML>
            <emma:emma xmlns:emma="http://www.w3.org/2003/04/emma" version="1.0">
              <emma:interpretation id="{AC64ABD9-35C9-4128-9752-BD1367B1B7D6}" emma:medium="tactile" emma:mode="ink">
                <msink:context xmlns:msink="http://schemas.microsoft.com/ink/2010/main" type="inkWord" rotatedBoundingBox="15476,10395 15801,10375 15824,10741 15498,10761"/>
              </emma:interpretation>
              <emma:one-of disjunction-type="recognition" id="oneOf58">
                <emma:interpretation id="interp290" emma:lang="ko-KR" emma:confidence="0">
                  <emma:literal>2</emma:literal>
                </emma:interpretation>
                <emma:interpretation id="interp291" emma:lang="ko-KR" emma:confidence="0">
                  <emma:literal>그</emma:literal>
                </emma:interpretation>
                <emma:interpretation id="interp292" emma:lang="ko-KR" emma:confidence="0">
                  <emma:literal>z</emma:literal>
                </emma:interpretation>
                <emma:interpretation id="interp293" emma:lang="ko-KR" emma:confidence="0">
                  <emma:literal>고</emma:literal>
                </emma:interpretation>
                <emma:interpretation id="interp294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125954.6212">1224 8279 5,'0'0'62,"-6"-11"5,6 11 0,-5-15-1,5 15-33,0 0-5,7-12-8,1 11-5,2-2-4,1 1-2,2 0-3,7 2-1,-2 0-1,2 2-1,1 4 0,2 3 0,-3 1-3,0 7 7,-9 0 2,-8 9 1,-3 2 2,-14 5 0,-6 0 1,-8 3 1,-2-2-1,-2-5-5,6-2-2,5-6-6,7-2 0,13-8 0,7-3 0,13-8 0,8 0 0,7-4 0,1-1 0,1-5 0,1 2 0,-4 0-28,-9-2-51,1 2-2,-9-8-4,2 5-5,-7-13-4</inkml:trace>
        </inkml:traceGroup>
        <inkml:traceGroup>
          <inkml:annotationXML>
            <emma:emma xmlns:emma="http://www.w3.org/2003/04/emma" version="1.0">
              <emma:interpretation id="{5471F41D-E310-49A4-85B7-36503849E2B3}" emma:medium="tactile" emma:mode="ink">
                <msink:context xmlns:msink="http://schemas.microsoft.com/ink/2010/main" type="inkWord" rotatedBoundingBox="15930,10182 16246,10162 16260,10381 15943,10401"/>
              </emma:interpretation>
              <emma:one-of disjunction-type="recognition" id="oneOf59">
                <emma:interpretation id="interp295" emma:lang="ko-KR" emma:confidence="0">
                  <emma:literal>그</emma:literal>
                </emma:interpretation>
                <emma:interpretation id="interp296" emma:lang="ko-KR" emma:confidence="0">
                  <emma:literal>=</emma:literal>
                </emma:interpretation>
                <emma:interpretation id="interp297" emma:lang="ko-KR" emma:confidence="0">
                  <emma:literal>고</emma:literal>
                </emma:interpretation>
                <emma:interpretation id="interp298" emma:lang="ko-KR" emma:confidence="0">
                  <emma:literal>z</emma:literal>
                </emma:interpretation>
                <emma:interpretation id="interp299" emma:lang="ko-KR" emma:confidence="0">
                  <emma:literal>끄</emma:literal>
                </emma:interpretation>
              </emma:one-of>
            </emma:emma>
          </inkml:annotationXML>
          <inkml:trace contextRef="#ctx0" brushRef="#br1" timeOffset="126297.8218">1668 8080 74,'0'0'80,"0"-16"-1,2 8-2,4-1-1,2 0-40,5 4-11,3-1-10,2 2-3,8 0-3,-1 1-2,4 3-2,1-3-1,2 3-2,-5 0-2,-2 7-5,-5-2-8,-5 2-18,-4 34-21,-17-31-27,-8 3-3,-9 0-6,-5 2-1</inkml:trace>
          <inkml:trace contextRef="#ctx0" brushRef="#br1" timeOffset="126453.8221">1752 8197 76,'-9'14'85,"5"-5"-2,10 0-3,5-8-3,-11-1-36,16 0-17,19 0-9,-1 0-8,3 0-13,-4-3-36,-2 1-33,-5 0-3,-11-2-4,-4 2-6,-11 2-3</inkml:trace>
        </inkml:traceGroup>
        <inkml:traceGroup>
          <inkml:annotationXML>
            <emma:emma xmlns:emma="http://www.w3.org/2003/04/emma" version="1.0">
              <emma:interpretation id="{A89E8565-EFCA-4769-A638-329C65C15218}" emma:medium="tactile" emma:mode="ink">
                <msink:context xmlns:msink="http://schemas.microsoft.com/ink/2010/main" type="inkWord" rotatedBoundingBox="16724,9700 17529,9650 17602,10834 16797,10884"/>
              </emma:interpretation>
              <emma:one-of disjunction-type="recognition" id="oneOf60">
                <emma:interpretation id="interp300" emma:lang="ko-KR" emma:confidence="0">
                  <emma:literal>업</emma:literal>
                </emma:interpretation>
                <emma:interpretation id="interp301" emma:lang="ko-KR" emma:confidence="0">
                  <emma:literal>임</emma:literal>
                </emma:interpretation>
                <emma:interpretation id="interp302" emma:lang="ko-KR" emma:confidence="0">
                  <emma:literal>입</emma:literal>
                </emma:interpretation>
                <emma:interpretation id="interp303" emma:lang="ko-KR" emma:confidence="0">
                  <emma:literal>%</emma:literal>
                </emma:interpretation>
                <emma:interpretation id="interp304" emma:lang="ko-KR" emma:confidence="0">
                  <emma:literal>암</emma:literal>
                </emma:interpretation>
              </emma:one-of>
            </emma:emma>
          </inkml:annotationXML>
          <inkml:trace contextRef="#ctx0" brushRef="#br1" timeOffset="127483.4239">2806 7948 13,'-4'-10'48,"4"10"7,0 0-20,-10-4 2,10 4 3,0 0-2,0 0-3,0 0-4,0 0-6,0 0-4,-3-8-5,3 8-5,0 0-3,3-14-3,-3 14-1,8-15-2,-1 4 0,-1-2-1,-1-1 0,-1 0 0,-1-1 0,-3-1 0,0-1 0,0 3 0,-8 2-1,-2 2 1,-2 0-1,-5 6 1,-3 0-1,-2 4 3,-6 4-1,-4 3 3,1 8 1,-5 0 0,5 7 0,0 2 1,7-1-1,4 2-1,6 0-1,7-2-2,10-3 1,11-3-1,9-7 0,7-2-1,6-6 0,3-1 0,2 1-1,-1-1 0,-8 4-1,-6 10 1,-11 4 1,-7 15 2,-10 12 1,-11 10-4,-6 12 7,-6 5-7,6 4 0,-2-2 0,7-2 0,7-11 0,10-11 0,12-12 0,13-17 0,9-15 0,6-7 0,2-9 0,-1-10 0,1-8 0,-8-1 0,-10-3 0,-14 0 0,-13 4 0,-10 1 0,-18-2 0,-5 7 0,-8 4 0,1 2 0,-1 4 0,9 2 0,3 4-43,8-1-38,21 6-3,-8-11-4,15 6-4,10-3 0</inkml:trace>
          <inkml:trace contextRef="#ctx0" brushRef="#br1" timeOffset="129417.8273">2940 7540 39,'0'0'59,"-11"0"5,11 0-1,-27 1-25,27-1-5,0 0-4,11 0-4,3 0-1,3 0-3,6-1-3,9-4-3,1 0-2,3-2-5,0 0-1,-3 0-2,-4 3-2,-5-1-3,-3 1-4,-7 2-5,-14 2-11,0 0-16,0 0-14,0 0-25,-4 2-5,-10-2-1,3 2 1</inkml:trace>
          <inkml:trace contextRef="#ctx0" brushRef="#br1" timeOffset="127920.2247">2975 8278 1,'3'-13'66,"3"4"7,-4-5 1,3 5 0,33 1-27,-45 0-7,7 8-8,0 0-12,0-9-6,0 9-6,17-2-4,-5 2-2,3 6-2,2 1-1,4 7 0,-5 6 1,1 6 3,-6 4 2,-4 2 1,-7-1 3,-2-2 0,-3 0 2,-5-5-1,2-7-5,-2-3-5,10-14 0,-5 12 0,10-10 0,10-2 0,5 0 0,3-5 0,3 1 0,-1-1 0,2-1 0,-6 1 0,-4 2 0,-9-2 0,-8 5-21,18-5-61,-18 5-2,0-13-4,-1-2-5,1-2-2,0-8 95</inkml:trace>
          <inkml:trace contextRef="#ctx0" brushRef="#br1" timeOffset="129605.0276">3101 7538 0,'-11'8'65,"8"4"10,-4 2 0,7-14 0,1 31-33,4-4-4,6 6-2,-4-2-9,2-2-9,-1-2-7,2-2-4,-3-8-2,0 0-4,-3-6-11,-4-11-26,1 15-38,-1-15-1,0 0-5,9-2-6,-5-11-3</inkml:trace>
        </inkml:traceGroup>
        <inkml:traceGroup>
          <inkml:annotationXML>
            <emma:emma xmlns:emma="http://www.w3.org/2003/04/emma" version="1.0">
              <emma:interpretation id="{4DF5E4DD-8DF0-4E65-880D-AACA09844EFD}" emma:medium="tactile" emma:mode="ink">
                <msink:context xmlns:msink="http://schemas.microsoft.com/ink/2010/main" type="inkWord" rotatedBoundingBox="17781,9806 18114,9785 18155,10440 17822,10460"/>
              </emma:interpretation>
              <emma:one-of disjunction-type="recognition" id="oneOf61">
                <emma:interpretation id="interp305" emma:lang="ko-KR" emma:confidence="0">
                  <emma:literal>b</emma:literal>
                </emma:interpretation>
                <emma:interpretation id="interp306" emma:lang="ko-KR" emma:confidence="0">
                  <emma:literal>3</emma:literal>
                </emma:interpretation>
                <emma:interpretation id="interp307" emma:lang="ko-KR" emma:confidence="0">
                  <emma:literal>s</emma:literal>
                </emma:interpretation>
                <emma:interpretation id="interp308" emma:lang="ko-KR" emma:confidence="0">
                  <emma:literal>6</emma:literal>
                </emma:interpretation>
                <emma:interpretation id="interp30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30213.4287">3622 7726 19,'-13'-17'63,"6"8"4,-4-3-2,7-33-19,4 45-2,0 7-2,3 19-4,0 3-7,2 10-8,-2 3 0,3 10-1,-4 0-7,1 1-5,0-6-7,-3-7-3,1-4 0,1-8 0,-2-8 0,5-7 0,-5-13 0,0 0 0,15 0 0,-5-13 0,5-5 0,4 0 0,3 1 0,5 0 0,0 3 0,3 7 0,-3 7 0,-3 3 0,-6 11 0,-5 7 0,-6 2 0,-7 6 0,-11 1 0,-10 2 0,-7-4 0,-6-1 0,-2 0 0,-5-11 0,4 1 0,-2-12 0,9-1 0,9-4-56,4-10-24,13-2-3,-1-14-4,12 4-7,0-10-1</inkml:trace>
        </inkml:traceGroup>
        <inkml:traceGroup>
          <inkml:annotationXML>
            <emma:emma xmlns:emma="http://www.w3.org/2003/04/emma" version="1.0">
              <emma:interpretation id="{114FE36D-3837-41E1-8681-D858D240E792}" emma:medium="tactile" emma:mode="ink">
                <msink:context xmlns:msink="http://schemas.microsoft.com/ink/2010/main" type="inkWord" rotatedBoundingBox="18407,9982 18712,9963 18725,10171 18419,10190"/>
              </emma:interpretation>
              <emma:one-of disjunction-type="recognition" id="oneOf62">
                <emma:interpretation id="interp310" emma:lang="ko-KR" emma:confidence="0">
                  <emma:literal>=</emma:literal>
                </emma:interpretation>
                <emma:interpretation id="interp311" emma:lang="ko-KR" emma:confidence="0">
                  <emma:literal>二</emma:literal>
                </emma:interpretation>
                <emma:interpretation id="interp312" emma:lang="ko-KR" emma:confidence="0">
                  <emma:literal>그</emma:literal>
                </emma:interpretation>
                <emma:interpretation id="interp313" emma:lang="ko-KR" emma:confidence="0">
                  <emma:literal>느</emma:literal>
                </emma:interpretation>
                <emma:interpretation id="interp314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130650.2294">4174 7888 25,'-9'0'81,"0"0"0,9 0-1,-11-2-5,11-29-21,0 31-19,20-7-10,-5 4-10,7-1-6,1 0-2,8-1-1,-1 0-1,2 1 0,-2 0-2,-4 3-2,-2-3-5,-4 4-9,-5-1-20,-5-7-19,-10 8-27,0 0-3,0 0-5,-3 5-2</inkml:trace>
          <inkml:trace contextRef="#ctx0" brushRef="#br1" timeOffset="130821.8297">4189 8008 3,'-13'13'84,"9"-4"3,4-9-3,9-18-5,13 15-2,7 0-24,6-1-39,2 1-6,-1-1-6,-2 4-9,-5 0-30,-6 0-38,-3 1-4,-20-1-2,12 0-5,-12 0-4</inkml:trace>
        </inkml:traceGroup>
        <inkml:traceGroup>
          <inkml:annotationXML>
            <emma:emma xmlns:emma="http://www.w3.org/2003/04/emma" version="1.0">
              <emma:interpretation id="{DEC7F39C-8E9A-4763-B25A-CEF5BB26E944}" emma:medium="tactile" emma:mode="ink">
                <msink:context xmlns:msink="http://schemas.microsoft.com/ink/2010/main" type="inkWord" rotatedBoundingBox="19093,9375 19710,9337 19790,10637 19173,10674"/>
              </emma:interpretation>
              <emma:one-of disjunction-type="recognition" id="oneOf63">
                <emma:interpretation id="interp315" emma:lang="ko-KR" emma:confidence="0">
                  <emma:literal>『</emma:literal>
                </emma:interpretation>
                <emma:interpretation id="interp316" emma:lang="ko-KR" emma:confidence="0">
                  <emma:literal>가</emma:literal>
                </emma:interpretation>
                <emma:interpretation id="interp317" emma:lang="ko-KR" emma:confidence="0">
                  <emma:literal>F</emma:literal>
                </emma:interpretation>
                <emma:interpretation id="interp318" emma:lang="ko-KR" emma:confidence="0">
                  <emma:literal>등</emma:literal>
                </emma:interpretation>
                <emma:interpretation id="interp319" emma:lang="ko-KR" emma:confidence="0">
                  <emma:literal>통</emma:literal>
                </emma:interpretation>
              </emma:one-of>
            </emma:emma>
          </inkml:annotationXML>
          <inkml:trace contextRef="#ctx0" brushRef="#br1" timeOffset="136422.2396">4950 7811 13,'-14'-4'68,"-4"-1"8,3-3 1,-1 1-2,3-5-32,1 10-5,12 2-10,0 0-6,0 0-5,0 0-4,18 5-5,9-1-1,7 2-1,12-2 0,8-1 1,7-1-2,4-2-3,1 0-2,-6-2 0,-6-1 0,-10-1 0,-8 2 0,-8 1 0,-12 0 0,-5 1 0,-11 0-5,0 0-26,-4 0-20,-7 0-30,0-2-2,-6-7-5,5 0-3</inkml:trace>
          <inkml:trace contextRef="#ctx0" brushRef="#br1" timeOffset="135891.8387">5063 8092 0,'0'0'37,"-9"0"3,-27 0-22,36 0 2,0 0 3,0 0 3,0 0 2,0 0-1,-6-7-2,6 7 0,0 0-2,0 0-6,0 0-2,0 0-4,0 0-4,0 0-3,6-5-1,2 3-1,4-1-1,6 1 2,3-2 1,7 3 2,2 1 0,4 1 0,3 4 2,-1 6-2,0 2-1,-7 2 0,-4 5 0,-13-2 1,-6 5 1,-12-2 0,-12 0 0,-9 0 1,-6-4 1,-4-2-1,1-1-1,1-3-2,9-3-5,10-1 5,16-7-1,0 0-4,13 5 2,13 0-2,10 0 4,3 3-1,5 1 0,-5 4 0,-4 2 2,-7 4 0,-7-2 2,-14 1-7,-9-1 0,-12-2 0,-9-3 0,-2-2 0,-7-1 0,-1-4 0,0-2 0,3-2 0,5 1 0,5 1-82,-1-6-1,7-6-3,2-10-5,9 4-4</inkml:trace>
          <inkml:trace contextRef="#ctx0" brushRef="#br1" timeOffset="136952.6405">5033 7366 1,'-10'-7'48,"5"-4"3,2 1 3,3-40-26,5 37-1,5 0-3,5 1-1,6-1-2,0 2-3,5 0-3,0 2-1,2 2-4,-4 2-3,0 4-2,-5 1-2,-4 1-2,-4 7 0,-8 5 0,-3 5 1,-14 6 2,-5 4 3,-11 0 2,-3 2 4,-3-1 0,-2-1 1,8-5-1,3-3-1,6-4 0,10-7 1,11-9-3,7 13-1,15-11-2,8 0 0,9-2-1,5 0 2,10-2-8,-3-3 0,-2 1 0,-5-1 0,-7 2 0,-10-2-15,-7 5-20,-11 0-17,-9 0-29,0 8-3,-10-4-4,2 1-3</inkml:trace>
        </inkml:traceGroup>
        <inkml:traceGroup>
          <inkml:annotationXML>
            <emma:emma xmlns:emma="http://www.w3.org/2003/04/emma" version="1.0">
              <emma:interpretation id="{56FF81F0-8523-4433-B60C-8EFB6AB19B26}" emma:medium="tactile" emma:mode="ink">
                <msink:context xmlns:msink="http://schemas.microsoft.com/ink/2010/main" type="inkWord" rotatedBoundingBox="20225,10107 20309,10102 20323,10340 20239,10345"/>
              </emma:interpretation>
              <emma:one-of disjunction-type="recognition" id="oneOf64">
                <emma:interpretation id="interp320" emma:lang="ko-KR" emma:confidence="0">
                  <emma:literal>1</emma:literal>
                </emma:interpretation>
                <emma:interpretation id="interp321" emma:lang="ko-KR" emma:confidence="0">
                  <emma:literal>,</emma:literal>
                </emma:interpretation>
                <emma:interpretation id="interp322" emma:lang="ko-KR" emma:confidence="0">
                  <emma:literal>」</emma:literal>
                </emma:interpretation>
                <emma:interpretation id="interp323" emma:lang="ko-KR" emma:confidence="0">
                  <emma:literal>.</emma:literal>
                </emma:interpretation>
                <emma:interpretation id="interp324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137358.2412">6018 7945 56,'7'8'81,"1"3"2,-1 1-2,-1 2-3,-6 6-30,0 3-19,-4 5-8,-6 0-6,-5-1-5,0-3-6,-1-5-10,3-3-30,21-5-40,-14-11-5,6 0-3,0-20-5,13-2-4</inkml:trace>
        </inkml:traceGroup>
        <inkml:traceGroup>
          <inkml:annotationXML>
            <emma:emma xmlns:emma="http://www.w3.org/2003/04/emma" version="1.0">
              <emma:interpretation id="{DF46712D-3D8B-43C8-98D4-B026C0672300}" emma:medium="tactile" emma:mode="ink">
                <msink:context xmlns:msink="http://schemas.microsoft.com/ink/2010/main" type="inkWord" rotatedBoundingBox="21104,9571 21665,9537 21707,10237 21147,10271"/>
              </emma:interpretation>
              <emma:one-of disjunction-type="recognition" id="oneOf65">
                <emma:interpretation id="interp325" emma:lang="ko-KR" emma:confidence="0">
                  <emma:literal>동</emma:literal>
                </emma:interpretation>
                <emma:interpretation id="interp326" emma:lang="ko-KR" emma:confidence="0">
                  <emma:literal>응</emma:literal>
                </emma:interpretation>
                <emma:interpretation id="interp327" emma:lang="ko-KR" emma:confidence="0">
                  <emma:literal>왕</emma:literal>
                </emma:interpretation>
                <emma:interpretation id="interp328" emma:lang="ko-KR" emma:confidence="0">
                  <emma:literal>또</emma:literal>
                </emma:interpretation>
                <emma:interpretation id="interp329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138200.6427">7099 7457 25,'6'-11'52,"3"1"5,-5 0 1,-1 0-31,-1 1-6,-2 9-4,0-8-2,0 8-2,-16-2-2,-1 2 0,2 6 5,-11 9 1,0 6 4,-5 3 3,-2 7 0,3 3-1,0 2 0,10 3-4,3 2-5,12-7-5,5-2-2,11-4 0,13-6-7,8-4 0,6-8 0,3-1 0,1-4 0,3-1-10,-9-4-26,-4 0-42,0-1-4,-12-7-3,-3-1-6,-8-1-1</inkml:trace>
          <inkml:trace contextRef="#ctx0" brushRef="#br1" timeOffset="138824.6438">7269 7669 17,'-12'-8'42,"12"8"5,-11-4-24,11 4 0,0 0 2,-10-6-1,10 6 0,0 0 1,0 0-2,0 0 0,0 0-2,0 0-1,0 0-4,0 0-1,0 0-2,0 0-2,0 0-2,9-3-3,-9 3-2,12-1-1,-4 1-2,5 0 0,2 0 0,1 0 0,8 3 0,-5 8 1,3 3 1,-4 2 1,-1 2 0,-9-1 2,-4 8 0,-4-5-1,-12 2 1,1-4-3,-6-4 1,7-1-1,1-1-1,7-3-1,4 2 0,7 2 0,11-2 0,-5 4 2,1 2 1,-6 0 3,-7 4 0,-6 1 1,-16 0 1,-13-3-7,-1 1-2,-6-4 0,-2-5 0,5 0 0,7-4 0,9-5 0,7-3 0,13 1-18,13-13-64,2 1-2,11-5-3,2-7-7,7-3-3</inkml:trace>
        </inkml:traceGroup>
        <inkml:traceGroup>
          <inkml:annotationXML>
            <emma:emma xmlns:emma="http://www.w3.org/2003/04/emma" version="1.0">
              <emma:interpretation id="{47526E59-8C9C-4DB9-9667-47572B3EC819}" emma:medium="tactile" emma:mode="ink">
                <msink:context xmlns:msink="http://schemas.microsoft.com/ink/2010/main" type="inkWord" rotatedBoundingBox="21887,9458 22744,9405 22804,10390 21948,10442"/>
              </emma:interpretation>
              <emma:one-of disjunction-type="recognition" id="oneOf66">
                <emma:interpretation id="interp330" emma:lang="ko-KR" emma:confidence="0">
                  <emma:literal>당</emma:literal>
                </emma:interpretation>
                <emma:interpretation id="interp331" emma:lang="ko-KR" emma:confidence="0">
                  <emma:literal>딩</emma:literal>
                </emma:interpretation>
                <emma:interpretation id="interp332" emma:lang="ko-KR" emma:confidence="0">
                  <emma:literal>링</emma:literal>
                </emma:interpretation>
                <emma:interpretation id="interp333" emma:lang="ko-KR" emma:confidence="0">
                  <emma:literal>랑</emma:literal>
                </emma:interpretation>
                <emma:interpretation id="interp334" emma:lang="ko-KR" emma:confidence="0">
                  <emma:literal>장</emma:literal>
                </emma:interpretation>
              </emma:one-of>
            </emma:emma>
          </inkml:annotationXML>
          <inkml:trace contextRef="#ctx0" brushRef="#br1" timeOffset="139230.2445">7672 7540 20,'0'0'75,"-7"-8"6,7 8-3,-6-12-2,6 12-32,3-10-6,7 5-9,4 0-9,5 1-7,0 0-4,7 0-2,-2 1-1,1 2-3,-3 0-4,1 1-7,-8 0-12,-1 3-22,-14-3-36,8 13-1,-8-6-6,-9 4-5,-6 2 2</inkml:trace>
          <inkml:trace contextRef="#ctx0" brushRef="#br1" timeOffset="139370.6448">7683 7624 5,'-21'15'73,"9"-4"8,6-1-1,6-10-4,18 8-31,3-4-4,9-4-10,1 2-13,7 0-23,-10 24-63,6-26-4,1 0-5,-13-6-4,1 4-7</inkml:trace>
          <inkml:trace contextRef="#ctx0" brushRef="#br1" timeOffset="140400.2466">8288 7527 25,'0'0'46,"3"-11"7,-3 11-22,0 0 1,2-10 0,-2 10-2,0 0-4,6-10-1,-6 10-6,11-10-4,-11 10-6,15-15-4,-3 7-1,1-1-2,-3-1 0,1 1 1,-3-3 0,0 1 0,-2-5 2,-4 3-2,1-2 1,-3 0-1,0-1 1,-4-1-2,-3 3-1,0-1 0,-4 4-1,0 1 2,-7 3-1,-1 3 1,-2 4 1,2 0-1,-3 2 1,4 7-1,3 0 0,4 4 1,9 1-1,5 4 0,11 1 0,7 4 0,3 3 1,5 5 1,3 5 2,-6 5 3,-11 12 2,-12 9 1,-6 10 0,-14 7 1,-10 3 0,-7 0-1,1-4-12,0-7 0,13-10 0,9-13 0,11-13 0,13-16 0,16-13 0,9-7 0,8-13 0,2-7 0,-4-5 0,-2-6 0,-9-3 0,-11 0 0,-13 1 0,-9 4 0,-16 5 0,-10 3 0,-6 5 0,-5 0 0,-2 8-7,3 1-29,3 5-42,12-1-5,6-2-3,15 6-5,3-18-1</inkml:trace>
        </inkml:traceGroup>
        <inkml:traceGroup>
          <inkml:annotationXML>
            <emma:emma xmlns:emma="http://www.w3.org/2003/04/emma" version="1.0">
              <emma:interpretation id="{7517F849-C8C0-409A-A9DF-1139CC960CD2}" emma:medium="tactile" emma:mode="ink">
                <msink:context xmlns:msink="http://schemas.microsoft.com/ink/2010/main" type="inkWord" rotatedBoundingBox="22775,9782 23067,9764 23091,10167 22800,10185"/>
              </emma:interpretation>
              <emma:one-of disjunction-type="recognition" id="oneOf67">
                <emma:interpretation id="interp335" emma:lang="ko-KR" emma:confidence="0">
                  <emma:literal>3</emma:literal>
                </emma:interpretation>
                <emma:interpretation id="interp336" emma:lang="ko-KR" emma:confidence="0">
                  <emma:literal>긍</emma:literal>
                </emma:interpretation>
                <emma:interpretation id="interp337" emma:lang="ko-KR" emma:confidence="0">
                  <emma:literal>금</emma:literal>
                </emma:interpretation>
                <emma:interpretation id="interp338" emma:lang="ko-KR" emma:confidence="0">
                  <emma:literal>공</emma:literal>
                </emma:interpretation>
                <emma:interpretation id="interp33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141117.8478">8541 7696 23,'0'0'58,"-11"-21"3,11 21 2,-11-16-24,11 16-6,0 0-5,0 0-4,0 0-5,-8-9-2,8 9-6,0 0-1,0 0-4,0 0-2,0 0-2,0 0 1,0 0-1,0 0 2,0 0 1,0 0 0,0 0 0,0 0 1,0 0 0,6 0 0,-6 0-1,0 0-1,0 0 0,0 0 0,0 0-2,0 0 0,9-5-1,-9 5 0,18-8-1,-5 3 0,5-1-1,1 3 1,4-1 0,3 0 0,3 4 0,-4 0 0,1 4 0,-2 6 0,-6 2 1,-6 6 1,-8 4 1,-5 3 0,-12 2 1,-10-3 1,-6 2 0,-5-3 1,1-2-1,-2-6-1,8-6-1,7-1 0,11-7-1,9-1 1,18-1-3,8-4 0,7 1 0,5 2 0,1 2 0,0 3 0,-5 8 0,-13 5 0,-8 1 0,-11 3 0,-6-1 0,-14 3 0,-7-5 0,-5 0 0,-2-5 0,3-4 0,1-2 0,4-1 0,4-5 0,20 0-22,-8-5-61,8-5-2,6-6-3,3-5-7,11-5-2</inkml:trace>
        </inkml:traceGroup>
        <inkml:traceGroup>
          <inkml:annotationXML>
            <emma:emma xmlns:emma="http://www.w3.org/2003/04/emma" version="1.0">
              <emma:interpretation id="{5C643AAB-5A7B-4D0B-A11F-99240EF5A6FD}" emma:medium="tactile" emma:mode="ink">
                <msink:context xmlns:msink="http://schemas.microsoft.com/ink/2010/main" type="inkWord" rotatedBoundingBox="23031,9354 23442,9329 23459,9603 23048,9628"/>
              </emma:interpretation>
              <emma:one-of disjunction-type="recognition" id="oneOf68">
                <emma:interpretation id="interp340" emma:lang="ko-KR" emma:confidence="0">
                  <emma:literal>“</emma:literal>
                </emma:interpretation>
                <emma:interpretation id="interp341" emma:lang="ko-KR" emma:confidence="0">
                  <emma:literal>"</emma:literal>
                </emma:interpretation>
                <emma:interpretation id="interp342" emma:lang="ko-KR" emma:confidence="0">
                  <emma:literal>「</emma:literal>
                </emma:interpretation>
                <emma:interpretation id="interp343" emma:lang="ko-KR" emma:confidence="0">
                  <emma:literal>가</emma:literal>
                </emma:interpretation>
                <emma:interpretation id="interp34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42147.4496">9004 7233 13,'0'0'58,"-13"-4"1,13 4 3,-7-33-23,7 33-1,0 11-2,3 5-4,2 5-7,2 5-2,1 2-1,2 0-3,0 2-6,-4-7-4,1 1-3,-1-7-2,1-4-1,-5-3 0,-2-10-4,3 10-8,-3-10-22,0 0-41,-5-3-2,5 3-6,-15-21-4,5 5-4</inkml:trace>
          <inkml:trace contextRef="#ctx0" brushRef="#br1" timeOffset="142350.25">8813 7290 62,'-18'-5'86,"4"0"-3,5-2-5,7-4-1,4 3-37,13 0-12,7-1-12,11 1-8,3-1-4,8 2-2,3 1-1,-1 2-5,-8 1-17,-2-21-27,-3 26-28,-11-1-2,-3 3-6,-11-3-6,-1 2 6</inkml:trace>
        </inkml:traceGroup>
        <inkml:traceGroup>
          <inkml:annotationXML>
            <emma:emma xmlns:emma="http://www.w3.org/2003/04/emma" version="1.0">
              <emma:interpretation id="{CCBB4AC5-169F-4F60-808E-A7E67F2A0CD9}" emma:medium="tactile" emma:mode="ink">
                <msink:context xmlns:msink="http://schemas.microsoft.com/ink/2010/main" type="inkWord" rotatedBoundingBox="23520,9554 23891,9531 23920,10006 23549,10029"/>
              </emma:interpretation>
              <emma:one-of disjunction-type="recognition" id="oneOf69">
                <emma:interpretation id="interp345" emma:lang="ko-KR" emma:confidence="0">
                  <emma:literal>3</emma:literal>
                </emma:interpretation>
                <emma:interpretation id="interp346" emma:lang="ko-KR" emma:confidence="0">
                  <emma:literal>b</emma:literal>
                </emma:interpretation>
                <emma:interpretation id="interp347" emma:lang="ko-KR" emma:confidence="0">
                  <emma:literal>s</emma:literal>
                </emma:interpretation>
                <emma:interpretation id="interp348" emma:lang="ko-KR" emma:confidence="0">
                  <emma:literal>능</emma:literal>
                </emma:interpretation>
                <emma:interpretation id="interp34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43083.4509">9335 7403 38,'0'0'57,"4"-13"4,-4 13-27,0 0 4,0 0 2,13 2 1,-10 15-2,-1 7-2,4 7-9,-5 5-2,3 6 0,-2 2-7,0 0-7,-2-2-3,0-5-3,0-5-6,0-8 0,0-5 0,0-8 0,0-11 0,0 0 0,0 0 0,3-15 0,5-4 0,6-3 0,4-4-3,6 3-8,3-1-1,6 6 1,0 7 2,0 4 4,-4 7 5,-4 10 4,-7 9 3,-11 0 2,-7 9 0,-17-2 1,-12 3 0,-8-3-8,-4-2-2,-5-4 0,0-4 0,3-7 0,6-3 0,8 0-5,9-6-50,7-4-26,10-5-3,3-4-4,9-3-6,1-4 1</inkml:trace>
        </inkml:traceGroup>
        <inkml:traceGroup>
          <inkml:annotationXML>
            <emma:emma xmlns:emma="http://www.w3.org/2003/04/emma" version="1.0">
              <emma:interpretation id="{7AC2E707-B53B-4B6B-A085-1D24A4C16200}" emma:medium="tactile" emma:mode="ink">
                <msink:context xmlns:msink="http://schemas.microsoft.com/ink/2010/main" type="inkWord" rotatedBoundingBox="24204,9621 24595,9597 24607,9795 24216,9819"/>
              </emma:interpretation>
              <emma:one-of disjunction-type="recognition" id="oneOf70">
                <emma:interpretation id="interp350" emma:lang="ko-KR" emma:confidence="0">
                  <emma:literal>=</emma:literal>
                </emma:interpretation>
                <emma:interpretation id="interp351" emma:lang="ko-KR" emma:confidence="0">
                  <emma:literal>그</emma:literal>
                </emma:interpretation>
                <emma:interpretation id="interp352" emma:lang="ko-KR" emma:confidence="0">
                  <emma:literal>느</emma:literal>
                </emma:interpretation>
                <emma:interpretation id="interp353" emma:lang="ko-KR" emma:confidence="0">
                  <emma:literal>ㄷ</emma:literal>
                </emma:interpretation>
                <emma:interpretation id="interp354" emma:lang="ko-KR" emma:confidence="0">
                  <emma:literal>二</emma:literal>
                </emma:interpretation>
              </emma:one-of>
            </emma:emma>
          </inkml:annotationXML>
          <inkml:trace contextRef="#ctx0" brushRef="#br1" timeOffset="144159.8529">9979 7614 8,'-20'16'79,"11"-3"4,9-5 0,7-4-5,13-4-26,7 0-10,8 0-11,3-2-12,7-3-8,-4 0-6,4 2-6,-10-4-9,1 6-28,-5 1-39,-15 0-1,-1 0-5,-15 0-5,0 0-3</inkml:trace>
          <inkml:trace contextRef="#ctx0" brushRef="#br1" timeOffset="143988.2529">10035 7470 65,'-14'0'76,"14"0"-1,-8 0-1,8 0-34,0 0-2,0 0-7,14 0-7,-2 0-8,4-1-6,4 0-2,1-3-2,5 1-2,-1-1-2,0 1 0,-2-2-2,2 2-3,-9 1-7,1 1-10,-9 1-15,-8 0-39,0 0-3,-4 10-5,-10-1-4,-13 3 5</inkml:trace>
        </inkml:traceGroup>
        <inkml:traceGroup>
          <inkml:annotationXML>
            <emma:emma xmlns:emma="http://www.w3.org/2003/04/emma" version="1.0">
              <emma:interpretation id="{BDF95D6C-54CE-4F56-A068-67F37D6CA20E}" emma:medium="tactile" emma:mode="ink">
                <msink:context xmlns:msink="http://schemas.microsoft.com/ink/2010/main" type="inkWord" rotatedBoundingBox="24926,8923 26067,8853 26153,10239 25011,10309"/>
              </emma:interpretation>
              <emma:one-of disjunction-type="recognition" id="oneOf71">
                <emma:interpretation id="interp355" emma:lang="ko-KR" emma:confidence="0">
                  <emma:literal>응</emma:literal>
                </emma:interpretation>
                <emma:interpretation id="interp356" emma:lang="ko-KR" emma:confidence="0">
                  <emma:literal>움</emma:literal>
                </emma:interpretation>
                <emma:interpretation id="interp357" emma:lang="ko-KR" emma:confidence="0">
                  <emma:literal>음</emma:literal>
                </emma:interpretation>
                <emma:interpretation id="interp358" emma:lang="ko-KR" emma:confidence="0">
                  <emma:literal>읔</emma:literal>
                </emma:interpretation>
                <emma:interpretation id="interp359" emma:lang="ko-KR" emma:confidence="0">
                  <emma:literal>람</emma:literal>
                </emma:interpretation>
              </emma:one-of>
            </emma:emma>
          </inkml:annotationXML>
          <inkml:trace contextRef="#ctx0" brushRef="#br1" timeOffset="146687.0576">10763 7538 11,'-11'0'57,"0"-3"6,0 1 1,11 2-25,-11 0-7,11 0-3,0 0-5,0 0 0,0 0-5,0 0-2,0 0-1,12 3-2,3-3-2,2 1-2,8-1-2,2 0-2,8 0-3,-4-4 0,4 0-2,1 1 1,-9 0-1,-1-1 1,-8 2 0,-2 0-1,-16 2 1,0 0-1,-10 0 0,-12 1 0,-6 2-1,-2 1 0,-7 2 1,-2 0-1,-1-1 2,4-1 1,6-1 0,5 0 2,6 0-1,5-2 1,14-1 0,0 0 1,0 0-2,13 3-1,4-2-1,6-1 1,1 2-3,3 0 0,0-1-2,-5-1-8,0 4-20,-7-2-46,-1 1-6,3-2-1,-17-1-7,20-5-2</inkml:trace>
          <inkml:trace contextRef="#ctx0" brushRef="#br1" timeOffset="147077.0583">11307 7413 7,'-11'0'71,"0"0"8,2 0-1,9 0-2,-16-5-35,16 5-2,5-5-9,11 4-9,6-4-6,8 2-4,10-1-4,6 1-1,8-1 1,2 0-2,1 1-1,-1-1 0,-4 3-1,-7-1-1,-7 0-1,-8-1-1,-7 3-1,-10-1-3,-13 1-5,0 0-6,0 10-14,-13-2-16,-25 3-34,16 0-3,-8 3-3,1 0-2</inkml:trace>
          <inkml:trace contextRef="#ctx0" brushRef="#br1" timeOffset="147591.8589">11358 7639 23,'-12'0'60,"12"0"7,-13-4 2,13 4-30,0 0-4,-4-9-3,4 9-5,0 0-4,7-3-4,-7 3-6,13-4-1,-5 4-2,2 0-1,5 0-3,-2 0 0,8 0-1,-2 4-1,6 2-2,-3 0 1,2 6-2,-2 2 1,-3 1-1,-5 4 0,-9 0 1,-5 5-1,-11-4 1,-8 3 0,-6-4-1,-5-1 1,-2-4-1,3-2 1,4-3-1,9-3-1,16-6 1,0 9-1,10-5 0,10 1 1,8 4 0,5 3 0,0 3 1,-1 2 1,-8 4 2,-6 3 0,-8 0 2,-9 0-5,-6-2-2,-14-3 0,-8-4 0,-4-2 0,-5-3 0,-4-6 0,1 1 0,3-5 0,6 3 0,4-3-71,-2-1-13,5-6-2,2-7-6,12 0-6</inkml:trace>
          <inkml:trace contextRef="#ctx0" brushRef="#br1" timeOffset="148059.8596">11355 6775 49,'-9'-19'80,"1"0"-4,2 5-1,6 14-2,0 0-35,-12 1-6,9 21-9,0 7-9,0 5-5,2 4 0,1 2-1,0 0-2,1-7-7,5 6-24,-1-8-49,-2-2-4,0-10-2,-3-8-5,0-11-7</inkml:trace>
        </inkml:traceGroup>
      </inkml:traceGroup>
    </inkml:traceGroup>
    <inkml:traceGroup>
      <inkml:annotationXML>
        <emma:emma xmlns:emma="http://www.w3.org/2003/04/emma" version="1.0">
          <emma:interpretation id="{4FA4765A-6238-4134-B3D3-CE18A9BB8885}" emma:medium="tactile" emma:mode="ink">
            <msink:context xmlns:msink="http://schemas.microsoft.com/ink/2010/main" type="paragraph" rotatedBoundingBox="13596,11942 13690,12862 12830,12950 12736,1203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B2CEB0A6-E3AE-4F33-939E-BFFAF2625923}" emma:medium="tactile" emma:mode="ink">
              <msink:context xmlns:msink="http://schemas.microsoft.com/ink/2010/main" type="line" rotatedBoundingBox="13596,11942 13690,12862 12830,12950 12736,12030"/>
            </emma:interpretation>
          </emma:emma>
        </inkml:annotationXML>
        <inkml:traceGroup>
          <inkml:annotationXML>
            <emma:emma xmlns:emma="http://www.w3.org/2003/04/emma" version="1.0">
              <emma:interpretation id="{12A0A143-AD5A-4CC1-AD0F-A2DDD677797B}" emma:medium="tactile" emma:mode="ink">
                <msink:context xmlns:msink="http://schemas.microsoft.com/ink/2010/main" type="inkWord" rotatedBoundingBox="13596,11942 13690,12862 12830,12950 12736,12030"/>
              </emma:interpretation>
              <emma:one-of disjunction-type="recognition" id="oneOf72">
                <emma:interpretation id="interp360" emma:lang="ko-KR" emma:confidence="0">
                  <emma:literal>공</emma:literal>
                </emma:interpretation>
                <emma:interpretation id="interp361" emma:lang="ko-KR" emma:confidence="0">
                  <emma:literal>강</emma:literal>
                </emma:interpretation>
                <emma:interpretation id="interp362" emma:lang="ko-KR" emma:confidence="0">
                  <emma:literal>N</emma:literal>
                </emma:interpretation>
                <emma:interpretation id="interp363" emma:lang="ko-KR" emma:confidence="0">
                  <emma:literal>ⅳ</emma:literal>
                </emma:interpretation>
                <emma:interpretation id="interp364" emma:lang="ko-KR" emma:confidence="0">
                  <emma:literal>£</emma:literal>
                </emma:interpretation>
              </emma:one-of>
            </emma:emma>
          </inkml:annotationXML>
          <inkml:trace contextRef="#ctx0" brushRef="#br4" timeOffset="162380.6852">-1462 10450 19,'-6'13'66,"6"1"8,3 5 1,4 0-1,5 5-39,5 5-2,2 3 1,2 5-34,4-5 29,-2 0-8,5-8-4,-5-4-4,3-8-2,-1-4-3,7-7-6,0-2-2,1-9 0,1-9 0,5-3 0,2-8 0,5-5 0,5-2 0,-3-8 0,3-2 0,-2 6 0,0-1 0,-5 10 0,-13 7-19,-4 5-61,-7 8-3,-20 12-3,0 0-5,0 0-5</inkml:trace>
          <inkml:trace contextRef="#ctx0" brushRef="#br4" timeOffset="162006.2843">-1146 9866 43,'0'-21'50,"5"8"5,-5 13 6,0 0-25,8 8 2,-4 21 2,7 10-5,-4 17 3,6 15-2,-5 16-3,7 3-7,-7 5-10,1-4-12,-2-1-4,-3-11 0,0-16 0,-3-16 0,2-12 0,-3-13 0,0-6 0,0-16-11,0 0 11,33-16-79,-33-5-1,-1 3-4,-9-15-4,6 4-8</inkml:trace>
          <inkml:trace contextRef="#ctx0" brushRef="#br4" timeOffset="161725.4839">-1302 9991 35,'4'-23'60,"3"6"4,-4 0 0,-1 6-29,-2 11-1,6-10 2,-2 15-3,-1 14-2,1 11-4,-1 14-4,-1 10 0,1 10-3,-1 5-4,0 4-6,0-4-10,-1-7 0,-1-6 0,3-12 0,-3-14 0,3-7 0,-2-8 0,0-7 0,-1-8 0,0 0 0,2-6-16,2-7-25,-1-4-38,-1-5-3,7-2-4,-5-9-4,4 2 0</inkml:trace>
        </inkml:traceGroup>
      </inkml:traceGroup>
    </inkml:traceGroup>
    <inkml:traceGroup>
      <inkml:annotationXML>
        <emma:emma xmlns:emma="http://www.w3.org/2003/04/emma" version="1.0">
          <emma:interpretation id="{60CBC8F8-205C-4A88-815A-21FDAAAC8FBC}" emma:medium="tactile" emma:mode="ink">
            <msink:context xmlns:msink="http://schemas.microsoft.com/ink/2010/main" type="paragraph" rotatedBoundingBox="7683,14557 17410,13984 17507,15629 7780,1620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11537D6-D0D0-4060-AF36-E964FB91DF53}" emma:medium="tactile" emma:mode="ink">
              <msink:context xmlns:msink="http://schemas.microsoft.com/ink/2010/main" type="line" rotatedBoundingBox="7683,14557 17410,13984 17507,15629 7780,16202"/>
            </emma:interpretation>
          </emma:emma>
        </inkml:annotationXML>
        <inkml:traceGroup>
          <inkml:annotationXML>
            <emma:emma xmlns:emma="http://www.w3.org/2003/04/emma" version="1.0">
              <emma:interpretation id="{DDDD678A-0DDE-4853-9D95-7D6B6BEE5EEC}" emma:medium="tactile" emma:mode="ink">
                <msink:context xmlns:msink="http://schemas.microsoft.com/ink/2010/main" type="inkWord" rotatedBoundingBox="7697,14793 8144,14767 8199,15705 7753,15731"/>
              </emma:interpretation>
              <emma:one-of disjunction-type="recognition" id="oneOf73">
                <emma:interpretation id="interp365" emma:lang="ko-KR" emma:confidence="0">
                  <emma:literal>b</emma:literal>
                </emma:interpretation>
                <emma:interpretation id="interp366" emma:lang="ko-KR" emma:confidence="0">
                  <emma:literal>3</emma:literal>
                </emma:interpretation>
                <emma:interpretation id="interp367" emma:lang="ko-KR" emma:confidence="0">
                  <emma:literal>5</emma:literal>
                </emma:interpretation>
                <emma:interpretation id="interp368" emma:lang="ko-KR" emma:confidence="0">
                  <emma:literal>卜</emma:literal>
                </emma:interpretation>
                <emma:interpretation id="interp369" emma:lang="ko-KR" emma:confidence="0">
                  <emma:literal>h</emma:literal>
                </emma:interpretation>
              </emma:one-of>
            </emma:emma>
          </inkml:annotationXML>
          <inkml:trace contextRef="#ctx0" brushRef="#br3" timeOffset="166265.092">-6487 12630 7,'0'25'71,"0"10"9,0 9-2,2 6-24,3 14-3,2 10-2,2 7-9,-3-2-12,3 0-13,-4-8-6,2-9-3,-3-9-1,-2-12 0,-2-15 0,0-8 0,0-18-2,0 0-3,0 0 0,-7-22 0,5-4 0,2-6 0,0-4 0,7-6 0,6 1 0,2-2 0,7 4 0,8 8 0,7 9 0,2 8 0,0 13 0,-1 5 0,-1 17 0,-4 10 0,-6 7 0,-12 4 0,-10 7 0,-8-1 0,-12-1 0,-8-4 0,-9-3 0,-6-6 0,-5-6 0,-1-4 0,1-10 0,-1-2 0,8-7 0,2-1 0,8-1 0,6-3 0,6 0-32,-1 0-51,15 0-3,6-12-4,6 4-4,3-6-3</inkml:trace>
        </inkml:traceGroup>
        <inkml:traceGroup>
          <inkml:annotationXML>
            <emma:emma xmlns:emma="http://www.w3.org/2003/04/emma" version="1.0">
              <emma:interpretation id="{E1B79C58-B3D0-488B-AE8A-2503DC9F27AB}" emma:medium="tactile" emma:mode="ink">
                <msink:context xmlns:msink="http://schemas.microsoft.com/ink/2010/main" type="inkWord" rotatedBoundingBox="8470,14511 10055,14417 10152,16062 8567,16156">
                  <msink:destinationLink direction="with" ref="{6630BE1E-BA51-4FCC-A895-D9055C87ED5D}"/>
                </msink:context>
              </emma:interpretation>
              <emma:one-of disjunction-type="recognition" id="oneOf74">
                <emma:interpretation id="interp370" emma:lang="ko-KR" emma:confidence="0">
                  <emma:literal>습</emma:literal>
                </emma:interpretation>
                <emma:interpretation id="interp371" emma:lang="ko-KR" emma:confidence="0">
                  <emma:literal>중</emma:literal>
                </emma:interpretation>
                <emma:interpretation id="interp372" emma:lang="ko-KR" emma:confidence="0">
                  <emma:literal>증</emma:literal>
                </emma:interpretation>
                <emma:interpretation id="interp373" emma:lang="ko-KR" emma:confidence="0">
                  <emma:literal>승</emma:literal>
                </emma:interpretation>
                <emma:interpretation id="interp374" emma:lang="ko-KR" emma:confidence="0">
                  <emma:literal>즘</emma:literal>
                </emma:interpretation>
              </emma:one-of>
            </emma:emma>
          </inkml:annotationXML>
          <inkml:trace contextRef="#ctx0" brushRef="#br3" timeOffset="169447.4976">-4728 13015 20,'0'0'63,"-11"-10"6,11 10 1,-8-8-23,8 8-8,-10-5-1,10 5-4,0 0-6,0 0-10,0 0-3,0 0-3,4 0-2,7 3-2,10-1-1,5 0-2,8-1 0,6-1 0,10 0 0,4-2-2,-1-1-1,1-4 0,-3 0-1,-4 5 0,-8 0-1,-6 1 1,-7-1-1,-7 2-1,-4 3 0,-6 1-3,-9-4-1,4 10-4,-4-10-8,-7 9-16,-4-5-14,1 1-32,2 5-1,-7-4-4,2 4-2</inkml:trace>
          <inkml:trace contextRef="#ctx0" brushRef="#br3" timeOffset="170820.3">-4743 12357 19,'0'0'63,"-14"0"6,14 0 2,-10-7-3,10 7-32,0-12-7,0 12-6,7-15-4,3 7-5,11-1-4,-2-1-2,8 3-3,4 3 0,2 4-1,-3 1 0,6 10-1,-9 6 1,-7 5-2,-8 9 0,-12 3 1,-7 4 0,-12 1 1,-7 0 2,-6-3 0,-1-8 0,-3-1 1,7-9-1,3-3 0,10-6 0,7 0-6,9 0 0,9 0 0,11 0 0,13-2 0,5-2 0,7 0 0,5-1 0,-2-3 0,-4-1 0,-8 0 0,-3 0 0,-11 0-21,-22 0-59,10 0-3,-10 0-4,0 0-5,-12-4-4</inkml:trace>
          <inkml:trace contextRef="#ctx0" brushRef="#br3" timeOffset="170024.6986">-4621 13304 22,'0'0'55,"-13"7"8,13-7 2,0 0-27,0 0-2,-7-5-3,7 5-4,0 0-2,0 0-5,0 0-6,0-9-4,0 9-3,0 0-3,9-5-1,4 4-2,2-1 0,3-1 0,5 1-1,6 2 1,0 0-1,0 2 1,1 6-1,-3 2 0,-3 5 1,-3 2 0,-7 3-1,-9 1 1,-5 7 0,-11 0-1,-9 1 0,-5-3 1,-5 1-1,-4-5-1,3-2 1,2-4-2,4-5 1,8-6-1,17-5 0,0 0 0,12 0 0,12-4 0,8 2-1,7 2 1,3 1 2,1 9 0,-2 6 1,-2 9 1,-13 6-4,-7 4 7,-12 4-1,-8 0-6,-14 1 0,-10-7 0,-4-4 0,-11-9 0,2-8 0,0-4 0,7-4 0,0-7 0,9-5 0,3 20-34,5-28-50,10-5-3,-3-8-3,7 1 90,0-11-95,6 5-2</inkml:trace>
          <inkml:trace contextRef="#ctx0" brushRef="#br3" timeOffset="166873.4931">-5753 13067 61,'1'-7'83,"-1"7"0,0 0-5,3-13 2,-3 13-40,9 0-5,2 0-13,2 0-4,7 0-7,3 0-11,4 0 0,3 0 0,5 1 0,-3 0 0,-2 0 0,-4-1 0,-1 3 0,-4 1 0,-6-1 0,-7-3 0,-8 0-51,12 0-32,-12 0-2,-5 4-4,-12-4-5,2 6 1</inkml:trace>
          <inkml:trace contextRef="#ctx0" brushRef="#br3" timeOffset="167060.6934">-5687 13238 36,'-15'20'85,"6"-5"1,7-2-1,2-13-5,15 11 0,1-11-50,13-2-14,8-2-3,2-4-13,4 2 0,-3-4 0,-3 6 0,-4-3 0,-5 7 0,-8 0-73,-9 0-10,-11 0-2,0 0-4,0 8-7</inkml:trace>
        </inkml:traceGroup>
        <inkml:traceGroup>
          <inkml:annotationXML>
            <emma:emma xmlns:emma="http://www.w3.org/2003/04/emma" version="1.0">
              <emma:interpretation id="{03DDEBDB-9271-4556-AB45-DA021518D3C1}" emma:medium="tactile" emma:mode="ink">
                <msink:context xmlns:msink="http://schemas.microsoft.com/ink/2010/main" type="inkWord" rotatedBoundingBox="10454,14853 10905,14826 10960,15769 10510,15796">
                  <msink:destinationLink direction="with" ref="{6630BE1E-BA51-4FCC-A895-D9055C87ED5D}"/>
                </msink:context>
              </emma:interpretation>
              <emma:one-of disjunction-type="recognition" id="oneOf75">
                <emma:interpretation id="interp375" emma:lang="ko-KR" emma:confidence="0">
                  <emma:literal>8</emma:literal>
                </emma:interpretation>
                <emma:interpretation id="interp376" emma:lang="ko-KR" emma:confidence="0">
                  <emma:literal>동</emma:literal>
                </emma:interpretation>
                <emma:interpretation id="interp377" emma:lang="ko-KR" emma:confidence="0">
                  <emma:literal>웅</emma:literal>
                </emma:interpretation>
                <emma:interpretation id="interp378" emma:lang="ko-KR" emma:confidence="0">
                  <emma:literal>온</emma:literal>
                </emma:interpretation>
                <emma:interpretation id="interp379" emma:lang="ko-KR" emma:confidence="0">
                  <emma:literal>움</emma:literal>
                </emma:interpretation>
              </emma:one-of>
            </emma:emma>
          </inkml:annotationXML>
          <inkml:trace contextRef="#ctx0" brushRef="#br3" timeOffset="172099.5022">-3558 12864 24,'-10'0'64,"10"0"5,0 0 1,-36-1-26,36 1-5,0 0-4,0 0-3,7-5-8,-7 5-6,0 0-5,13-8-2,-13 8-3,12-7-2,-12 7 0,13-12-2,-8 1-1,2 0-1,-3-3 1,0-2-2,-2 0 1,-2-1-1,0 0 0,-6 1-1,-1 5 0,-4 1 0,-4 4 0,-3 3 0,-5 3 0,-1 6 2,-3 5 1,-2 6 1,1 2 0,3 2 1,3 1-1,6 0 1,5 3-1,7-11-4,5 3 0,11-10 0,9-1 0,5-5 0,7-1 0,2-1 0,2-6 0,0-1 0,-5 3 0,-7 3 0,-6 3 0,-9 13 0,-8 11 0,-4 9 0,-12 17 0,-3 12 0,-6 12 0,1 7 0,-3 2 0,8 1 0,9-7 0,8-10 0,7-16 0,12-15 0,14-17 0,5-12 0,6-11 0,1-12 0,-2-9 0,-6-6 0,-5 0 0,-11-1 0,-13 3 0,-10 0 0,-13 2 0,-11 6 0,-4 5 0,-5 3 0,-1 2 0,2 6 0,4-2 0,6 2 0,8 3 0,5-3 0,11 4 0,1-8-79,6-1-9,5 0-1,1-5-7,5 3-1</inkml:trace>
        </inkml:traceGroup>
        <inkml:traceGroup>
          <inkml:annotationXML>
            <emma:emma xmlns:emma="http://www.w3.org/2003/04/emma" version="1.0">
              <emma:interpretation id="{BA8510AA-52DA-4D04-B565-BA812D2A737D}" emma:medium="tactile" emma:mode="ink">
                <msink:context xmlns:msink="http://schemas.microsoft.com/ink/2010/main" type="inkWord" rotatedBoundingBox="10970,15275 11094,15268 11115,15623 10991,15630">
                  <msink:destinationLink direction="with" ref="{6630BE1E-BA51-4FCC-A895-D9055C87ED5D}"/>
                </msink:context>
              </emma:interpretation>
              <emma:one-of disjunction-type="recognition" id="oneOf76">
                <emma:interpretation id="interp380" emma:lang="ko-KR" emma:confidence="0">
                  <emma:literal>.</emma:literal>
                </emma:interpretation>
                <emma:interpretation id="interp381" emma:lang="ko-KR" emma:confidence="0">
                  <emma:literal>1</emma:literal>
                </emma:interpretation>
                <emma:interpretation id="interp382" emma:lang="ko-KR" emma:confidence="0">
                  <emma:literal>I</emma:literal>
                </emma:interpretation>
                <emma:interpretation id="interp383" emma:lang="ko-KR" emma:confidence="0">
                  <emma:literal>,</emma:literal>
                </emma:interpretation>
                <emma:interpretation id="interp384" emma:lang="ko-KR" emma:confidence="0">
                  <emma:literal>Ⅰ</emma:literal>
                </emma:interpretation>
              </emma:one-of>
            </emma:emma>
          </inkml:annotationXML>
          <inkml:trace contextRef="#ctx0" brushRef="#br3" timeOffset="172333.5027">-3295 13129 17,'22'-10'79,"-3"5"6,1 5 1,-6 3-4,-2 11 3,-7 8-47,0 13-10,0 4-17,-4 2-11,2 1 0,-3-5 0,2-1 0,-2-6 0,2-4 0,0-11 0,3-3 0,-5-12 0,0 0-82,13-7-5,-11-12-2,4-11-7,-5-10-4</inkml:trace>
        </inkml:traceGroup>
        <inkml:traceGroup>
          <inkml:annotationXML>
            <emma:emma xmlns:emma="http://www.w3.org/2003/04/emma" version="1.0">
              <emma:interpretation id="{78FAFDB8-F1CB-4665-AA28-77417A96B368}" emma:medium="tactile" emma:mode="ink">
                <msink:context xmlns:msink="http://schemas.microsoft.com/ink/2010/main" type="inkWord" rotatedBoundingBox="11515,14353 13367,14244 13457,15778 11606,15888">
                  <msink:destinationLink direction="with" ref="{6630BE1E-BA51-4FCC-A895-D9055C87ED5D}"/>
                </msink:context>
              </emma:interpretation>
              <emma:one-of disjunction-type="recognition" id="oneOf77">
                <emma:interpretation id="interp385" emma:lang="ko-KR" emma:confidence="0">
                  <emma:literal>약</emma:literal>
                </emma:interpretation>
                <emma:interpretation id="interp386" emma:lang="ko-KR" emma:confidence="0">
                  <emma:literal>양</emma:literal>
                </emma:interpretation>
                <emma:interpretation id="interp387" emma:lang="ko-KR" emma:confidence="0">
                  <emma:literal>샹</emma:literal>
                </emma:interpretation>
                <emma:interpretation id="interp388" emma:lang="ko-KR" emma:confidence="0">
                  <emma:literal>먕</emma:literal>
                </emma:interpretation>
                <emma:interpretation id="interp389" emma:lang="ko-KR" emma:confidence="0">
                  <emma:literal>댱</emma:literal>
                </emma:interpretation>
              </emma:one-of>
            </emma:emma>
          </inkml:annotationXML>
          <inkml:trace contextRef="#ctx0" brushRef="#br3" timeOffset="176233.5093">-1519 12790 62,'-11'-6'71,"2"3"2,9 3 2,-18-7-31,18 7-6,-8-4-3,8 4-9,0 0-6,0 0-4,0 0-4,0 0-3,16 4-2,3-4-1,12 0 0,6 0 0,11-3-1,7-1-5,7 1 0,2-4 0,2 2 0,-4-2 0,-3 5 0,-8-3 0,-8 5 0,-10 0 0,-7-2 0,-8 2 0,-8 0 0,-10 0 0,5 7 0,-5-7-33,-15 7-45,3 0-5,-6 0-1,-2 3-6,-6-2-2</inkml:trace>
          <inkml:trace contextRef="#ctx0" brushRef="#br3" timeOffset="177528.3118">-1512 12168 27,'-1'-11'57,"1"11"7,-1-12-1,1 12-29,0 0-4,0-10-4,0 10-3,9-6-5,2 3-4,4-2-1,5 3-4,2 0 0,3 2-1,1 5 0,3 6-1,-5 5-2,-6 5-1,-5 4 0,-8 3 1,-5 4 2,-13 1 1,-7-2 2,-9-1 0,0-3 1,-2-3-1,0-4-1,8-2-2,5-3 0,7-3-3,10-1-4,7 0 0,15-5 0,9 0 0,12-1 0,6-3 0,3-2 0,1 0 0,-3 0 0,-4 0-3,-5 0-77,-15 0-3,-4 0-2,-21 0-5,8-7-5</inkml:trace>
          <inkml:trace contextRef="#ctx0" brushRef="#br3" timeOffset="176795.1105">-1395 13012 35,'0'0'63,"-13"-2"8,13 2-2,-11-6-28,11 6-4,0 0-4,0 0-3,0 0-7,0 0-8,0 0-3,0 0-3,0 0-2,4 5-1,7-2-1,3 0 0,5-1 1,-1 3 0,8-1-1,0 6-1,0 0 0,-1 2-1,-3 3 0,-4 1 0,-5 5-1,-8 2 0,-5 1 0,-10 3 0,-9-3 1,-4 1-1,-3-5 1,-1-3-3,4-4 0,4-5 0,6-2 0,13-6 0,0 0 0,24 5 0,5-1 0,1 2 0,8 8 0,1 0 0,-3 8 0,-9 3 0,-10 5 0,-10 6 0,-10-2 0,-13 2 0,-12-6 0,-8 0 0,-4-5 0,-1-3 0,5-9 0,0-6 0,9-4 0,0-7 0,16-42-24,6 29-61,4-9-4,3-2-3,7-9-6,7-2-1</inkml:trace>
          <inkml:trace contextRef="#ctx0" brushRef="#br3" timeOffset="173129.1041">-2675 12915 14,'-8'0'75,"8"0"3,-14 4-2,14-4-4,-8 39-25,7-58-10,1 19-9,9 0-11,4 0-2,7 0-4,6 0 0,9-2 1,3-3-2,11 0-2,0-3-8,2 3 0,-2-3 0,-1 4 0,-8 0 0,-6 1 0,-6 1 0,-10 2 0,-5 0 0,-13 0 0,11 9 0,-11-9 0,2 9 0,-2-9-2,0 0-20,-8 8-22,8-8-37,-11 3 1,11-3-7,-17-3-2,9-2 0</inkml:trace>
          <inkml:trace contextRef="#ctx0" brushRef="#br3" timeOffset="173378.7045">-2388 12708 31,'0'0'71,"-13"5"9,8 15 2,10 7-31,-5 11-1,3 5-3,-1 9-5,5 5-9,-1-2-13,1-4-16,4-6-4,-2-10 0,-1-4 0,0-8 0,7-6 0,-6 31-55,-1-48-26,0-1-2,-4-9-4,4-5-7,-6-11 0</inkml:trace>
        </inkml:traceGroup>
        <inkml:traceGroup>
          <inkml:annotationXML>
            <emma:emma xmlns:emma="http://www.w3.org/2003/04/emma" version="1.0">
              <emma:interpretation id="{F5235500-12F0-4DB6-B0D8-8B3FA5477205}" emma:medium="tactile" emma:mode="ink">
                <msink:context xmlns:msink="http://schemas.microsoft.com/ink/2010/main" type="inkWord" rotatedBoundingBox="13719,14536 14210,14507 14271,15540 13780,15569">
                  <msink:destinationLink direction="with" ref="{6630BE1E-BA51-4FCC-A895-D9055C87ED5D}"/>
                </msink:context>
              </emma:interpretation>
              <emma:one-of disjunction-type="recognition" id="oneOf78">
                <emma:interpretation id="interp390" emma:lang="ko-KR" emma:confidence="0">
                  <emma:literal>8</emma:literal>
                </emma:interpretation>
                <emma:interpretation id="interp391" emma:lang="ko-KR" emma:confidence="0">
                  <emma:literal>q</emma:literal>
                </emma:interpretation>
                <emma:interpretation id="interp392" emma:lang="ko-KR" emma:confidence="0">
                  <emma:literal>웅</emma:literal>
                </emma:interpretation>
                <emma:interpretation id="interp393" emma:lang="ko-KR" emma:confidence="0">
                  <emma:literal>6</emma:literal>
                </emma:interpretation>
                <emma:interpretation id="interp394" emma:lang="ko-KR" emma:confidence="0">
                  <emma:literal>옹</emma:literal>
                </emma:interpretation>
              </emma:one-of>
            </emma:emma>
          </inkml:annotationXML>
          <inkml:trace contextRef="#ctx0" brushRef="#br3" timeOffset="178511.1135">-229 12573 44,'0'0'56,"0"0"7,0 0 4,-9 4-31,9-4-2,0 0 1,0 0-1,0 0-3,0 0-5,0 0-4,0 0-7,5 0-4,-5 0-4,7-10-3,-4 0-1,1-4-1,-1-3 0,-1-2-1,-2-1 1,0-1-1,-2-1 0,-8 2-1,-1 1 1,-4 3-1,-6 4 1,-4 3 0,-4 7 1,-4 2 0,0 10 1,-1 5 1,-1 3-4,9 9 0,3 0 0,6 1 0,8-2 0,9-2 0,5-7 0,16-4 0,8-3 0,2-6 0,7-4 0,2 0 0,0-1 0,-2 1 0,-5 0 0,-9 1 0,-8 12 0,-9 8 0,-7 10 0,-8 10 0,-10 12 0,-5 12 0,-2 10 0,-1 6 0,2 2 0,8-3 0,5-4 0,11-13 0,6-8 0,18-16 0,5-14 0,11-16 0,1-9 0,7-9 0,1-12 0,-8-4 0,-3-1 0,-10-3 0,-13 4 0,-11-2 0,-12 4 0,-15 1 0,-9 4 0,-5 1 0,-6 4 0,2 2 0,-1-1 0,9 6 0,7-4-15,8 5-70,18 5-2,-5-15-3,14 8-6,6-7 0</inkml:trace>
        </inkml:traceGroup>
        <inkml:traceGroup>
          <inkml:annotationXML>
            <emma:emma xmlns:emma="http://www.w3.org/2003/04/emma" version="1.0">
              <emma:interpretation id="{1BFF27C5-DC77-42A5-85B7-317C7AE1D463}" emma:medium="tactile" emma:mode="ink">
                <msink:context xmlns:msink="http://schemas.microsoft.com/ink/2010/main" type="inkWord" rotatedBoundingBox="14266,14963 14679,14939 14697,15249 14285,15273">
                  <msink:destinationLink direction="with" ref="{6630BE1E-BA51-4FCC-A895-D9055C87ED5D}"/>
                </msink:context>
              </emma:interpretation>
              <emma:one-of disjunction-type="recognition" id="oneOf79">
                <emma:interpretation id="interp395" emma:lang="ko-KR" emma:confidence="0">
                  <emma:literal>2</emma:literal>
                </emma:interpretation>
                <emma:interpretation id="interp396" emma:lang="ko-KR" emma:confidence="0">
                  <emma:literal>z</emma:literal>
                </emma:interpretation>
                <emma:interpretation id="interp397" emma:lang="ko-KR" emma:confidence="0">
                  <emma:literal>그</emma:literal>
                </emma:interpretation>
                <emma:interpretation id="interp398" emma:lang="ko-KR" emma:confidence="0">
                  <emma:literal>고</emma:literal>
                </emma:interpretation>
                <emma:interpretation id="interp399" emma:lang="ko-KR" emma:confidence="0">
                  <emma:literal>ㄹ</emma:literal>
                </emma:interpretation>
              </emma:one-of>
            </emma:emma>
          </inkml:annotationXML>
          <inkml:trace contextRef="#ctx0" brushRef="#br3" timeOffset="178932.3143">28 12881 58,'0'0'78,"-13"-11"0,13 11-3,-11-12-5,11 4-34,10 1-9,2 0-9,8-1-3,2-3-6,2 3-2,3 0-1,0 3-1,1 4-1,-5 1-2,-6 6 0,-6 7 0,-10 10 1,-4 7 0,-13 1 3,-5 3-1,-5 2-3,-2 0-2,2-4 0,6-5 0,10-4 0,10-11 0,12-5 0,16-5 0,8-2 0,9-3 0,6-3 0,-1-4 0,-5 1 0,-8-3 0,-6 7-65,-12 3-20,-19 2-1,0 0-7,-8-7-4</inkml:trace>
        </inkml:traceGroup>
        <inkml:traceGroup>
          <inkml:annotationXML>
            <emma:emma xmlns:emma="http://www.w3.org/2003/04/emma" version="1.0">
              <emma:interpretation id="{800A371E-A7C1-4FE6-A0DD-7DCD5F84C606}" emma:medium="tactile" emma:mode="ink">
                <msink:context xmlns:msink="http://schemas.microsoft.com/ink/2010/main" type="inkWord" rotatedBoundingBox="15000,14863 15336,14843 15338,14867 15002,14886"/>
              </emma:interpretation>
              <emma:one-of disjunction-type="recognition" id="oneOf80">
                <emma:interpretation id="interp400" emma:lang="ko-KR" emma:confidence="0">
                  <emma:literal>-</emma:literal>
                </emma:interpretation>
                <emma:interpretation id="interp401" emma:lang="ko-KR" emma:confidence="0">
                  <emma:literal>ㅡ</emma:literal>
                </emma:interpretation>
                <emma:interpretation id="interp402" emma:lang="ko-KR" emma:confidence="0">
                  <emma:literal>…</emma:literal>
                </emma:interpretation>
                <emma:interpretation id="interp403" emma:lang="ko-KR" emma:confidence="0">
                  <emma:literal>一</emma:literal>
                </emma:interpretation>
                <emma:interpretation id="interp404" emma:lang="ko-KR" emma:confidence="0">
                  <emma:literal>~</emma:literal>
                </emma:interpretation>
              </emma:one-of>
            </emma:emma>
          </inkml:annotationXML>
          <inkml:trace contextRef="#ctx0" brushRef="#br3" timeOffset="182083.5198">753 12704 48,'-10'0'81,"10"0"0,-8 0-1,8 0-4,0 0-34,0 0-10,0 0-10,0 0-6,5 0-6,10 0-2,3 0-2,6 1 0,5 0-3,2 1-3,2-1 0,0-1 0,2 0 0,-3 0 0,-8 0 0,-3 0 0,-4 0 0,-5-1 0,-4 1-11,-8 0-69,0 0-2,0 0-2,-9-2-7,9 2-4</inkml:trace>
        </inkml:traceGroup>
        <inkml:traceGroup>
          <inkml:annotationXML>
            <emma:emma xmlns:emma="http://www.w3.org/2003/04/emma" version="1.0">
              <emma:interpretation id="{44DB29FE-72A6-4EE1-9E26-93871F66DF3D}" emma:medium="tactile" emma:mode="ink">
                <msink:context xmlns:msink="http://schemas.microsoft.com/ink/2010/main" type="inkWord" rotatedBoundingBox="15661,14098 16395,14055 16478,15461 15744,15504"/>
              </emma:interpretation>
              <emma:one-of disjunction-type="recognition" id="oneOf81">
                <emma:interpretation id="interp405" emma:lang="ko-KR" emma:confidence="0">
                  <emma:literal>5</emma:literal>
                </emma:interpretation>
                <emma:interpretation id="interp406" emma:lang="ko-KR" emma:confidence="0">
                  <emma:literal>욈</emma:literal>
                </emma:interpretation>
                <emma:interpretation id="interp407" emma:lang="ko-KR" emma:confidence="0">
                  <emma:literal>왐</emma:literal>
                </emma:interpretation>
                <emma:interpretation id="interp408" emma:lang="ko-KR" emma:confidence="0">
                  <emma:literal>읔</emma:literal>
                </emma:interpretation>
                <emma:interpretation id="interp409" emma:lang="ko-KR" emma:confidence="0">
                  <emma:literal>F</emma:literal>
                </emma:interpretation>
              </emma:one-of>
            </emma:emma>
          </inkml:annotationXML>
          <inkml:trace contextRef="#ctx0" brushRef="#br3" timeOffset="183300.3215">1458 12628 42,'-12'0'53,"12"0"3,0 0-23,-10 0 3,10 0 0,0 0 0,0 0-5,0 0-4,0 0-1,0 0-2,0 0-4,0 0-5,0 0-3,0 0-4,0 0-2,0 0-2,0 0-2,0 0 1,0 0-1,0 0 2,0 0 1,4 0 1,6 1 1,4-1 1,5 0-1,8 0-5,7-3-2,6-3 0,8-2 0,7-1 0,6-2 0,-2 3 0,1-2 0,-2 3 0,-3 0 0,-5 2 0,-9 3 0,-8-1 0,-9 2 0,-6 1 0,-6-3 0,-12 3 0,10 0 0,-10 0 0,0 0 0,-10-38-50,3 71-30,-5-30-6,-2 4-5,-5-1-4,0 4 0</inkml:trace>
          <inkml:trace contextRef="#ctx0" brushRef="#br3" timeOffset="183861.9229">1596 12833 50,'-10'3'72,"10"-3"2,-11 2 0,35-1-31,-24-1-6,0 0-1,0 0-7,12-1-8,-1-1-7,-3-1-4,9 1-1,-2-1-1,7 1 0,-1 2-2,4 0-1,1 0 0,-3 2-2,2 6 0,-3 2-2,-5 3 2,-5 4-3,-8 2 0,-4 2 0,-10 2 0,-5-2 0,-5 0 0,-1-3 0,-2-3 0,5-3 0,0-5 0,9-4 0,9-3 0,0 0 0,17 10 0,4-7 0,2 2 0,5 4 0,2 4 0,-2 2 0,-5 5 0,-8 5 0,-7 3 0,-8 1 0,-11-3 0,-9 5 0,-8-9 0,-5 0 0,-4-5 0,2-5 0,-3-6 0,12-2 0,-2-4 0,6 0-83,8-6-4,0-8-2,9-1-6,-3-6-4</inkml:trace>
          <inkml:trace contextRef="#ctx0" brushRef="#br3" timeOffset="184392.3234">1568 12016 1,'-5'-14'60,"-3"2"8,-1-2 7,0-5 2,-1 7-33,4-1-7,6 13-3,0 0-4,0 0-3,-8 14-7,8 13-5,3 5-5,2 6-1,0 6-5,-1-2-4,-1-1 0,3-2 0,0-2 0,4-10 0,-2-7 0,3-1 0,-4-9-10,1-5-71,4-5-2,-6-6-2,4-5-9,-8-12-2</inkml:trace>
        </inkml:traceGroup>
        <inkml:traceGroup>
          <inkml:annotationXML>
            <emma:emma xmlns:emma="http://www.w3.org/2003/04/emma" version="1.0">
              <emma:interpretation id="{0A5A1566-E24E-4BFF-941F-761BDBF5A1BE}" emma:medium="tactile" emma:mode="ink">
                <msink:context xmlns:msink="http://schemas.microsoft.com/ink/2010/main" type="inkWord" rotatedBoundingBox="16732,14426 17080,14406 17132,15299 16785,15319"/>
              </emma:interpretation>
              <emma:one-of disjunction-type="recognition" id="oneOf82">
                <emma:interpretation id="interp410" emma:lang="ko-KR" emma:confidence="0">
                  <emma:literal>8</emma:literal>
                </emma:interpretation>
                <emma:interpretation id="interp411" emma:lang="ko-KR" emma:confidence="0">
                  <emma:literal>옹</emma:literal>
                </emma:interpretation>
                <emma:interpretation id="interp412" emma:lang="ko-KR" emma:confidence="0">
                  <emma:literal>온</emma:literal>
                </emma:interpretation>
                <emma:interpretation id="interp413" emma:lang="ko-KR" emma:confidence="0">
                  <emma:literal>옴</emma:literal>
                </emma:interpretation>
                <emma:interpretation id="interp414" emma:lang="ko-KR" emma:confidence="0">
                  <emma:literal>동</emma:literal>
                </emma:interpretation>
              </emma:one-of>
            </emma:emma>
          </inkml:annotationXML>
          <inkml:trace contextRef="#ctx0" brushRef="#br3" timeOffset="185421.9253">2652 12460 39,'0'0'57,"0"0"5,9-3 3,-9 3-25,0 0-2,0 0-2,0 0-4,0 0-3,8 1-4,-8-1-5,10-5-4,-2-5-7,-1 1-3,2-5-4,-1-1 0,-1-3 0,-2-2-1,-2-1 1,-3 3-1,0-3-1,-7 3 1,-4 3 1,-6 4-1,-2 5 1,-6 6 1,-2 6 0,-2 5 1,0 5 0,1 1 0,5 5-1,2-1-3,9 0 0,8-3 0,5-3 0,13-3 0,8 1 0,6-3 0,5 1 0,2-1 0,1 3 0,-4 1 0,-4 5 0,-11 4 0,-7 8 0,-10 5 0,-7 8 0,-11 7 0,-5 3 0,-5 2 0,2 3 0,3 0 0,5-4 0,8-4 0,10-10 0,8-9 0,14-7 0,10-9 0,7-6 0,5-10 0,-3-4 0,-2-8 0,-9-4 0,-9-5 0,-12-5 0,-10-1 0,-17-1 0,-12 3 0,-5-1 0,-7 0 0,0 4 0,1 6 0,4 3 0,6 2 0,13-1-5,18 12-80,-5-15-2,15 10-3,6 0-6,12 1-3</inkml:trace>
        </inkml:traceGroup>
        <inkml:traceGroup>
          <inkml:annotationXML>
            <emma:emma xmlns:emma="http://www.w3.org/2003/04/emma" version="1.0">
              <emma:interpretation id="{8385F499-2B32-4635-B386-BC222266BBE2}" emma:medium="tactile" emma:mode="ink">
                <msink:context xmlns:msink="http://schemas.microsoft.com/ink/2010/main" type="inkWord" rotatedBoundingBox="17148,14795 17457,14777 17481,15184 17172,15202"/>
              </emma:interpretation>
              <emma:one-of disjunction-type="recognition" id="oneOf83">
                <emma:interpretation id="interp415" emma:lang="ko-KR" emma:confidence="0">
                  <emma:literal>3</emma:literal>
                </emma:interpretation>
                <emma:interpretation id="interp416" emma:lang="ko-KR" emma:confidence="0">
                  <emma:literal>?</emma:literal>
                </emma:interpretation>
                <emma:interpretation id="interp417" emma:lang="ko-KR" emma:confidence="0">
                  <emma:literal>5</emma:literal>
                </emma:interpretation>
                <emma:interpretation id="interp418" emma:lang="ko-KR" emma:confidence="0">
                  <emma:literal>}</emma:literal>
                </emma:interpretation>
                <emma:interpretation id="interp419" emma:lang="ko-KR" emma:confidence="0">
                  <emma:literal>了</emma:literal>
                </emma:interpretation>
              </emma:one-of>
            </emma:emma>
          </inkml:annotationXML>
          <inkml:trace contextRef="#ctx0" brushRef="#br3" timeOffset="186045.9263">2891 12698 11,'0'0'45,"0"0"8,0 0-19,4-9 7,-4 9 3,0 0 0,-1-8-2,1 8-5,0 0-1,-5-11-7,5 11-6,0 0-7,-5-10-5,5 10-3,0 0-3,6-10-1,2 6-2,5 1 0,2-3-1,1 2 1,6 4 1,3-1 0,-3 1 0,2 3 0,-5 8 0,-1-1-1,-4 4 2,-6 7-4,-5-4 0,-6 4 0,-8 0 0,-6-3 0,-1-2 0,0-2 0,2-3 0,2-5 0,14-6 0,-3 11 0,13-7 0,12 4 0,7 0 0,4 4 0,2 3 0,-4-1 0,0 5 0,-13-2 0,-13 5 0,-9-7 0,-17 2 0,-10 0 0,-4-3 0,-2-4 0,-4-2 0,10 1 0,0-5-27,17-4-59,14 0-4,0-10-3,16 0-7,1-6-2</inkml:trace>
        </inkml:traceGroup>
      </inkml:traceGroup>
    </inkml:traceGroup>
    <inkml:traceGroup>
      <inkml:annotationXML>
        <emma:emma xmlns:emma="http://www.w3.org/2003/04/emma" version="1.0">
          <emma:interpretation id="{E486DE11-C21B-48EA-8FA4-1FA9CE42D45C}" emma:medium="tactile" emma:mode="ink">
            <msink:context xmlns:msink="http://schemas.microsoft.com/ink/2010/main" type="paragraph" rotatedBoundingBox="11778,16723 20390,16429 20431,17609 11818,1790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1F26267-A2F6-4293-A604-947EAB33DFD2}" emma:medium="tactile" emma:mode="ink">
              <msink:context xmlns:msink="http://schemas.microsoft.com/ink/2010/main" type="line" rotatedBoundingBox="11778,16723 20390,16429 20431,17609 11818,17903"/>
            </emma:interpretation>
          </emma:emma>
        </inkml:annotationXML>
        <inkml:traceGroup>
          <inkml:annotationXML>
            <emma:emma xmlns:emma="http://www.w3.org/2003/04/emma" version="1.0">
              <emma:interpretation id="{A1F3C70B-B591-48C3-92C7-F5356DBC7502}" emma:medium="tactile" emma:mode="ink">
                <msink:context xmlns:msink="http://schemas.microsoft.com/ink/2010/main" type="inkWord" rotatedBoundingBox="11779,16943 12455,16902 12482,17358 11806,17399"/>
              </emma:interpretation>
              <emma:one-of disjunction-type="recognition" id="oneOf84">
                <emma:interpretation id="interp420" emma:lang="ko-KR" emma:confidence="0">
                  <emma:literal>W</emma:literal>
                </emma:interpretation>
                <emma:interpretation id="interp421" emma:lang="ko-KR" emma:confidence="0">
                  <emma:literal>w</emma:literal>
                </emma:interpretation>
                <emma:interpretation id="interp422" emma:lang="ko-KR" emma:confidence="0">
                  <emma:literal>U</emma:literal>
                </emma:interpretation>
                <emma:interpretation id="interp423" emma:lang="ko-KR" emma:confidence="0">
                  <emma:literal>니</emma:literal>
                </emma:interpretation>
                <emma:interpretation id="interp42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216294.3799">-2438 14865 23,'-8'-19'41,"8"19"5,-6-17-27,6 17 3,-2-14 0,0 4 5,2 10 1,-2-13 1,2 13-2,-5-9-5,5 9-3,0 0-1,-4 9 0,2 11-2,0 12-1,1 5-4,1 9 0,0 1 1,0 8 0,5-5-4,1-3-3,2-8-1,3-9-2,4-9 0,0-6 1,6-10 0,4-7-1,0-9 1,2-5-2,-3-6-2,1-3-2,-2-3-2,2 1-1,-7-1-1,-3 2 1,-6 7-3,3 3 2,-6 8 2,-6 8 2,10 0 3,-9 16 2,-1 6 1,0 4 0,0 2 1,5 1 3,3-2-2,4-3 0,5-9-1,8-9 0,4-6 0,4-8 0,4-10 1,0-8-1,-1-5 0,-6-4-1,-2 1 0,-8-4 0,-4 3 0,-8 4-2,-5 2 1,-3 3-3,-9 7-3,-3 1-9,-3 8-23,-2 7-42,-2-1 0,5 0-6,-2-1-4,7 0 0</inkml:trace>
        </inkml:traceGroup>
        <inkml:traceGroup>
          <inkml:annotationXML>
            <emma:emma xmlns:emma="http://www.w3.org/2003/04/emma" version="1.0">
              <emma:interpretation id="{4624A1BF-7518-4EB8-BD95-CC338F4DB19F}" emma:medium="tactile" emma:mode="ink">
                <msink:context xmlns:msink="http://schemas.microsoft.com/ink/2010/main" type="inkWord" rotatedBoundingBox="12530,16838 12995,17331 12775,17538 12310,17045"/>
              </emma:interpretation>
              <emma:one-of disjunction-type="recognition" id="oneOf85">
                <emma:interpretation id="interp425" emma:lang="ko-KR" emma:confidence="0">
                  <emma:literal>h</emma:literal>
                </emma:interpretation>
                <emma:interpretation id="interp426" emma:lang="ko-KR" emma:confidence="0">
                  <emma:literal>k</emma:literal>
                </emma:interpretation>
                <emma:interpretation id="interp427" emma:lang="ko-KR" emma:confidence="0">
                  <emma:literal>b</emma:literal>
                </emma:interpretation>
                <emma:interpretation id="interp428" emma:lang="ko-KR" emma:confidence="0">
                  <emma:literal>누</emma:literal>
                </emma:interpretation>
                <emma:interpretation id="interp429" emma:lang="ko-KR" emma:confidence="0">
                  <emma:literal>처</emma:literal>
                </emma:interpretation>
              </emma:one-of>
            </emma:emma>
          </inkml:annotationXML>
          <inkml:trace contextRef="#ctx0" brushRef="#br0" timeOffset="216699.9806">-1742 14685 8,'13'9'70,"-1"5"9,-4 6-2,1 8 0,-7 8-37,2 8-4,3 7-4,-7-1-9,0 1-10,-1-4-5,0-4-4,-1-9-1,2-7-1,0-9 0,0-8 0,0-10 1,7 0 0,1-5-2,1-12-3,4-3 0,5 0-2,4-4-2,2 2 1,3 1-1,2 6 1,-1 3 1,1 8 3,-4 4 2,-1 6 0,-3 10 1,-3 2 1,-4 9 0,-5 2 0,-3-1-1,-3 1 0,-3-5 0,0-1-1,0-6-1,-2-4-2,2-4-10,0-9-27,0 0-37,10 0 0,1-14-7,4 0-3,0-6-1</inkml:trace>
        </inkml:traceGroup>
        <inkml:traceGroup>
          <inkml:annotationXML>
            <emma:emma xmlns:emma="http://www.w3.org/2003/04/emma" version="1.0">
              <emma:interpretation id="{3B87C8AA-433C-481D-971F-BD1818E3FC59}" emma:medium="tactile" emma:mode="ink">
                <msink:context xmlns:msink="http://schemas.microsoft.com/ink/2010/main" type="inkWord" rotatedBoundingBox="13083,17054 13488,17058 13486,17303 13080,17299"/>
              </emma:interpretation>
              <emma:one-of disjunction-type="recognition" id="oneOf86">
                <emma:interpretation id="interp430" emma:lang="ko-KR" emma:confidence="0">
                  <emma:literal>a</emma:literal>
                </emma:interpretation>
                <emma:interpretation id="interp431" emma:lang="ko-KR" emma:confidence="0">
                  <emma:literal>아</emma:literal>
                </emma:interpretation>
                <emma:interpretation id="interp432" emma:lang="ko-KR" emma:confidence="0">
                  <emma:literal>와</emma:literal>
                </emma:interpretation>
                <emma:interpretation id="interp433" emma:lang="ko-KR" emma:confidence="0">
                  <emma:literal>다</emma:literal>
                </emma:interpretation>
                <emma:interpretation id="interp43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217121.1813">-984 14905 6,'-11'0'52,"-3"-7"10,-1 6 3,-10 2-23,5 8 1,-6 11-1,3-6-2,3 12-2,-1-2-8,6 7-6,5-2-5,9 1-6,1-8-6,8-4-2,10-4-2,4-8-1,4-6-3,7-6-2,-5-8-4,1-9-1,-3-1 0,-2 1 1,-9-1 2,-3-2 1,-5 10 1,-3 5 2,-4 11 4,0 0 1,0 0 0,3 7 0,0 5-2,1 3-1,3-1 2,1 0-1,3-2-1,0 0-3,3-2-8,0-2-26,-2 0-39,6-7-1,-4-1-7,5-1-4,-3-11 0</inkml:trace>
        </inkml:traceGroup>
        <inkml:traceGroup>
          <inkml:annotationXML>
            <emma:emma xmlns:emma="http://www.w3.org/2003/04/emma" version="1.0">
              <emma:interpretation id="{4F1F255C-F22D-436E-875F-9A3E4CF71DC9}" emma:medium="tactile" emma:mode="ink">
                <msink:context xmlns:msink="http://schemas.microsoft.com/ink/2010/main" type="inkWord" rotatedBoundingBox="13760,16670 13940,17209 13636,17310 13456,16771"/>
              </emma:interpretation>
              <emma:one-of disjunction-type="recognition" id="oneOf87">
                <emma:interpretation id="interp435" emma:lang="ko-KR" emma:confidence="0">
                  <emma:literal>t</emma:literal>
                </emma:interpretation>
                <emma:interpretation id="interp436" emma:lang="ko-KR" emma:confidence="0">
                  <emma:literal>「</emma:literal>
                </emma:interpretation>
                <emma:interpretation id="interp437" emma:lang="ko-KR" emma:confidence="0">
                  <emma:literal>+</emma:literal>
                </emma:interpretation>
                <emma:interpretation id="interp438" emma:lang="ko-KR" emma:confidence="0">
                  <emma:literal>5</emma:literal>
                </emma:interpretation>
                <emma:interpretation id="interp439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217511.182">-696 14575 6,'0'0'57,"0"0"11,15 5 8,-9 8 0,2 10-33,3 10-7,0 12 0,2 0-4,-2 10-4,1 0-8,0-1-9,-1-3-3,-1-7-5,0-5-1,-3-8-6,-2-7-7,3-6-19,-2-9-48,-6-9 0,11-1-7,-10-14-4,5-4-3</inkml:trace>
          <inkml:trace contextRef="#ctx0" brushRef="#br0" timeOffset="217713.9824">-681 14849 17,'-19'-1'78,"2"-4"1,6 2-2,2-6-5,9 0-2,0 9-46,19-10-12,-4 6-6,10 0-3,-1 0 0,3 4-3,-1-1-13,3 1-22,39 4-36,-43-1-4,2 4-3,-3-5-6,2 4 2</inkml:trace>
        </inkml:traceGroup>
        <inkml:traceGroup>
          <inkml:annotationXML>
            <emma:emma xmlns:emma="http://www.w3.org/2003/04/emma" version="1.0">
              <emma:interpretation id="{6C462DCF-41D8-444C-8737-C9D3A3595F99}" emma:medium="tactile" emma:mode="ink">
                <msink:context xmlns:msink="http://schemas.microsoft.com/ink/2010/main" type="inkWord" rotatedBoundingBox="14171,16734 14440,17231 14141,17392 13873,16895"/>
              </emma:interpretation>
              <emma:one-of disjunction-type="recognition" id="oneOf88">
                <emma:interpretation id="interp440" emma:lang="ko-KR" emma:confidence="0">
                  <emma:literal>s</emma:literal>
                </emma:interpretation>
                <emma:interpretation id="interp441" emma:lang="ko-KR" emma:confidence="0">
                  <emma:literal>j</emma:literal>
                </emma:interpretation>
                <emma:interpretation id="interp442" emma:lang="ko-KR" emma:confidence="0">
                  <emma:literal>$</emma:literal>
                </emma:interpretation>
                <emma:interpretation id="interp443" emma:lang="ko-KR" emma:confidence="0">
                  <emma:literal>7</emma:literal>
                </emma:interpretation>
                <emma:interpretation id="interp44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18041.5829">15 14782 42,'7'9'74,"-7"-9"2,-8 17-2,-10-6-4,-18 5-41,18 6-4,3-1-1,7 2-5,5 0-5,4-3-3,15-2 0,4 4-1,6-5 0,2 5-1,-2-3-3,-4-4 1,-7 5-7,-8-2 0,-7 1 0,-12-4 0,-12 0 0,-5-6 0,-4 0 0,-5-6 0,5 1 0,-2-4-40,5-13-42,15-5-4,0-11-3,13-7-7,1-12 1</inkml:trace>
          <inkml:trace contextRef="#ctx0" brushRef="#br0" timeOffset="218181.9832">-174 14639 44,'-12'0'82,"-7"3"-4,-1 10-10,-4 0-27,-34 9-40,45-4-63,-6 3-12,-2 0-6,2-9 0</inkml:trace>
        </inkml:traceGroup>
        <inkml:traceGroup>
          <inkml:annotationXML>
            <emma:emma xmlns:emma="http://www.w3.org/2003/04/emma" version="1.0">
              <emma:interpretation id="{9895E6E2-093B-4883-86F2-170DDAC87286}" emma:medium="tactile" emma:mode="ink">
                <msink:context xmlns:msink="http://schemas.microsoft.com/ink/2010/main" type="inkWord" rotatedBoundingBox="14722,16657 15816,16620 15835,17178 14741,17215"/>
              </emma:interpretation>
              <emma:one-of disjunction-type="recognition" id="oneOf89">
                <emma:interpretation id="interp445" emma:lang="ko-KR" emma:confidence="0">
                  <emma:literal>₩</emma:literal>
                </emma:interpretation>
                <emma:interpretation id="interp446" emma:lang="ko-KR" emma:confidence="0">
                  <emma:literal>한</emma:literal>
                </emma:interpretation>
                <emma:interpretation id="interp447" emma:lang="ko-KR" emma:confidence="0">
                  <emma:literal>쟈</emma:literal>
                </emma:interpretation>
                <emma:interpretation id="interp448" emma:lang="ko-KR" emma:confidence="0">
                  <emma:literal>있</emma:literal>
                </emma:interpretation>
                <emma:interpretation id="interp44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219414.3853">488 14784 41,'-14'-1'66,"6"-2"1,8 3 2,4-7-2,14 2-39,9 5-7,7-3-7,1 3 1,12-1-3,3-1-3,1-3-2,3 2-2,-5-7-3,-2-1-2,-4-4-5,-6-5-7,-5-5-9,-13-2-9,-5-1 0,-7-1 0,-7 2-1,-3 0 5,-7 3 7,-1 7 9,-1 6 12,-2 9 12,0 3 10,3 13 1,0 10 4,3 5-2,1 10-2,3 4 3,3 5-5,-1-3-3,2 5-6,0-5-4,2-2-4,2-4-1,1-9-2,1-3-1,-2-11 0,1 1 0,5-15-3,2-4-1,-1-11-4,3-6 0,0 1-1,1-4 0,3 0-1,-1 1 2,-2 4 2,-3 6 2,-1 7 4,0 4 0,0 5 2,-3 4-1,4 3 1,-3 1 0,8-2 0,3-3 1,11-5-2,3-3 0,6-3 1,4-7-1,-2-4-2,0-6-1,-5-4-1,-9-1-1,-13 3 2,-11 0 0,-5 5 1,-13 7 2,-8 6 3,-3 4 2,-2 14 1,-1 3-1,6 9 1,7-2-2,5 5-7,9-2 0,5-2 0,11-6 0,11-2-21,8-3-58,-1-6-3,5-6-3,-3-7-5,6-3-6</inkml:trace>
          <inkml:trace contextRef="#ctx0" brushRef="#br0" timeOffset="218727.9839">649 14666 0,'0'-9'61,"0"9"5,0 0 3,0 0 3,0 0-32,4 17-4,-1 7-9,1 7-3,-1 4-3,0 5-4,-1 4-6,1-4-3,3-1-3,-4-6-3,3-2-6,-4-7-10,3-7-15,0 0-22,-4-17-23,9 0-4,-9-15-5,0-4-2</inkml:trace>
        </inkml:traceGroup>
        <inkml:traceGroup>
          <inkml:annotationXML>
            <emma:emma xmlns:emma="http://www.w3.org/2003/04/emma" version="1.0">
              <emma:interpretation id="{C3614917-4601-49AB-ADCB-3C0F72F625EC}" emma:medium="tactile" emma:mode="ink">
                <msink:context xmlns:msink="http://schemas.microsoft.com/ink/2010/main" type="inkWord" rotatedBoundingBox="16293,16686 19664,16572 19700,17634 16330,17749"/>
              </emma:interpretation>
              <emma:one-of disjunction-type="recognition" id="oneOf90">
                <emma:interpretation id="interp450" emma:lang="ko-KR" emma:confidence="0">
                  <emma:literal>m</emma:literal>
                </emma:interpretation>
                <emma:interpretation id="interp451" emma:lang="ko-KR" emma:confidence="0">
                  <emma:literal>꺼</emma:literal>
                </emma:interpretation>
                <emma:interpretation id="interp452" emma:lang="ko-KR" emma:confidence="0">
                  <emma:literal>깨</emma:literal>
                </emma:interpretation>
                <emma:interpretation id="interp453" emma:lang="ko-KR" emma:confidence="0">
                  <emma:literal>서</emma:literal>
                </emma:interpretation>
                <emma:interpretation id="interp45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220163.1867">2033 14680 24,'15'0'72,"0"4"6,-4 6 1,2 4-2,-5 6-35,-3 9-6,-5 5-9,2 4-8,-2 0-5,-4-3-6,-2-5-1,3-6-2,1-9 1,0-5-2,2-10 0,0 0 0,2-18-1,3-4-1,2-1-4,3-10-2,1 2 0,4 0-1,3 0 0,2 9 0,0 3 1,-2 11 3,-2 6 1,-1 7 1,-4 9 1,-2 5 1,-4 6 0,1 3 1,-4 3-1,2-3 0,1 0 0,-3-6-1,2-5 1,-2-6 0,-2-11-3,0 0 0,9-1 0,-6-11 0,3-10 0,2-5 0,3-2-6,1-3 0,4-2-1,3 3 0,0 3 1,2 5 3,0 9 4,-1 5 2,0 8 2,-1 3 1,-1 10 0,-2 7 1,-2 4 0,-2 6-7,-1-3 0,-1 8 0,-2-4 0,2-3 0,-4-1 0,3-3-17,-1-5-34,2-6-31,7-5-1,-17-7-6,16-9-4,-10-8 2</inkml:trace>
        </inkml:traceGroup>
        <inkml:traceGroup>
          <inkml:annotationXML>
            <emma:emma xmlns:emma="http://www.w3.org/2003/04/emma" version="1.0">
              <emma:interpretation id="{DFE67D56-D69F-4673-AB6E-FB40B0FBB558}" emma:medium="tactile" emma:mode="ink">
                <msink:context xmlns:msink="http://schemas.microsoft.com/ink/2010/main" type="inkWord" rotatedBoundingBox="17013,16831 17572,16731 17623,17016 17064,17116"/>
              </emma:interpretation>
              <emma:one-of disjunction-type="recognition" id="oneOf91">
                <emma:interpretation id="interp455" emma:lang="ko-KR" emma:confidence="0">
                  <emma:literal>e</emma:literal>
                </emma:interpretation>
                <emma:interpretation id="interp456" emma:lang="ko-KR" emma:confidence="0">
                  <emma:literal>으</emma:literal>
                </emma:interpretation>
                <emma:interpretation id="interp457" emma:lang="ko-KR" emma:confidence="0">
                  <emma:literal>오</emma:literal>
                </emma:interpretation>
                <emma:interpretation id="interp458" emma:lang="ko-KR" emma:confidence="0">
                  <emma:literal>t</emma:literal>
                </emma:interpretation>
                <emma:interpretation id="interp45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20709.1876">2851 14760 12,'-13'0'64,"-3"0"6,1 0-1,0-1-2,3 1-38,3 3-3,9-3-4,-5 15-2,5-15-2,10 15-5,6-9-1,6 1-2,10-6 1,1-1-1,10 0-3,-1-6-3,5-3-2,-1-5-1,-5-6 0,-2-1-1,-10-2 0,-5 1-1,-10-2-1,-7 3 0,-7 3 0,-12 5 0,-9 3 1,-9 10 1,-3 2 3,-6 9 2,-2 9 1,-1 4 1,0 5 0,7 1 0,9 2-1,8-2 1,8 2-2,10-6-5,9-4 0,10-3 0,10-7-3,3-4-6,13-1-6,1-7-12,3-4-17,2-7-12,0-1-23,6 1-5,-9-7-1,8 1 2</inkml:trace>
        </inkml:traceGroup>
        <inkml:traceGroup>
          <inkml:annotationXML>
            <emma:emma xmlns:emma="http://www.w3.org/2003/04/emma" version="1.0">
              <emma:interpretation id="{35389208-C486-4227-8F52-5AD80BDB05BB}" emma:medium="tactile" emma:mode="ink">
                <msink:context xmlns:msink="http://schemas.microsoft.com/ink/2010/main" type="inkWord" rotatedBoundingBox="17596,16784 17989,16867 17941,17094 17548,17011"/>
              </emma:interpretation>
              <emma:one-of disjunction-type="recognition" id="oneOf92">
                <emma:interpretation id="interp460" emma:lang="ko-KR" emma:confidence="0">
                  <emma:literal>a</emma:literal>
                </emma:interpretation>
                <emma:interpretation id="interp461" emma:lang="ko-KR" emma:confidence="0">
                  <emma:literal>^</emma:literal>
                </emma:interpretation>
                <emma:interpretation id="interp462" emma:lang="ko-KR" emma:confidence="0">
                  <emma:literal>'</emma:literal>
                </emma:interpretation>
                <emma:interpretation id="interp463" emma:lang="ko-KR" emma:confidence="0">
                  <emma:literal>「</emma:literal>
                </emma:interpretation>
                <emma:interpretation id="interp46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221036.7882">3560 14694 51,'-14'-8'78,"-5"4"3,-9 4 1,-4-28-28,-1 37-5,-1 12-10,2 2-9,3 4-10,3-1-7,11 2-6,8-4-3,7-4-1,7-4-3,14-7 0,2-9 0,6 0 0,4-9-4,1-8-6,-1-4-3,1-2-2,-6 1 0,-3 3-1,-7 3 1,-3 6 3,-6 8 5,-9 2 7,7 13 2,-7 6 1,-3 4 1,-1-1 1,1 4 2,0 0-2,3-6-2,0 1-7,3-4-10,7-7-25,7 0-31,-3-10-3,8 3-5,-4-7-4</inkml:trace>
        </inkml:traceGroup>
        <inkml:traceGroup>
          <inkml:annotationXML>
            <emma:emma xmlns:emma="http://www.w3.org/2003/04/emma" version="1.0">
              <emma:interpretation id="{E85C7B38-4C8E-4E24-9B78-7327A0DB1213}" emma:medium="tactile" emma:mode="ink">
                <msink:context xmlns:msink="http://schemas.microsoft.com/ink/2010/main" type="inkWord" rotatedBoundingBox="17914,16879 18364,16769 18422,17006 17972,17116"/>
              </emma:interpretation>
              <emma:one-of disjunction-type="recognition" id="oneOf93">
                <emma:interpretation id="interp465" emma:lang="ko-KR" emma:confidence="0">
                  <emma:literal>N</emma:literal>
                </emma:interpretation>
                <emma:interpretation id="interp466" emma:lang="ko-KR" emma:confidence="0">
                  <emma:literal>그</emma:literal>
                </emma:interpretation>
                <emma:interpretation id="interp467" emma:lang="ko-KR" emma:confidence="0">
                  <emma:literal>2</emma:literal>
                </emma:interpretation>
                <emma:interpretation id="interp468" emma:lang="ko-KR" emma:confidence="0">
                  <emma:literal>~</emma:literal>
                </emma:interpretation>
                <emma:interpretation id="interp469" emma:lang="ko-KR" emma:confidence="0">
                  <emma:literal>ㅅ</emma:literal>
                </emma:interpretation>
              </emma:one-of>
            </emma:emma>
          </inkml:annotationXML>
          <inkml:trace contextRef="#ctx0" brushRef="#br0" timeOffset="221504.789">3788 14686 33,'0'0'78,"0"14"3,0 4-2,-6 3-2,4 5-36,-2 3-11,-7 4-3,-7-1-10,7-1-7,-3-6-5,7-5-3,1-5 1,3-8 0,3-7-2,0 0-3,0-17-6,1-3-8,3-8-6,0 2-2,3-4 0,0 0 6,1 6 3,-2 2 6,8 10 7,-5 0 12,4 12 9,3 0 4,1 7 0,4 6-6,3 2-1,4 1-1,1-2-1,5 2-2,1-5-2,-1-1-5,-2-5-5,-3-5 0,-4 0 0,-7-5 0,-3-6 0,-10-4 0,-5-5 0,-3 1 0,-8-3 0,2 3 0,-6-1-33,1-1-49,1 3-4,1-1-3,5 5-5,-2-2-1</inkml:trace>
        </inkml:traceGroup>
        <inkml:traceGroup>
          <inkml:annotationXML>
            <emma:emma xmlns:emma="http://www.w3.org/2003/04/emma" version="1.0">
              <emma:interpretation id="{26367F06-51EB-4910-A732-C5F33E2BF741}" emma:medium="tactile" emma:mode="ink">
                <msink:context xmlns:msink="http://schemas.microsoft.com/ink/2010/main" type="inkWord" rotatedBoundingBox="18536,17078 18538,16609 18599,16610 18598,17079"/>
              </emma:interpretation>
              <emma:one-of disjunction-type="recognition" id="oneOf94">
                <emma:interpretation id="interp470" emma:lang="ko-KR" emma:confidence="0">
                  <emma:literal>i</emma:literal>
                </emma:interpretation>
                <emma:interpretation id="interp471" emma:lang="ko-KR" emma:confidence="0">
                  <emma:literal>ⅰ</emma:literal>
                </emma:interpretation>
                <emma:interpretation id="interp472" emma:lang="ko-KR" emma:confidence="0">
                  <emma:literal>j</emma:literal>
                </emma:interpretation>
                <emma:interpretation id="interp473" emma:lang="ko-KR" emma:confidence="0">
                  <emma:literal>「</emma:literal>
                </emma:interpretation>
                <emma:interpretation id="interp47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221910.3893">4312 14671 13,'14'0'67,"-14"0"8,7 17 2,-7 1-1,-3 2-39,3 5-1,-8 7-3,-2-5-8,-1 6-6,-1-9-7,5-1-6,1-7-3,4-2-4,2-14-10,0 0-25,0 0-15,-3-6-25,8-10-4,1-12-6,2-4-1</inkml:trace>
          <inkml:trace contextRef="#ctx0" brushRef="#br0" timeOffset="222050.79">4305 14509 23,'-8'-15'84,"5"-2"1,-4 3-5,6 2-4,-3 24-26,4-12-18,0-8-19,0 8-41,5 5-43,-5 3-5,4 5-5,-2-3-6,7 8 1</inkml:trace>
        </inkml:traceGroup>
        <inkml:traceGroup>
          <inkml:annotationXML>
            <emma:emma xmlns:emma="http://www.w3.org/2003/04/emma" version="1.0">
              <emma:interpretation id="{32B31934-6E55-4ED6-B5AA-2412B7979FC4}" emma:medium="tactile" emma:mode="ink">
                <msink:context xmlns:msink="http://schemas.microsoft.com/ink/2010/main" type="inkWord" rotatedBoundingBox="18666,16906 19189,16658 19303,16900 18781,17147"/>
              </emma:interpretation>
              <emma:one-of disjunction-type="recognition" id="oneOf95">
                <emma:interpretation id="interp475" emma:lang="ko-KR" emma:confidence="0">
                  <emma:literal>~</emma:literal>
                </emma:interpretation>
                <emma:interpretation id="interp476" emma:lang="ko-KR" emma:confidence="0">
                  <emma:literal>N</emma:literal>
                </emma:interpretation>
                <emma:interpretation id="interp477" emma:lang="ko-KR" emma:confidence="0">
                  <emma:literal>.</emma:literal>
                </emma:interpretation>
                <emma:interpretation id="interp478" emma:lang="ko-KR" emma:confidence="0">
                  <emma:literal>ㆍ</emma:literal>
                </emma:interpretation>
                <emma:interpretation id="interp47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22503.1908">4495 14932 1,'-1'12'60,"1"-12"3,0 0 1,0 0 0,-3-10-39,5-6-4,2-1 0,5-7-3,1-4-5,1-4-5,0 1 0,2 1-1,3-2 3,-2 6-1,1 2-1,-3 7-2,-1 4 1,3 8 0,-3 5 3,-1 10-1,1 8-1,-3 1-2,-1 6 0,1 2 2,1 0 0,0 0 0,5-6-1,3-5-1,2-7 0,3-3-2,5-6 1,1-6-5,-2-9 0,0-3 0,-4-4 0,-1-5 0,-7 0 0,-3-4 0,-3 3 0,-5 0 0,-2 4 0,-1 4-17,-2 5-24,-9 6-39,0 5-3,11 4-4,-16 1-5,14 9 0</inkml:trace>
        </inkml:traceGroup>
        <inkml:traceGroup>
          <inkml:annotationXML>
            <emma:emma xmlns:emma="http://www.w3.org/2003/04/emma" version="1.0">
              <emma:interpretation id="{CC302E59-C233-40F0-892C-A91C13B484AE}" emma:medium="tactile" emma:mode="ink">
                <msink:context xmlns:msink="http://schemas.microsoft.com/ink/2010/main" type="inkWord" rotatedBoundingBox="19173,17618 19343,16666 19742,16738 19572,17689"/>
              </emma:interpretation>
              <emma:one-of disjunction-type="recognition" id="oneOf96">
                <emma:interpretation id="interp480" emma:lang="ko-KR" emma:confidence="0">
                  <emma:literal>g</emma:literal>
                </emma:interpretation>
                <emma:interpretation id="interp481" emma:lang="ko-KR" emma:confidence="0">
                  <emma:literal>8</emma:literal>
                </emma:interpretation>
                <emma:interpretation id="interp482" emma:lang="ko-KR" emma:confidence="0">
                  <emma:literal>9</emma:literal>
                </emma:interpretation>
                <emma:interpretation id="interp483" emma:lang="ko-KR" emma:confidence="0">
                  <emma:literal>j</emma:literal>
                </emma:interpretation>
                <emma:interpretation id="interp48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223142.7919">5286 14622 7,'3'-15'58,"-3"-1"5,0 0-3,0 2-23,-4 2 2,-8 6-2,-8 2-4,-3 5-5,-3 11-2,-7 1-4,2 6 0,0 3-4,6 3-5,3-2-5,9 2-3,8-9-2,8-1-1,12-7 0,8-2 1,8-6-2,4-2 1,4-7-2,2 0 0,-2 3-1,-2 2 0,-5 4-1,-5 14 1,-6 6 0,-6 13 1,-5 11 0,-9 10 1,-1 6 0,-9 6 2,-7 4 0,-7 0-1,-2 2 1,-8-7 1,0-6 0,-4-6 0,1-9-1,0-11-3,2-9 0,2-14 0,2-7 0,2-9 0,5-11 0,3-10 0,7-6 0,6-1 0,7-5 0,4 1 0,10-3 0,8 1 0,8 2 0,2 3 0,1 3 0,3-2 0,-7 6 0,1 4-17,-8 2-33,-10-1-31,-1 3 0,-11-3-7,0 7-4,-11-6 2</inkml:trace>
        </inkml:traceGroup>
        <inkml:traceGroup>
          <inkml:annotationXML>
            <emma:emma xmlns:emma="http://www.w3.org/2003/04/emma" version="1.0">
              <emma:interpretation id="{FF5332D7-DA26-45AF-832B-2FE327062EB3}" emma:medium="tactile" emma:mode="ink">
                <msink:context xmlns:msink="http://schemas.microsoft.com/ink/2010/main" type="inkWord" rotatedBoundingBox="20062,16441 20390,16429 20418,17239 20089,17250"/>
              </emma:interpretation>
              <emma:one-of disjunction-type="recognition" id="oneOf97">
                <emma:interpretation id="interp485" emma:lang="ko-KR" emma:confidence="0">
                  <emma:literal>?</emma:literal>
                </emma:interpretation>
                <emma:interpretation id="interp486" emma:lang="ko-KR" emma:confidence="0">
                  <emma:literal>고</emma:literal>
                </emma:interpretation>
                <emma:interpretation id="interp487" emma:lang="ko-KR" emma:confidence="0">
                  <emma:literal>ⅰ</emma:literal>
                </emma:interpretation>
                <emma:interpretation id="interp488" emma:lang="ko-KR" emma:confidence="0">
                  <emma:literal>i</emma:literal>
                </emma:interpretation>
                <emma:interpretation id="interp489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223548.3926">5798 14337 44,'13'-15'71,"3"3"3,2-1 2,1 1-30,6 6-3,9 6-4,1 12-5,0 4-6,-4 6-7,2 2-7,-6 2-3,-3-2-3,-6 2-6,-13-2-2,-5-3 0,-9 2 0,-12-4 0,-4 4-21,-8-1-58,-8-2-2,2-1-5,-4-7-6,9 5-4</inkml:trace>
          <inkml:trace contextRef="#ctx0" brushRef="#br0" timeOffset="223688.7929">5871 15018 89,'20'28'93,"-4"-9"-5,0-3-16,-6-9-71,-10-7-1,0 0-79,0-10-9,0-1-7</inkml:trace>
        </inkml:traceGroup>
      </inkml:traceGroup>
    </inkml:traceGroup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35:41.79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630BE1E-BA51-4FCC-A895-D9055C87ED5D}" emma:medium="tactile" emma:mode="ink">
          <msink:context xmlns:msink="http://schemas.microsoft.com/ink/2010/main" type="inkDrawing" rotatedBoundingBox="9205,16108 14389,15928 14409,16497 9225,16677" semanticType="underline" shapeName="Other">
            <msink:sourceLink direction="with" ref="{E1B79C58-B3D0-488B-AE8A-2503DC9F27AB}"/>
            <msink:sourceLink direction="with" ref="{78FAFDB8-F1CB-4665-AA28-77417A96B368}"/>
            <msink:sourceLink direction="with" ref="{03DDEBDB-9271-4556-AB45-DA021518D3C1}"/>
            <msink:sourceLink direction="with" ref="{BA8510AA-52DA-4D04-B565-BA812D2A737D}"/>
            <msink:sourceLink direction="with" ref="{F5235500-12F0-4DB6-B0D8-8B3FA5477205}"/>
            <msink:sourceLink direction="with" ref="{1BFF27C5-DC77-42A5-85B7-317C7AE1D463}"/>
          </msink:context>
        </emma:interpretation>
      </emma:emma>
    </inkml:annotationXML>
    <inkml:trace contextRef="#ctx0" brushRef="#br0">99 170 37,'-6'-18'52,"4"2"3,-7 3 3,3 0-33,1 3-2,5 10-7,-8-10-1,8 10 3,-11 10 1,4 7 2,2 6-2,2 8-1,-4 5-1,4 8 0,-2 3-2,2 3-5,0-3-4,3-2-4,0-4 0,0-8-2,0-3 0,0-7 0,2-3-1,-1-7 2,0-3-1,-1-10 1,2 14-1,-2-14 0,0 0 0,0 0 1,5 9 0,-5-9-1,0 0 1,0 0 0,10 6-1,-10-6 1,12 5 0,-3-5 0,0 2 0,2-1 0,7 0-1,3-1 1,5 0 0,6-2 0,1 0 0,5 2-1,4 0 1,6 0 0,2 0-1,2 0 0,3 0 1,3-1-1,1-2 0,5-2 1,0-1-1,5-2 0,6 0 0,3 1 1,4-2-1,4 1 0,5 0 0,2-1 0,5 1 0,-2-1 0,3 1 0,-1-1 0,3 2 0,-5 0 1,6-1-1,0 3 0,1-3 2,2 2 0,-3-2 0,0 3 1,0-3-1,-1 2 0,-3-2-1,-1 2 1,-6-1-2,3-1 1,-3 2 0,-1-2-1,-2 1 0,1 0 1,1-1 0,-2 0 0,4 4-1,-6 3 1,-2-2-1,0 1 0,-4 2 0,-4 0 0,-3 0 0,-4 5 0,-5-3 0,-1-2 0,-3 2 0,-6 1 0,-3-2 0,-6 0 1,-2 1-1,-6 2 1,2-2 0,-9 2 0,-1 0 0,0 1 0,-3 0 0,5-2 0,2 1 0,0-3-1,-4 1 1,4 0-1,-3-2 1,-2 0-1,-2 0 1,-3-2 0,-5-1 0,-3-1 0,-2 2 2,-13 2-1,13-5 0,-13 5 0,7-10-2,-7 10 0,3-13 0,-1 2 0,-2 0 0,0-7 0,0-2 0,-3-3 0,-1-4 0,2-5 0,1 1 0,1-5 0,0-2 0,0 4 0,1 4 0,3 1 0,-2 2 0,2 10 0,-4 4-21,0 13-60,-11-6-2,-2 5-3,2 1-6,-11 0-5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4:57.36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B3C9087-CF0B-4156-8E84-41FB7B5BA31A}" emma:medium="tactile" emma:mode="ink">
          <msink:context xmlns:msink="http://schemas.microsoft.com/ink/2010/main" type="writingRegion" rotatedBoundingBox="8734,12527 8990,11468 9522,11597 9266,12656">
            <msink:destinationLink direction="with" ref="{9BDB7AEC-3B0C-4FFB-B150-71BF077F841F}"/>
          </msink:context>
        </emma:interpretation>
      </emma:emma>
    </inkml:annotationXML>
    <inkml:traceGroup>
      <inkml:annotationXML>
        <emma:emma xmlns:emma="http://www.w3.org/2003/04/emma" version="1.0">
          <emma:interpretation id="{DBBB5506-B26A-4EDC-BD83-896F78DAC0B2}" emma:medium="tactile" emma:mode="ink">
            <msink:context xmlns:msink="http://schemas.microsoft.com/ink/2010/main" type="paragraph" rotatedBoundingBox="8734,12527 8990,11468 9522,11597 9266,12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862138-AFE3-4DE6-A628-EFAF1BFA31BF}" emma:medium="tactile" emma:mode="ink">
              <msink:context xmlns:msink="http://schemas.microsoft.com/ink/2010/main" type="line" rotatedBoundingBox="8734,12527 8990,11468 9522,11597 9266,12656"/>
            </emma:interpretation>
          </emma:emma>
        </inkml:annotationXML>
        <inkml:traceGroup>
          <inkml:annotationXML>
            <emma:emma xmlns:emma="http://www.w3.org/2003/04/emma" version="1.0">
              <emma:interpretation id="{62776041-A6D5-48E2-BC29-5D49A7D7EA1C}" emma:medium="tactile" emma:mode="ink">
                <msink:context xmlns:msink="http://schemas.microsoft.com/ink/2010/main" type="inkWord" rotatedBoundingBox="8755,12532 8831,12216 9342,12339 9266,12656"/>
              </emma:interpretation>
              <emma:one-of disjunction-type="recognition" id="oneOf0">
                <emma:interpretation id="interp0" emma:lang="ko-KR" emma:confidence="0">
                  <emma:literal>3</emma:literal>
                </emma:interpretation>
                <emma:interpretation id="interp1" emma:lang="ko-KR" emma:confidence="0">
                  <emma:literal>구</emma:literal>
                </emma:interpretation>
                <emma:interpretation id="interp2" emma:lang="ko-KR" emma:confidence="0">
                  <emma:literal>근</emma:literal>
                </emma:interpretation>
                <emma:interpretation id="interp3" emma:lang="ko-KR" emma:confidence="0">
                  <emma:literal>긍</emma:literal>
                </emma:interpretation>
                <emma:interpretation id="interp4" emma:lang="ko-KR" emma:confidence="0">
                  <emma:literal>글</emma:literal>
                </emma:interpretation>
              </emma:one-of>
            </emma:emma>
          </inkml:annotationXML>
          <inkml:trace contextRef="#ctx0" brushRef="#br0">26 146 27,'0'0'53,"-10"0"11,10 0-21,0 0 4,0 0 0,-11-3 0,11 3-3,-4-10-3,4 10-10,-1-15-10,1 5-6,0-3-5,0-3-3,7 0-3,2 1-2,5-1-2,0 1 1,5 4-1,3 3 1,0 7 1,2 8 2,-5 11-4,-1 8 0,-4 8 0,-1 3 0,-7 3 0,-5 0 0,-1-3 0,0-7 0,-3-4 0,1-6 0,-4-7 0,6-13 0,0 0 0,0 0 0,-1-7 0,2-9 0,5-6 0,2-4 0,2-5 0,2 0 0,3-2 0,0 1 0,2 4 0,4 1 0,1 7 0,-3 7 0,0 8 0,-1 5 0,-3 9 0,0 6 0,-6 11 0,0 3 0,-3 4 0,-1 2 0,-1-2 0,3-5 0,-1-2 0,1-5 0,0-6 0,-3-6 0,-4-9 0,9 3 0,-9-3 0,0 0 0,10-13-62,-6-1-26,-2-6-1,2 0-4,-4-10-6</inkml:trace>
        </inkml:traceGroup>
        <inkml:traceGroup>
          <inkml:annotationXML>
            <emma:emma xmlns:emma="http://www.w3.org/2003/04/emma" version="1.0">
              <emma:interpretation id="{AF10DFEF-5362-4EE6-97C7-4AF568BCCF66}" emma:medium="tactile" emma:mode="ink">
                <msink:context xmlns:msink="http://schemas.microsoft.com/ink/2010/main" type="inkWord" rotatedBoundingBox="8909,11803 8990,11468 9514,11595 9433,11929"/>
              </emma:interpretation>
              <emma:one-of disjunction-type="recognition" id="oneOf1">
                <emma:interpretation id="interp5" emma:lang="ko-KR" emma:confidence="0">
                  <emma:literal>이</emma:literal>
                </emma:interpretation>
                <emma:interpretation id="interp6" emma:lang="ko-KR" emma:confidence="0">
                  <emma:literal>시</emma:literal>
                </emma:interpretation>
                <emma:interpretation id="interp7" emma:lang="ko-KR" emma:confidence="0">
                  <emma:literal>기</emma:literal>
                </emma:interpretation>
                <emma:interpretation id="interp8" emma:lang="ko-KR" emma:confidence="0">
                  <emma:literal>入</emma:literal>
                </emma:interpretation>
                <emma:interpretation id="interp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608.401">359-684 16,'0'0'57,"4"-13"7,-4 13 5,5 9-23,-5-9 0,0 0-3,0 0-3,0 0-5,9 6-5,-7 10-5,0 3-4,1 4-4,4 5-15,-1 4-2,0 1 0,3-1 0,-4-3 0,3-3 0,2-4 0,-2-3 0,-3-7 0,-5-12 0,12 13 0,-12-13 0,0 0 0,0 0 0,8 3 0,-8-3 0,-3-11-73,3 11-14,-5-17 1,4 7-6,-5-6-4</inkml:trace>
          <inkml:trace contextRef="#ctx0" brushRef="#br0" timeOffset="967.2017">233-606 19,'-13'-7'70,"3"3"6,-1-4 2,3 5 0,-3 1-27,3-1-5,0 3-9,8 0-9,-14 0-8,14 0-12,0 0-8,0 0 0,15 2 0,7-2 0,11-4 0,8-4 0,10 2 0,6-3 0,4 0 0,1 3 0,-6 3 0,-6 1 0,-6 2 0,-11 1 0,-12 2 0,-9 5 0,-12-8 0,1 16 0,-8-9-40,-2-2-45,2-1-2,-5-4-6,3-2-3,-2-9-2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0:23.22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context xml:id="ctx1">
      <inkml:inkSource xml:id="inkSrc11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799"/>
    </inkml:context>
  </inkml:definitions>
  <inkml:trace contextRef="#ctx0" brushRef="#br0">24 11 27,'0'0'60,"-10"-9"-1,10 9-7,-10-3-1,10 3-40,-5 4 0,5 9-3,0 3 0,0 6 4,0 2 2,0 6 6,3-1 0,2 5 0,3 0-2,2-2-4,0 2-5,1-8-4,-3-2 0,3-7-1,-3 2-1,-2-8 0,-6-11-3,4 10-9,-4-10-17,-1-44-26,1 44-17,1-22-6,4-1-4,-5-9-1</inkml:trace>
  <inkml:trace contextRef="#ctx0" brushRef="#br0" timeOffset="171.6003">61-165 23,'-12'-21'79,"7"9"0,-6 4-6,11 8-9,-11-13-6,11 13-50,0 0-18,-2 10-18,2 5-15,2 0-28,12 4-3,-4-5 1,12 0 6</inkml:trace>
  <inkml:trace contextRef="#ctx0" brushRef="#br0" timeOffset="655.2012">422 46 32,'0'0'45,"0"0"8,0 0 9,-7 12-30,7 3 0,0 11-3,6 2-3,-1 7 2,2 3-1,-1-1-5,-1-3-9,2-6-2,-4 0 4,5-11 1,-8-6-1,0-11 0,-3-5 0,-2-11-2,1-6-3,2-5-10,1-7-2,1-3-8,4-2-2,3 4 0,4 2-1,5 7 1,0 7 2,1 7 5,3 7 5,-4 7 3,2 13 0,-1 6 4,-1 12 1,2 4 1,-1 5-1,-2 0-1,-1-1-1,-2-3 0,-4-4-2,-1-6-4,-1-7-6,-1-7-20,-5-4-23,0-10-27,0 0-3,10-7-4,-2-9-9,-1-8 7</inkml:trace>
  <inkml:trace contextRef="#ctx0" brushRef="#br0" timeOffset="1216.802">1235 152 30,'12'-8'53,"-10"-7"-7,2 4-5,-5-6-4,-9 0-39,2 4-5,-6 3 4,-3-5 6,-6 2 13,1 4 10,-8 1 7,-1 8 3,-5 8 1,3 11-2,-4 8-4,5 14-8,5 4-9,1 3-4,8 2-3,5-3-3,8-5-1,5-7 0,11-9 1,7-11 2,4-15-1,8-3 2,6-15 0,3-9-1,-4-7-6,1-12 0,0-4 0,-7-4 0,-1-1-4,-9-1-3,-5 0 0,-6 4 0,-3 4 1,-3 7 2,-2 6 4,-2 4 3,-3 10-1,-1 6-1,6 15 0,-8-7-1,8 7 0,-1 15 0,1 9-1,3 6-1,2 6 3,2 8 1,3 5 2,2-1 0,2 4-5,0-4-7,8-2-26,2-3-39,-3-8-3,2-7-4,-5-16-9,0 1 0</inkml:trace>
  <inkml:trace contextRef="#ctx0" brushRef="#br0" timeOffset="1684.803">1422 166 1,'0'0'72,"0"0"-2,0 0-2,0 0-4,0-5-2,0 42-27,10-40-31,1 3 1,2 0 2,4 0 2,5-8 1,7 1 0,2-5 0,0-2 1,5-7-2,-3-3-2,-1-3-2,-3 0-1,-6-1-1,-7-1-3,-10 2 0,-6 6-1,-4 5 0,-12 9 1,-6 7 0,-6 9 2,-5 15 1,-1 10 2,-1 9 2,5 2-1,8 8 0,7-2 0,8 3-1,7-10-1,12-5-1,10-8-3,9-7 0,6-11 0,5-10-2,0-6-7,3-13-11,-5-7-27,-40-9-32,42-7-1,-9-5-4,-4 1-4,-9 0 4</inkml:trace>
  <inkml:trace contextRef="#ctx0" brushRef="#br0" timeOffset="2121.6037">1998-4 35,'0'0'61,"0"0"9,-6 15 2,6 7-1,-2 6-35,2 8-9,3 14 0,-2 8-2,1 12-4,-2-2-8,0 2-3,-2-1-4,1-4-1,-2-6-1,-1-11-1,1-11 1,3-15 1,-1-5 0,0-5 1,1-12-1,0 0-5,-11-13 0,8-3 0,-3-4 0,4-9-14,-5-5-16,1-8-17,1-8-8,3-6-25,2-9 22,6-2 1,5-5 13,3 4 18,9 2 23,2 5 29,8 8 14,0 9 25,3 15-25,-2 9 0,-2 13-6,-7 7-4,-5 6-5,-3 15-6,-13 11-3,-4 6 0,-15 0 0,-3 4-3,-7-5-2,-1 2-6,-4-9-8,-1-2-21,5 33-35,-1-50-17,9-7-4,1-7-5,5-7-5</inkml:trace>
  <inkml:trace contextRef="#ctx0" brushRef="#br0" timeOffset="2792.4049">2473 197 39,'0'0'51,"0"0"6,-7 3-2,-42-2-25,49-1-10,-9 10-2,7 2-1,2-12 0,0 16 0,0-16-2,18 11-1,-5-11-1,3-3 1,6-7-2,3-4-1,0-5-4,2-4-3,-6-1-3,0-4-4,-7-2-3,-3 2 0,-11-2-2,-3 5-1,-8 3 0,-11 7 0,0 4 2,-10 9 4,3 7 3,-1 9 4,-6 11 5,3 6 3,5 10 1,10 4 1,7 3 0,7-1 0,4-1-1,10-6-3,13-6-2,8-5-2,7-6 0,6-14-3,5-5-5,0-7-12,2-11-23,2-3-36,-11-10-2,0-5-7,-9-9-5,-7 5-1</inkml:trace>
  <inkml:trace contextRef="#ctx0" brushRef="#br0" timeOffset="3369.6059">2897 64 29,'0'0'44,"10"-2"1,-10 2 1,0 0-26,-2 7 0,1 6 4,0 5 2,-4 4 1,4 5 1,0 7 0,-1 3 0,-2-3-4,0 4-6,0-9-5,1 1 1,-1-10-2,-2-3 0,6-17-1,-13 7-1,13-7 0,-10-1-4,10 1-5,-11-22-6,7 5-7,-3-4-2,1-3-1,2-4 0,3-1 0,-2 0 3,3 3 3,0-1 3,7 4 5,1 2 1,3 2 0,3 6 2,4 0 0,0 2 1,0 4 0,1 5 2,3 2 2,-1 6 1,0 9 3,-1 5-2,2 7 0,-2 7 0,-2-1-1,-2 4-2,-2-4 0,-5-6-1,1-2-1,-3-6 1,-4-1-2,-3-18-4,5 12-10,-5-12-31,0 0-33,0 0-3,0-4-5,0-6-6,0-7-2</inkml:trace>
  <inkml:trace contextRef="#ctx0" brushRef="#br0" timeOffset="4102.8072">3414 116 25,'9'-23'53,"2"1"2,3-2-3,-3 3-1,-4 3-36,-1 4-6,-6 5-1,0 9 1,0 0 4,-14 1 4,-3 14 5,-3 9 0,-2 3 0,-3 4 1,3 3-1,4 5-5,1-1-4,8-6-3,5-3-3,4-6 0,6-2 1,7-10-1,6-2 0,0-11 1,5-9 1,3-9-9,1-7 0,2-5 0,-4-8 0,-2-4 0,-6-4 0,-3 0 0,-4 2 0,-4 0 0,-4 2 0,-3 4 0,-2 7 0,-2 6 0,0 1 0,-2 11 0,0-1 0,-3 5-2,2 1 0,7 10 0,-13-10 1,13 10-1,-13-9-1,13 9 0,0 0 0,0 0 1,-5 11-1,6 7 0,3 3 2,3 9 1,-1 6 3,1 5 1,-2 7-1,3 4 2,-2 1-1,1-2 0,1 0 0,2-7-4,2-5 0,-1-7 0,4-5 0,3-9-3,-4-5-21,2-9-27,5-3-28,-4-3-1,2-5-5,-7-9-4,4 4 1</inkml:trace>
  <inkml:trace contextRef="#ctx0" brushRef="#br0" timeOffset="5538.0096">3783 132 46,'0'0'54,"0"0"0,11-14-5,2 7-2,0 0-47,1 0-4,0-1 2,-2-6 0,-1 3 0,-4-3 1,-4 1 3,-3-4 6,0 3-1,-3 2 0,-5 5-1,-4 5 3,-1 2 0,-2 7 3,-3 3 1,0 8 4,-3 0 0,4 5 5,1-2 1,7 9-3,0-5-1,8 3-3,1-1-3,4-2-3,9 3-3,-1-6-1,6-4-1,0-8 1,5-2-1,-1-8 1,2-1 1,5-6-7,-2-7 0,2 1 0,-1-4 0,-1 6 0,-2-2 0,-4 3 0,-1 2 0,-6-1 0,-4 4 0,0 4 0,-10 1 0,11-8 0,-11 8 0,4-8 0,-4 8 0,0 0 0,4-16 0,-4 16 0,4-13 0,-4 13 0,1-15 0,1 7 0,-1-2 0,0 1 0,-1 9 0,3-18 0,0 7 0,-3 11 0,4-16 0,-2 8 0,-2 8 0,0-15-3,0 15 2,0-15 0,0 15 0,-2-13 0,2 13 0,0 0 0,0 0 1,-3-9 0,3 9-1,0 0 0,0 0 0,0 0 0,0 0 1,0 0-1,0 0 1,0 0-1,0 0 1,0 0 1,0 0-1,0 0 0,0 0 0,0 0 1,0 0-1,0 0 0,0-8 0,0 8 0,0 0 0,0 0 0,0 0 0,-1-13-1,1 13 0,0 0 0,10-6 0,-10 6 0,12-5 0,-12 5-1,14-6 1,-14 6-1,14-3 0,-14 3 1,12 0-2,-12 0 0,14 10 1,-7 4 1,0-2 1,-3 10 2,1 0 1,-2 6 2,-3 6 0,0 3 1,-1 1 0,-5-3-1,2-1-1,-3-4-4,2-4 0,-1-5 0,3-5 0,-1-7 0,4-9 0,0 0 0,0 0 0,-5-12 0,5-5 0,0-6 0,0-4 0,5-6 0,3 1 0,2 2 0,1-1 0,3 4 0,-2 7 0,5 3 0,-3 6 0,-2 9 0,0 2 0,2 1 0,-1 9 0,-2 9 0,0 0 0,-3 5 0,0 0 0,2 0 0,1 2 0,0-3 0,1-6 0,3-3 0,6-7 0,-3-7 0,4-7 0,1-10 0,0-8 0,-1-3 0,-2-9 0,-2-4 0,-3-6 0,0-2 0,-3-4 0,-4 1 0,0 3 0,-1 5 0,-4 5 0,-2 7 0,0 10-2,-1 9 0,0 13 2,-1 10 1,-6 11 2,2 9-3,1 10 0,-1 8 0,3 6 0,2 6 0,2-4 0,7 2 0,6-4 0,4-7 0,3-8 0,3-6 0,4-11 0,1-7 0,1-8 0,2-7-13,0-5-67,-7-11-3,-5-2-3,-9-11-7,-2 0-4</inkml:trace>
  <inkml:trace contextRef="#ctx0" brushRef="#br0" timeOffset="5725.2101">4563 10 68,'-37'9'89,"13"-2"-4,11-7-4,13 0-4,9-2-2,18-2-45,6 0-29,8-1-1,2 0-2,1 5-4,-4-4-15,0 1-27,0-1-29,-9-2-1,4 2-4,-12-8-6,5 10 0</inkml:trace>
  <inkml:trace contextRef="#ctx1" brushRef="#br0">8243-1895</inkml:trace>
  <inkml:trace contextRef="#ctx1" brushRef="#br0" timeOffset="265.2004">8243-1895</inkml:trace>
  <inkml:trace contextRef="#ctx1" brushRef="#br0" timeOffset="-702.0013">8101-1895</inkml:trace>
  <inkml:trace contextRef="#ctx0" brushRef="#br0" timeOffset="6427.2113">5838-67 6,'-7'-14'58,"7"14"-1,0-13-2,0 13 1,0 0-23,4 12-2,2 7-3,-1 11-6,5 4-2,1 9 4,1-1 0,3 4-4,0-3-3,3-1-2,0-9-2,0-12-1,-1-7 2,1-7-8,-2-7-6,1-9 0,-1-10 0,-3-5 0,-1-5 0,-1-2 0,-3-5 0,1-7 0,-2 3 0,-2-5 0,-2 2 0,4 3 0,-7 4-38,7 3-45,4 4-2,-3 5-1,6 4-7,-6 6 2</inkml:trace>
  <inkml:trace contextRef="#ctx0" brushRef="#br0" timeOffset="6832.812">6264 13 10,'4'13'49,"-4"-13"6,15 13 5,-4 4 4,3-17-36,5 0 3,3-2-2,4-6-3,6-6-1,2-2-4,9-8-6,-2-1-5,5-5-5,-7-1-2,2 3-1,-9 1 0,-6 3-1,-10 3-1,-10 9-2,-6 12-1,-15-11 2,-9 13 3,-6 11 1,-5 2 2,-3 5 1,2 4 3,0 5 1,7-2 1,4 0-2,10 1-1,8-4-2,7 3-2,6-5 1,9-1-2,10-1-3,4-4-3,8-5-15,-4-2-26,11-1-32,7-7-4,-1-5-5,4-3-5,-3-10 0</inkml:trace>
  <inkml:trace contextRef="#ctx0" brushRef="#br0" timeOffset="7254.0127">7155-76 7,'4'-14'69,"-4"14"4,-18-4 1,-4 14 0,-6 6-5,-3 2-27,4 10-29,-1 5 0,3 5 2,9-3-3,5 1-2,11-5-1,5-7-1,12-4 0,5-5 1,9-8-3,4-5-6,6-7 0,-1-9 0,3-8 0,-4-4 0,1-10 0,-7-6 0,-4-3 0,-5-9 0,-4-1-8,-4-4-6,-5 0 1,0 4 4,-7 5 3,2 6 2,-5 10 3,1 9 0,-1 14 4,-1 11 0,0 6 1,0 16-2,0 11-1,4 12 0,2 4 2,-1 9 3,2 1 0,0 6-1,4-5 1,0-3 0,1-5-2,-2-11-4,1-5-10,-4-14-29,-2-1-36,0-13-2,-5-8-4,0 0-7,-10-15-3</inkml:trace>
  <inkml:trace contextRef="#ctx0" brushRef="#br0" timeOffset="7472.4131">7202 30 6,'-21'-11'90,"2"-3"1,8 3-7,1-5-6,10 0 0,0-5-3,21 8-69,-2 1-3,10 2-3,6-5 0,10-1-3,4 2-3,8 4-16,7-1-25,-5 1-31,9 0 0,-8-2-6,1 5-7,-9-2 3</inkml:trace>
  <inkml:trace contextRef="#ctx0" brushRef="#br0" timeOffset="8517.615">8023-98 26,'0'0'51,"-12"3"10,-7 5 5,-1 6-23,-2 8-5,0 6-6,-1 1-2,5 8-2,3-6-3,9 4-8,6-6-4,9-2-3,10-14 0,6-8 0,5-5 1,0-12 1,-1-4-1,-3-10 0,-3-3-5,-10-6-6,-9 7 0,-6-2 0,-13 6 0,-9 1-7,-3 3-4,-2 7-7,-4 3-17,5 4-10,5 6 0,7 0 1,16 0 2,0 0-1,10 2 4,16-2 12,11 0 23,2 1 16,6 4 5,0 0 7,4 6 2,-7 8 1,2 5-1,-13 8-4,-6-1-3,-4 2-3,-7-2-1,-8 0 0,0-6 1,-5-7 2,-1-2 2,0-16-1,-4 9 1,4-9-2,-12-7-3,6-7-2,-2-4-11,1-3-2,-2-10 0,4-1-4,1-3-6,4-6-5,0-3-2,4 0-2,7 2 2,7 4 1,3 1 3,2 7 4,2 4 3,4 8 2,0 10 6,0 4-1,-6 4 1,-2 9 0,-8 5 0,-5 9 0,-8 2 2,-3 7 1,-9 2 1,-5 2 1,2-3 1,-2 1 0,6-5 0,2-3 2,9-3-1,5-6-1,15-7 0,6-1 0,7-2-1,7 0-1,3-1-1,1-1-2,-3-5-6,-4 2-15,-2 2-27,-12-3-32,-4 2 1,-8-3-6,0-2-5,-11 2-3</inkml:trace>
  <inkml:trace contextRef="#ctx0" brushRef="#br0" timeOffset="8954.4157">9158-94 0,'8'-19'51,"-11"-3"4,-2 4-2,-13 5 7,0 0-30,-1 8 0,-9 5-5,5 5-2,-4 7-2,7 6 1,2 2 0,7 8-4,7 3-4,4 3-2,11-1 0,4-1-1,4 1-2,0-4 0,1-2-1,-5-3 1,-6-5 1,-6-2-3,-10-3-7,-11-1 0,-11-1 0,-4-2 0,-11 2 0,-1-4 0,2 2-5,5 0-75,0-9-1,9 2-2,7-6-7,11-2-5</inkml:trace>
  <inkml:trace contextRef="#ctx0" brushRef="#br0" timeOffset="10093.2177">11335-34 10,'0'0'65,"6"12"7,-6-12-3,0 0 0,12-2-28,-12 2-15,14-14-1,-6 5-6,0-4-8,0-4-4,1 0-3,-4-3 1,-1-5-1,-2-1-1,-2 2 0,-3 0-1,-5 5-1,-3-2-1,-4 4-1,-6 3 0,-7 10-1,-2 4 1,-4 8 1,-5 9 2,0 10 3,-3 8-1,0 6 2,4 6 2,10 0 0,1 0 1,13-1-1,11-9-1,6-2 0,16-11-1,13-9 0,8-6-2,5-9-4,6-5 0,0-10 0,-3-5 0,-1-7 0,-7-2 0,-5-2 0,-9 0 0,-7-1 0,-6 4 0,-4 5-4,-5 5-3,1 5-2,-5 13 2,0 0 2,0 0 1,5 12 0,-1 7 3,4 3 0,2 5 3,1 3 3,2 1 0,3 7 1,2-5 0,-1 0-1,-1-2 0,-5-2-2,-3-7-2,1 0-6,-4-2-7,-3-7-24,-1 1-39,-1-14-3,0 9-7,0-9-2,8 0-3</inkml:trace>
  <inkml:trace contextRef="#ctx0" brushRef="#br0" timeOffset="10264.818">11879 180 20,'18'18'65,"-5"-6"2,-4 5 0,-7 3-5,-2 0-1,-11 1-54,-5 0-4,-1 3-16,-7-27-43,-1 24-5,-1-11-5,4-1-5,1-6 2</inkml:trace>
  <inkml:trace contextRef="#ctx0" brushRef="#br0" timeOffset="11044.8194">12548-402 29,'0'0'49,"0"0"2,0 0 2,0 0 7,1 11-32,2 17-3,1 2-1,0 12 3,0 1 3,-1 10 0,0-2-5,-3 2-6,1-8-7,-1-7-4,0-7 0,0-7 0,-3-9 1,2-4 1,1-11-4,0 0-6,0 0 0,-7-5 0,8-9 0,9-1 0,5-5 0,9-5 0,6 2 0,4 2 0,11 0 0,7 5 0,-2 9 0,-1 2-4,2 9 3,-5 9 0,-11 0 3,-6 6 2,-12 3-4,-14 6 0,-9 2 0,-16-1 0,-11-5 0,-7 1 0,-8-1 0,-3-5 0,-3-5 0,3-5 0,2-6 0,6-3 0,7 0 0,3-2 0,9-2 0,4-3 0,6 1-7,20 4-76,-11-2-2,5 4-4,-8-14-4,8 3-4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0:46.79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106 201 8,'0'0'34,"-8"0"0,8 0-25,-8-4 0,8 4-1,-8-3 4,8 3-2,-13-3 3,13 3 1,-10-4 4,10 4 0,-19-7 1,19 7 2,-19-4-4,19 4-1,-17-5-2,17 5 0,-16-3-2,16 3-1,0 0 0,-8 0 1,8 0-1,0 0 1,0 0 0,0 0-2,0 0 0,0 0-4,0 0-2,0 0-1,0 0 0,4 0-1,-4 0 1,18 4 0,0-2 1,1 4 1,8-3 0,2 1 1,9-1-1,3 1 0,7-4-1,6 0 1,8-2-1,12-1 1,9-4-1,11-1 0,6 1-1,11-2 0,2 3 0,16-1 0,2-2 1,8-2 0,0 3 0,12-2 0,7 1 1,10 3-1,10-3-1,0 2-1,4 2-2,4 4 0,2-2 0,1-1 0,1 0 0,-5-2 0,1 2 0,-1 0 0,1-4 0,-4-1 0,-3 3 0,1 2 0,-7 0 0,-2 2 0,-5 0 0,-2 2 0,-2-1 0,-4 0 0,-5-1 0,-6 0 0,1 2 0,-8 2 0,-4-2 0,-8 0 0,-8 0 0,-9 1 0,-5 1 0,-11-1 0,-11-1 0,-9 0 0,-10-1 0,-12 1 0,-10 0 0,-8 1 0,-16-1-30,-8-1-46,-11 1-4,19 0 20,5 0-28,-48-7-4,-2-3 15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0:47.85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142 73 19,'-11'-4'48,"0"-4"3,0-1 7,-3 3-25,3-3 1,-1 2 2,1 0-3,-1 1 1,1 0-2,0 1-2,2 2-5,0 2-4,9 1-6,-10-3-4,10 3-2,0 0-4,0 0-1,0 4-1,12 3-1,8-1 1,9 1 2,5 4-5,9-1 0,6 0 0,11 1 0,-2 2 0,2 1 0,-1-3 0,-5 2 0,0 1 0,-6 0 0,-6-2 0,-8 0 0,-5-2 0,-8-1 0,-8 0 0,-6-2 0,-7 1 0,-8 4 0,-13-1 0,-9 6 0,-10 1 0,-8 5 0,-13 2 0,-4 4 0,-1 0 0,-1 2 0,3 0 0,5-4 0,11-4 0,8-3 0,8-3 0,12 1 0,7-8-5,13-10-75,3 8-2,8-8-3,8-6-5,0-7-6</inkml:trace>
  <inkml:trace contextRef="#ctx0" brushRef="#br0" timeOffset="-998.4018">138 75 0,'-77'0'16,"58"2"-16,-24-2 0</inkml:trace>
  <inkml:trace contextRef="#ctx0" brushRef="#br0" timeOffset="-826.8013">201 219 12,'17'-23'27,"-17"23"-54,18-19 26</inkml:trace>
  <inkml:trace contextRef="#ctx0" brushRef="#br0" timeOffset="904.8015">520 908 46,'9'8'62,"-9"-8"3,0 0 4,0 0-26,11 0-10,-1-4-2,-10 4-4,19-14-5,-19 14-6,15-18-6,-8 6-3,3 0-3,-5-3 0,1-2-2,1 0-1,-2 0 0,-2-3 0,0 3-1,-3-2 0,0 3-1,-4 2 1,-6 2-2,-4 4 2,-8 6 0,0 2 3,-7 4 4,-2 10 2,-4 9 2,-2 8 1,0 7 1,4 3 0,4 4-11,2 3-2,8-3 0,7-3 0,9-5 0,6-7 0,13-8 0,6-6 0,9-8 0,3-7 0,2-5 0,4-10 0,-2-7 0,-2-4 0,-1-3 0,-12-2 0,-2-1 0,-6 3-3,-5 3 2,-6 8 3,-4 7 0,0 10-2,0 0 0,7 13 0,-2 7 0,8 2 0,2 6 0,8-1 0,3 2 0,6-5 0,3-2 0,4-1 0,0-5 0,0 0 0,-6-1-81,-10-6-3,-4-1-2,-19-8-7,0 0-3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07.72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113 2559 0,'0'0'27,"0"0"1,-8-4-26,8 4 0,0 0 0,-11-5-2,11 5 0,0 0 0,0 0 0,-13-1 1,13 1-1,-8 0 1,8 0-1,0 0 0,-8 1 1,8-1-1,-4 12-1,4-12 0,-3 8 0,3-8-3,-3 19 1,3-19 0,0 14 1,0-14 3,-8 6 1,8-6 4,0 0 1,0 0 3,-13 0-2,13 0 2,0 0-2,0 0-1,0 0-2,-9 0-2,9 0-1,0 0 4,0 0 3,0 0 1,0 0-1,0 0 4,-10 0 3,10 0 4,0 0 0,0 0 0,0 0 1,0 0-1,0 0 1,-8 0 1,8 0 0,0 0-1,0 0-2,0 0-2,0 0-1,0 0-2,0 0-1,0 0-2,0 0-3,-8 0-2,8 0 0,0 0-2,0 0 0,0 0-1,0 0 0,0 0-1,0 0 0,0 0-2,0 0 0,2-10 1,-2 10 0,17-19 0,-3 3 0,6-3 1,7-7 1,7-9 1,9-6-2,11-11-2,8-9 0,13-8 0,12-11 0,12-8 0,13-11 0,13-2 0,2-8 0,10 2 0,-2-2 0,9-2 0,5 0 0,-3 1 0,4 3 0,-1 2 0,4 3 0,-3 1 0,-1 4 0,-11 8 0,-8 5 0,-15 5 0,-11 7 0,-16 7 0,-12 5 0,-14 9 0,-11 5 0,-7 6 0,-7 2 0,-2 11 0,-9 6 0,-3 0 0,-6 8 0,-1 6 0,-6-1 0,-10 8 0,11-3 0,-11 3 0,0 0 0,1 5 0,-1-5 0,2 9 0,-2-9 0,1 14 0,-1-14 0,4 17 0,-2-10 0,-2 2 0,0-1 0,-2 2 0,2-10 0,-12 13-42,5 0-38,-4-5-2,1 0-3,-4-7-2,14-1-2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09.36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-2 598 22,'0'0'24,"0"0"-24,0 0 0,0 0 0,0 0 0,0 0 0,0 0 0,8 4 0,-8-4 0,0 0 2,0 0-1,0 0 1,0 0 1,0 0-2,0 0 1,0 0 0,0 0 1,0 0-1,10 0 3,-10 0 3,0 0 2,0 9 3,0-9 1,0 0 1,0 0 2,0 0-1,0 0-1,0 0-4,0 0-2,0 0-1,0 0-3,-8 2-1,8-2-3,0 9 3,0-9-4,0 0 0,0 0 0,0 0 0,0 0 1,4 8 0,-4-8 3,0 0 6,0 0 4,0 0 2,0 0 3,0 0 1,0 0 1,0 0-1,0 0-2,4-7-3,-4 7-3,19-16-3,-5 6-1,4-6 0,5-3 1,10-4-1,6-2 0,4-1 0,1-5 0,5 2 0,7-6-1,3 0-1,0 1-1,-1-3 0,0 5-2,-2-4 2,-2 6 0,0-1-1,-6 5 0,-7 3-1,-5 2-3,-3 2 0,-5 3 0,-7 4 0,-4 1 0,-4 3 0,-13 8 0,14-13 0,-14 13 0,0 0 0,5-10 0,-5 10 0,0 0 0,0 0 0,0 0 0,0 0 0,0 0 0,0 0 0,0 0-11,0 13-17,0-13-18,-11 37-33,1-26 0,6 3-4,-5-6-2,-1 5 2</inkml:trace>
  <inkml:trace contextRef="#ctx0" brushRef="#br0" timeOffset="1076.4018">603 77 39,'-8'0'45,"8"0"8,4 0-21,-4 0-1,-7 0 1,7 0 0,0 0-1,-11-2 0,11 2-2,0 0-1,0 0-8,0 0-5,0 0-1,0 0-3,0 0-1,8-1-4,2-4-2,4 0 0,5-2 0,7-1 1,4-4 0,4 1-1,1-2 0,3 2-2,-3-1 1,3 6-1,-8-4-1,-1 5 0,-6 2-1,-1 0 1,-7 2-1,-2 1 0,-3 0 0,-10 0-1,9 0 1,-9 0 0,0 0-1,6 13 0,-6 1 0,-2 2 1,-3 12 1,-6 3 0,-2 4 1,-5 3 2,-1 4-1,-4-2 2,2-2-5,-1-2 0,4-5 0,-1-8 0,5-2 0,3-6 0,3-2 0,2-4 0,6-9 0,0 9 0,0-9-35,0 0-43,13-4-4,-5-11-2,7-2-7,-4-11-4</inkml:trace>
  <inkml:trace contextRef="#ctx0" brushRef="#br0" timeOffset="2262.0039">1258-314 13,'-3'-14'50,"-1"-3"4,4 6 2,-3-2-24,2 4-7,1 9-5,0 0-3,0 0-1,5 6-1,1 10-1,3 9 1,4 5-1,0 4 2,5 2 4,-2 1-3,-3-3-3,0 0-2,-1-8-1,0-4-2,-3-6-1,-4-1-1,-1-5 1,-4-10 0,6 8 1,-6-8-2,0 0 0,0 0-2,12-12 0,-2-4-3,2-2-1,8-1-3,0-3-1,8-1-2,4 2 0,1 7-1,-2 4 1,2 10 1,1 3 3,-8 12 1,-3 4 2,-8 10 2,-9 1 1,-9 4 1,-8 1 2,-8-7 0,-7 1-6,-8-6-2,-4-3 0,2-9 0,3-3 0,5-6 0,5-2 0,4-1 0,2-5 0,6-1 0,4-2 0,2-1-80,5 10-3,0-14-2,0 14-7,7-20-2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32.424"/>
    </inkml:context>
    <inkml:brush xml:id="br0">
      <inkml:brushProperty name="width" value="0.02646" units="cm"/>
      <inkml:brushProperty name="height" value="0.05292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13 81 18,'-8'-15'47,"8"15"4,-6-15 0,6 7-30,2-2-2,-2 10 2,4-14-2,-4 14-1,5-10-2,-5 10-4,0 0 0,6-10-4,-6 10-3,0 0-2,0 0-3,15 7-3,0-1 1,0 4-1,12 1 1,-4 6 1,16 2 0,1 4 0,9 1 0,1 3 1,4 0 0,11-1 1,7 0 1,2 1 1,5-5 1,2 3 2,-1-6 1,-1 7 1,-3-5 2,-6 3 0,-11-2 0,2 2 0,-7 0 0,-7-3-2,-4 2 0,-6-5-2,2 3-1,-9-8 0,3 4 0,-9-7-3,-4-3-3,1-1-11,-4-1-23,-34-3-33,67-2-3,-41-5-5,-3-3-5,-5-5 1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33.126"/>
    </inkml:context>
    <inkml:brush xml:id="br0">
      <inkml:brushProperty name="width" value="0.02646" units="cm"/>
      <inkml:brushProperty name="height" value="0.05292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178 21 20,'0'0'70,"0"0"4,-10-9-2,10 9-2,0 0-31,-8-10-13,8 10-4,0 0-8,-8-3-3,8 3-2,0 0-3,0 0-1,0 0-2,0 0-1,0 0-1,5 0-1,4 0-1,3 5-2,5 1 1,1 5 2,4-1 0,2 5 0,4 0 0,1 2 0,0 0 1,1 2 0,0-2-1,-2 2 1,-2-1-1,-4-1 1,-5 0-1,-2-3 0,-3 0 0,-3-6 1,-4 4 0,-5-12 2,0 14 0,0-14 0,-14 14 2,-5-5 0,-4 3 0,-8 2 1,-4 2 0,-8 0 0,-4 0-1,0 1-1,-3 0 0,5 0-1,2-2 0,7 0-2,5-3-1,6 3-2,4-2-3,9-2-5,1-2-8,11-9-15,-7 18-21,7-18-25,12 0-3,-2-2-4,9-9 1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34.172"/>
    </inkml:context>
    <inkml:brush xml:id="br0">
      <inkml:brushProperty name="width" value="0.02646" units="cm"/>
      <inkml:brushProperty name="height" value="0.05292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146 79 1,'-14'-4'48,"-1"-5"0,1 1 6,1-7-23,-1 9-6,0-6 3,2 7 0,3-5-2,0 4-1,9 6 1,-14-5-4,14 5-1,-8 0-5,8 0-4,0 0-3,0 0-5,0 0-3,-9 0-2,9 0-1,5 5-1,-5-5 0,16 16 0,-1-4 2,3 4 1,6 1-1,6 5 2,6-3-1,5 2 0,6 0 1,0 0-1,9-1 0,-2 2 0,0-1 0,1 1 0,-7-3 0,2 3 1,-9-4 0,5 3 0,-9 0 0,-3-1 1,5 1 1,-5-3-1,2 5 1,-4-3-1,4 2 0,-9-4 0,5 0 0,-2-5 1,-4 1-2,2-1 0,-5-3 1,1-1-1,-5-2 1,2-3-1,-7 3 1,-1-1-1,-2 0 0,-1 2 1,-2-3 0,-8-5 0,14 8 0,-14-8 1,10 5-1,-10-5-2,0 0-3,0 0-4,0 0-12,0 0-16,-31 13-38,31-13-4,0 0-6,-11 0-1,11 0 5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41.89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126 84 10,'0'0'38,"7"-16"1,-7 16-24,5-12 5,-5 12 0,2-9 3,-2 9 1,0 0 1,0-13 0,0 13-4,0 0-2,-13 0-3,5 1 1,-2 10 0,-5 5-1,-1 5 0,-1 7 0,-1 7-16,3-1 18,-1 7-1,9-3-3,1 0-2,12-7-2,9-2-3,11-11 0,10-7-1,9-8-1,5-4 0,2-12 0,-1-4 0,-1-6-2,-9-7 1,-9-4-4,-11 2 2,-9-3 1,-12-1-2,-7 3 1,-11 1-1,-11 3-1,0 6 0,-6 6-1,-5 2-2,0 7-4,0 1-4,5 6-16,6 0-11,6 1-11,10 2-30,13-2-3,0 0-2,22 0 0</inkml:trace>
  <inkml:trace contextRef="#ctx0" brushRef="#br0" timeOffset="374.4006">490-10 29,'0'0'49,"16"-9"2,-16 9 2,0 0-26,0 0-3,14 12 3,-6 6-2,2 6-2,7 9 1,-5 4-24,6 8 25,-6-3-2,8 4-4,-8-5-5,0-5-2,-3-6 1,-5-4 3,-3-13 1,-1-13-2,0 0-1,-5 0-3,1-9-11,-2-14 0,3-3 0,2-7 0,1-2 0,3-1 0,9-2 0,7 6 0,3-2 0,6 10 0,5 7 0,0 1-10,-1 8-7,-2 2-11,-1 5-16,23 4-35,-28 4-2,2 1-5,-5-4 1,6 4 4</inkml:trace>
  <inkml:trace contextRef="#ctx0" brushRef="#br0" timeOffset="1575.6027">1012 57 37,'-27'0'64,"7"6"0,2-6-2,9 1-3,2 33-23,7-34-27,11 7-4,8-6-1,5 0 3,11-2 1,11-4 0,1-4 0,5-2 0,2-7-3,2 1-3,-6-3-5,1-2-5,-11 0-2,-8-3 0,-4 1-1,-10-3 0,-2 2 2,-8 2 6,-3 2 7,-3 4 0,-1 5 1,-1 12 1,0 0 1,0 6 4,-4 14 3,1 8-3,-1 9-2,0 4 3,0 9 2,-3 0 0,1 6-14,0-6 13,3-4-3,-3-5-2,3-10-2,1-2-1,-1-9 2,3-6 1,0-14-1,0 0-1,5-4-3,4-13-3,0-5 0,4-10-14,2 0-3,-1-8-2,5 4-1,2-2 0,1 3 3,-2 6 2,0 6 2,-2 10 15,1 8 4,-3 5 4,-3 8 1,-3 10 1,-4 5 0,-4 11 0,-2 0-12,0 2 13,0-1 1,-3 1-3,3-6-2,0-3-1,0-6-2,0-6-2,4-3-4,-4-12-4,8 12-10,-8-12-28,0 0-35,9 0-1,0-5-6,7-1-3,-4-7-1</inkml:trace>
  <inkml:trace contextRef="#ctx0" brushRef="#br0" timeOffset="951.6017">1216-137 25,'0'0'34,"0"0"-23,-3-13 1,3 3 4,0 10 3,0-10 6,0 10 5,0 0 3,6-12 2,-6 12-2,0 0 0,3-9-3,-3 9-7,0 0-5,0 0-5,1 5-4,0 7 1,3 9 0,-1 9 0,3 6-1,-1 8 3,2 5 1,0 6-13,4-4 13,-5-3-2,0-7-5,0-8-1,1-6-2,-4-6 0,1-8-1,-4-13-4,1 8-18,-1-8-33,0 0-24,0-8-3,-5-10-4,3 1 84,-7-10-90,4 3 0</inkml:trace>
  <inkml:trace contextRef="#ctx0" brushRef="#br0" timeOffset="1840.8032">2064 112 45,'11'-1'82,"-11"1"0,0 16-6,-11 3-76,-5 4 75,-6 5-1,10 1-58,6-2-4,6-2 0,10-9-4,12-11-1,7-5 0,7-12-1,1-8-6,0-4 5,-6-1-3,-8-4 0,-9 4-4,-11 3-1,-5 4-5,-14 3-9,-8 6-20,-2 6-13,-6 3-28,6 5-3,-3 1-4,9 4-2</inkml:trace>
  <inkml:trace contextRef="#ctx0" brushRef="#br0" timeOffset="3057.6054">2681 181 25,'10'-12'59,"-10"12"5,4-12-2,-10-1-27,6 13-7,0 0-5,0 0-6,0 0-6,0-11-4,0 11 0,0 0-1,6-11 2,-6 11 1,7-12 0,-7 12-1,5-19 1,-4 11-3,2-8-1,-3 2-1,0-3-2,0 3 0,-5-1 0,-4 3-1,-3 3 1,-3 4 0,-6 3 1,-6 4 2,0 9-1,-1 2 1,0 4-1,2 4 1,5 1-1,5-2 0,6 1-1,10-4 0,7 0 0,12-4 0,9-3-1,5-2 1,7 0-1,1 0-2,5 3 0,-6 9 0,-3 1 1,-7 10 1,-5 9 1,-10 6 1,-7 9 1,-5 5 0,-7 1 1,-10-4 2,-8 1-3,-1-5 1,-8-10-6,-2-5 0,-1-12 0,-2-8 0,-1-11 0,2-7 0,4-7 0,2-13 0,5-4 0,8-8 0,6-4 0,9-3 0,6-2 0,14-3 0,15-2 0,6 0 0,9-2 0,8 4 0,-1-3 0,5 1 0,-2 4 0,-5 2 0,-6 4 0,-4 8 0,-9 3 0,-8 3 0,-3 9 0,-5 5 0,-7 7 0,1 4 0,-4 12-3,0 2 1,-4 7 2,-1-1 0,0 6 2,-4-5 1,2-2-3,-2-6 0,0-2 0,0-14 0,0 0 0,0 0 0,0-11 0,1-6 0,7-4 0,2-2 0,2-5 0,4 3 0,1-2 0,4 7 0,-3 0 0,3 11 0,-2 1-5,2 8 3,-3 5 2,2 8 1,-2 4 0,2 5 1,-4 0-2,-1-1 3,-4 3-3,-2-2 0,-4-2 0,-1-2 0,0-1 0,-4-6 0,6 2-5,-6-1-44,0-12-31,15 7-2,-4-9-4,7-3-7,-2-2 1</inkml:trace>
  <inkml:trace contextRef="#ctx0" brushRef="#br0" timeOffset="3666.0064">3825 149 56,'18'-17'70,"-9"0"-1,-5 3 1,-2 6-1,-5-2-41,3 10-3,-18-16-6,3 14-1,-3 2-3,-7 6-2,2 6-3,-6 0-2,4 7-2,2 2-2,3 2 0,5 0-4,7-1 5,8-3 0,10-5 0,3-4-1,9-2 0,2-3 0,6-4-4,0-1 0,-1-3 0,-4 3 0,-4 0 0,-3 3 0,-3 2 0,0 4-4,-4 0 4,2 2 0,-2-5 2,11-2 0,4-4-2,4 0 0,10-5 0,10-10 0,1-6 0,5-3 0,-1-6 0,-1-7 0,-6-9 0,1-6 0,-12-5 0,-8-2-7,-10-4 0,-4 4 1,-9 2 1,-5 10 2,-5 10 2,-14 13 3,-4 13 1,-7 12 3,-3 17-1,-2 12 1,2 8 1,6 9-7,4 5 0,8 4 0,11 2 0,6-5 0,14-1 0,5-6 0,9-3 0,2-11 0,7-1 0,-4-6-57,-3-11-25,2-4-3,-12-9-4,1-1-8,-16-11 0,2 6 97</inkml:trace>
  <inkml:trace contextRef="#ctx0" brushRef="#br0" timeOffset="4648.8081">5134-74 35,'-12'-9'66,"12"9"3,-3-9-4,3 9-23,0 0-10,5-2-3,5 6-7,1 7-6,3 4-4,2 8-2,1 2 0,2 5 0,-1 0-2,3 5 0,-3-8-1,1 2 0,-4-4 1,3-8-8,-2-4 13,0-5-13,-1-7 13,-1-2-1,-1-11 1,0-5-9,1-6-4,-5-6 0,4-4 0,-4-6 0,1 1 0,1-2 0,-1 2 0,-1 3 0,1 1 0,1 7 0,-3 6-23,3 5-30,2 9-30,-5 2 0,7 5-6,-5 3-3,8 6 4</inkml:trace>
  <inkml:trace contextRef="#ctx0" brushRef="#br0" timeOffset="5085.6089">5663 27 30,'-8'3'61,"8"-3"3,0 0 0,0 0-4,0 0-38,5 0-4,11 0-6,3-1-5,7-5 0,4 0 0,9-6-2,-3-1-1,8-5-5,-1 0-3,-2-5-2,-4-2-2,-8 1 3,-6 0 1,-12 2 2,-5 6 3,-13 3 8,-16 9 6,-10 5 7,-7 13 2,-4 5-2,-5 8 0,4 4-2,1 2-3,11 2-3,6 0-4,16-5-6,10-4-4,7-1 0,18-6 0,7-5 0,5-4 0,8 1 0,-3-11-6,3 0-45,2 0-31,-4-9-1,0-3-5,-2-6-6,-2 0-1</inkml:trace>
  <inkml:trace contextRef="#ctx0" brushRef="#br0" timeOffset="5522.4096">6516-105 25,'15'-9'75,"-9"0"-1,-6 9 2,-18-10-2,-6 10 0,2 7-51,-9 8-6,0 6-6,0 4 2,2 4 0,8 3-2,9 1-3,12-5-1,5 0 0,14-7-4,9-2-3,9-6 0,3-8 0,3-6 0,2-12 0,2-4 0,-7-6 0,2-12-5,-8 2-13,-2-11-2,-6-4-1,-8 0 2,-3-2 3,-11-2 8,2 5 5,-6 4 8,0 1 5,-2 12 1,-3 10 0,2 8 0,3 12-2,0 0-4,-10 18-2,10 11-1,0 6-1,0 8 2,2 3 1,2 3 1,3 6 0,1-3 0,2-1 0,3-5-2,3-9-4,3-3-15,2-4-58,-2-11-3,2-9-3,-8-10-7,2-7-6</inkml:trace>
  <inkml:trace contextRef="#ctx0" brushRef="#br0" timeOffset="5756.4101">6578-90 27,'-32'-2'75,"9"0"-1,11 2-3,12 0-4,2-11-1,25 9-54,10-2-4,5 0-1,15 1-1,5 1 0,4-2 1,-4 1-2,0-2-5,-5 0-21,-10 1-47,-5-2-2,-6 1-6,-10-4-4,-5 5-3</inkml:trace>
  <inkml:trace contextRef="#ctx0" brushRef="#br0" timeOffset="6052.8106">7296-221 25,'0'0'73,"0"13"6,-8 0-3,-10 4-3,-3-1 1,2 1-54,-3 8-8,-3 1 1,9 2-1,3 0-1,13-8-2,3-6 0,12-1-2,7-4 1,6-7 0,1-4-6,-3-11-2,-3-5 0,-2-5 0,-9-3 0,-8 0 0,-5-1 0,-11 7-28,-12 20-28,-2-6-25,3 1-2,-4 0-6,11 5-3,-2-1 10</inkml:trace>
  <inkml:trace contextRef="#ctx0" brushRef="#br0" timeOffset="6817.212">7495-227 12,'0'0'64,"0"0"1,-6 0-1,6 0 3,-5 36-10,3-18-37,2 3-6,2 4-1,3 5 3,1 2 0,0-1-1,3-1-3,-1-5-3,2-3-1,-3-6 0,-1-2 1,-6-14 0,0 0-2,10 4 0,-10-8-2,0-9-1,0-1-2,-4-3-3,1-3-2,0-2-1,-2-2-1,1-3 0,-2 1 0,2-3 2,0-1 0,4 1 1,0 0 0,0-1 1,3 3 1,4-1-1,4 4 1,1 0-1,9 3 0,-2 1 1,7 4 0,0 5 0,7 6 0,-4 3 1,0 8-1,-1 4 1,-7 4-1,-6 6 1,-10 4 0,-5 1 0,-16 0 0,-5 1 0,-8-5 0,-4 1 1,1-1-1,1-5 0,6 0-1,4-5-1,7-3 2,14-8 0,-1 13 1,8-4 0,11-5-1,4 4 1,4-2 1,3 2 0,1 2-1,3 1-1,-2-1 0,-4-1-1,-3 1-2,-6-4-9,-2 2-26,-2 0-39,-6-8-2,2 2-4,-10-2-6,18 0-3</inkml:trace>
  <inkml:trace contextRef="#ctx0" brushRef="#br0" timeOffset="7254.0127">8375-301 43,'11'-8'70,"-11"8"-2,0-15-3,-9 13 0,-9-2-38,0 4-5,-7 0-4,1 3-6,-4 6-2,4 3 0,1 2 2,9 3-2,8 3-2,6 2-3,10 3 0,2 1 0,9 2-1,1 1 0,6 2 0,-3-1-1,1 0 0,-7 0 2,-7-1 1,-5-1 2,-7-4 0,-11-5 0,-14-4-5,-5-1-3,-11-3 0,-6-3 0,0-2 0,-3-6-6,-14 3-74,27 0-2,3-3-2,14-3-5,2-7-6</inkml:trace>
  <inkml:trace contextRef="#ctx0" brushRef="#br0" timeOffset="10701.6188">4062 1166 8,'8'-3'38,"-8"3"3,-3 6 6,-2 5-25,-5 9 9,0 2 6,-3 12 6,2 5-1,-6 5 1,3 5-1,-2 3-5,3 2-9,0-2-8,0-1-7,4-6-5,-2-7-2,4-7-3,1-4-1,2-9-2,1-2 0,3-16 0,-2 14 0,2-14 0,0 0 0,0 0 0,4-11 0,1-4 0,3-6 0,2-5 0,2-7 0,2-5 0,-1-3 0,2-4-8,-3-6-1,2 1-1,-3-2 1,3 2 0,-5 2 3,4 3 2,-2 6 2,1 2 2,-1 7 1,-1 6 0,1 9 0,1 7 1,-2 1 0,5 11-1,6 8 2,-2 14 1,3 7 2,-1 14 0,4 5 2,-2 6 0,2 7 0,-2-2-2,-3-1-6,0-6 0,0-7 0,0-10 0,-2-8 0,-4-10 0,-3-6 0,-3-6 0,-8-9 0,13 2 0,-13-2-15,1-9-63,2-2-3,-3-3-3,0-5-7,-3-3-6</inkml:trace>
  <inkml:trace contextRef="#ctx0" brushRef="#br0" timeOffset="10904.419">3968 1560 1,'-47'5'74,"10"0"-1,9-3-2,17 0-3,11-2-4,21-5-36,14 2-12,13 0-8,7 3-5,7-3 1,1-1-5,1 1-19,-4 2-43,-10-4-3,-6-1-6,-14-3-3,-5 1-3</inkml:trace>
  <inkml:trace contextRef="#ctx0" brushRef="#br0" timeOffset="12277.2215">4776 1236 7,'-13'-11'61,"13"11"6,-11-11 1,11 11 0,-3-9-33,3 9-5,0 0-8,3-14-4,11 10-5,-2-3-6,12 0-1,2-3-1,11 3 1,3-1 0,10 1 0,4 2-1,-5 2 0,6 3-1,-2 6-3,-4 4-1,-12 1-1,-3 7 0,-12 1 1,-7 5 0,-13-2 0,-6 1 2,-14-4 1,-12 3 2,-4-5 1,-10 1 1,-1-4 0,-3-3-1,4-2-1,4-3 0,10-2-1,6-1-2,8-2-1,16-1-1,0 0 0,0 0-1,19 5 0,7-2-1,7 3 0,10 1 2,4 6-1,8-2 0,0 7-1,3 2 1,1 6 0,-3-1-1,-3 5 1,-9-1 0,-5-1 2,-13-3 2,-11-4 2,-15-1 2,-13-3 0,-18-3 2,-13-5-5,-14-2-4,-8-3 0,-3 0 0,-1-3 0,4-1 0,4 0 0,9 0 0,13-4 0,11 4 0,6-3 0,12 2-17,11 1-66,0 0-2,11 0-5,4-9-4,9 4-3</inkml:trace>
  <inkml:trace contextRef="#ctx0" brushRef="#br0" timeOffset="11622.0204">4856 1232 33,'1'-16'63,"-1"16"-2,0 0-3,0 0 2,0 6-28,0 14-6,1 7-7,1 8-5,0 8 4,1 4 1,0 2-1,0-1-1,-1-4-7,3-7-2,-4-4-1,0-9-1,2-7-1,-3-6 1,0-11 0,1 14 0,-1-14-1,0 0-4,0 0-8,0-8-17,0-2-26,-2-3-26,0-7-3,0-5-7,0 0-5,-1-6 6</inkml:trace>
  <inkml:trace contextRef="#ctx0" brushRef="#br0" timeOffset="15475.2272">4668 1754 5,'0'0'50,"0"0"6,0-10 2,0 10-25,0 0-1,0 0-2,0 0-6,0 0-3,0 0-4,0 0-4,0 0-3,0 0-2,0 0-3,0 0 1,0 0-2,0 0 1,0 0 1,0 0-1,0 0 0,0 0 0,0 0 0,0 0-1,0 0-1,-7-3 0,7 3-2,0 0 0,0 0-1,-8-6 0,8 6 0,0 0 0,0 0 0,-10-1 1,10 1 0,0 0 2,0 0 1,0 0 1,0 0 1,0 0 0,0 0 1,0 0-1,0 0 0,0 0-1,0 0 0,0 0 0,0 0-2,0 0 0,0 0 0,0 0-1,0 0-2,0 0 0,0 0-1,0 0-1,7 9 1,0 1-1,1 1 2,1 5 0,2 2 0,-3 2 2,-1 2 1,-3-5 1,-4 3 0,-1-3 0,-10 0 0,0-6-3,-2 0-8,-2-7-23,-3-1-44,18-3-4,-12 2-4,12-2-5,4-8-5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2:04.389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18 54 46,'-4'-13'68,"-3"0"-1,2 1 2,5-1-3,-4 4-27,4 9-22,0-13-3,0 13-3,0 0-2,0 0-3,0 0-1,0 0 1,7 16 1,0 27 2,-1 8 2,6 17 0,-2 7 2,6 19 1,-3 0-1,2 16-3,0 0-10,-3-12 0,1 1 0,-5-5 0,0 0 0,-2-8 0,-2-2 0,-1-8 0,-1-9 0,5-2 0,-3-6 0,3-4 0,2-5 0,-1-3 0,0-2 0,0-6 0,-1 0 0,-4-7 0,1-2 0,-2-9 0,-1-4 0,-1-5 0,0-4 0,0-8 0,0 0 0,0 0 0,0 0 0,0 0 0,0 0 0,0 0 0,0 0 0,0 0 0,0 0 0,-1-9 0,1 9 0,-3-8 0,3 8 0,0-10 0,0 10 0,0 0 0,-3-16-10,3 16-43,0 0-32,3-11 1,-3 11-6,5-13-2,-5 13 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00.55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BDB7AEC-3B0C-4FFB-B150-71BF077F841F}" emma:medium="tactile" emma:mode="ink">
          <msink:context xmlns:msink="http://schemas.microsoft.com/ink/2010/main" type="inkDrawing" rotatedBoundingBox="11170,7360 11207,12467 10663,12470 10627,7364" semanticType="verticalRange" shapeName="Other">
            <msink:sourceLink direction="with" ref="{EB3C9087-CF0B-4156-8E84-41FB7B5BA31A}"/>
            <msink:sourceLink direction="with" ref="{EE0A4119-E3CE-4C5A-A72A-60334C6D8AE1}"/>
          </msink:context>
        </emma:interpretation>
      </emma:emma>
    </inkml:annotationXML>
    <inkml:trace contextRef="#ctx0" brushRef="#br0">15 27 11,'0'0'70,"-5"-9"6,5 9-1,-7-9-2,7 9-26,0 0-4,0 0-12,-4-10-10,4 10-6,0 0-5,0 0-3,0 0-1,0 0-3,4 6-1,4-2-2,4 2 0,4 0 0,4-1 2,6-2-1,5-2 0,3 0 0,1-1 0,3 0-1,-5 0 1,3 0 0,-6 0-1,-2 0 1,-6 0-1,-4 0 0,-4 0 1,-3 0 0,-3 1 0,0 0 1,1-1-1,-1 0 1,1 0 0,1 0 0,3-2-2,-1 1 0,-1-2 0,0 1 0,-3-1 0,-8 3 0,11-1 0,-11 1 0,0 0 0,9 0 0,-9 0 0,0 0 0,0 0 0,0 0 0,0 0 0,0 0 0,0 0 0,0 0 0,0 0 0,0 0 0,0 0 0,1 8 0,-1 0 0,0 0 0,-1 6 0,-4 1 0,1 4 0,0 1 0,0 7 0,-2 2 0,6 2 0,-2 8 0,2 5 0,0 5 0,0 5 0,1 6 0,0 4 0,4 5 0,-5 3 0,0 4 0,0 2 0,1 3 0,-1 0 0,0 3 0,1 2 0,-1 0 0,0 1 0,3 6 0,0-3 0,0 3 0,-3 3 0,0 2 0,0-2 0,-2 7 0,-2-2 0,-1 0 0,-4 1 0,1-2 0,-2 1 0,2 0 0,0-3 0,0-1 0,4-2 0,2-2 0,1 1 0,1-3 0,0 4 0,3-5 0,6 2 0,-2 1 0,0-4 0,-3 2 0,2-6 0,0 2 0,0-7 0,-2-2 0,-4-4 0,0-2 0,-4-6 0,0-2 0,-3-1 0,0-4 0,2-3 0,-2-2 0,4-5 0,0 0 0,2-4 0,1-1 0,1-4 0,5-2 0,-1-3 0,2-3 0,-1-2 0,0-5 0,0-2 0,-1-4 0,-2-1 0,-1-4 0,-2 0 0,1-4 0,0-1 0,-1-9 0,3 10 0,-3-10 0,0 0 0,0 0 0,6 9 0,-6-9 0,0 0 0,0 0 0,0 0 0,0 0 0,0 0 0,-4 0 0,4 0 0,-20 0 0,5 3 0,-6 3 0,-1-1 0,-4 2 0,-3-1 0,-1 0 0,0-3 0,-1 3 0,2-3 0,5-3 0,0 0 0,3 2 0,4 0 0,1-2 0,7 2 0,9-2 0,-11-4-36,19-1-52,6-9-2,9-1-4,1-9-3,7-3-2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2:04.997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25 238 65,'-11'-4'78,"11"4"2,-10-11-1,10 11-4,0 0-36,-5-9-8,5 9-10,0 0-6,7 12-3,1 3-4,0 2-2,2 1-4,1 7-2,0 2 0,-2-2 0,4 0 0,-1 0 0,1-1 0,0-2 0,1-3 0,3-6 0,3-2 0,2-3 0,2-6 0,2-4 0,4-10 0,3-6 0,3-11 0,3-4 0,1-6 0,2-5 0,4 0 0,1-2 0,4 3 0,-4-2 0,-1 9 0,-4 2 0,-3 7 0,-7 5 0,-5 2 0,-5 11 0,-5 7 0,-8 2-24,-9 0-59,4 11-3,-6 1-1,-4 3-6,-8-4 0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2:11.45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84 84 11,'8'-6'46,"-8"6"4,7-14 0,-7 14-23,2-13-4,-2 13 2,1-9-3,-1 9-5,0 0-2,0 0 2,0 0 2,-3 14 2,-6 10 1,-5 7 2,-3 10-1,0 4 3,1 9-3,3-2-1,3 0-4,7-6-8,11-9-10,14-10 0,13-14 0,9-9 0,8-8 0,5-13 0,1-9 0,-2-4 0,-5-8 0,-9-4 0,-15 1 0,-8-2 0,-14-1 0,-10 2 0,-14 1 0,-8 6 0,-9 7 0,-1 5 0,-5 9 0,-2 3 0,6 8 0,3 5 0,9 7 0,2 1 0,12 5-24,4 1-21,6-3-35,11 4 1,6-8-7,7 1-3,1-6 3</inkml:trace>
  <inkml:trace contextRef="#ctx0" brushRef="#br0" timeOffset="374.4006">583 62 4,'14'-1'64,"-4"2"12,-4 11 3,-3 8-1,-3 9-27,0 3-11,0 6-3,0 8-4,0 0-10,3-1-9,-3-8-5,3-6-6,1-5-3,-3-8 0,-1-8 0,0-10 0,0 0 0,-5-21 0,2-2 0,3-4 0,-1-8 0,1-1 0,8-2 0,3 3 0,3 3 0,4 6 0,1 5 0,-1 8 0,4 3 0,-2 9 0,-2 1 0,3 7 0,-3 0 0,0 7-12,-7 3-35,1-5-34,6 0-2,-4-7-2,7-2-5,-6-7 1</inkml:trace>
  <inkml:trace contextRef="#ctx0" brushRef="#br0" timeOffset="1185.6018">897 162 42,'-26'4'78,"1"1"-2,7-1-1,3-2-3,15-2 0,0 0-53,20 0-6,3-2-5,10-4-3,8 1 0,9-4-3,2-3-4,1-4-3,2-6-5,-10-2 10,-2-5-25,-7 2-1,-10-5 1,-9 3 4,-4 0 7,-7 3 7,-6 6 5,0 3 6,0 17 18,0 0 5,-7 1-1,-3 18-2,3 11-24,3 9 23,-1 7-3,1 8-3,-2 2 1,6-2-18,-3 1 0,6-9 0,1-7 0,2-5 0,-1-10 0,4-10 0,-9-14 0,17 2 0,-7-11 0,0-10 0,1-7 0,0-3 0,1-6-12,-1 5 0,3 1 4,1 3 3,-1 6 4,0 9 6,0 5 1,-1 6 2,2 7 1,-2 8 1,-1 6-10,1 4 0,-1 1 0,1 1 0,0 0 0,1-1 0,1-6 0,0 0 0,1-9 0,-4 0-31,2-3-48,-5-8-4,4 0-2,-6-8-7,4-3-4</inkml:trace>
  <inkml:trace contextRef="#ctx0" brushRef="#br0" timeOffset="639.6011">1086-152 31,'1'-17'69,"-1"17"10,0 0 1,0 0 0,6 17-33,-7 17-6,-5 8-41,5 10 36,-1 4-7,2 4-10,2 0-19,6-1 0,0-8 0,7-3 0,-2-10 0,1-7 0,-5-10 0,5-7 0,-4-7-33,-8-12-49,3-6-3,-7-13-3,-3-5-6,-10-4 0</inkml:trace>
  <inkml:trace contextRef="#ctx0" brushRef="#br0" timeOffset="1482.0026">1896 165 80,'-26'26'92,"1"5"-2,-5-1-5,7 2-1,5-8-4,16-2-80,4-4 0,23-7 0,12-10 0,11-2 0,6-12 0,-1-4 0,-4-5 0,-9-3 0,-14 0 0,-16 3 0,-13 1 0,-17 3 0,-14 5 0,-9-22-42,-5 35 42,-7 0 0,5 0-81,-1-1-3,14 1-4,3-2-4,16-1-1</inkml:trace>
  <inkml:trace contextRef="#ctx0" brushRef="#br0" timeOffset="2730.0047">2322 119 25,'0'0'64,"14"2"10,-8 10 4,-38 7-26,32 4 0,0 8-4,0 4-6,0 4-6,-3-3-10,3 0-12,-3-10-14,2-3 0,0-4 0,1-6 0,0-13 0,0 0 0,0 0 0,0-11 0,0-4 0,1-5 0,0-7 0,1-2 0,-2 0 0,1-1 0,0 2 0,-1 3 0,3 3 0,-1 6 0,0 6 0,-2 10 0,0 0 0,15 8 0,-9 6 0,5 7 0,1-2 0,5 3 0,1 3 0,5-3 0,1-1 0,2-5 0,1-6 0,4-4 0,-4-6 0,2-3 0,-1-8 0,-5-9 0,-2-7 0,-9-5 0,-1-2 0,-4-4 0,-7 2 0,0-5 0,-11 2 0,2 4 0,-2 7 0,1 5 0,-1 3 0,4 11 0,-1-2-26,8 11-29,16 6-31,-13 4 0,7 5 86,-5-2-88,10 2-1,-4-2 8</inkml:trace>
  <inkml:trace contextRef="#ctx0" brushRef="#br0" timeOffset="3010.8053">2853 119 17,'9'12'83,"-11"-1"5,-9 2-1,-9-1-4,-2-14-1,2 18-39,2 8-15,4-5-28,13-2 0,5-4 0,18-5 0,9-6 0,11-2 0,1-6 0,-1-4 0,-2-7 0,-8 3 0,-13-7 0,-12 3 0,-7 0 0,-15 3 0,-7-6 0,-7 7 0,-3-1 0,2 4-32,5 3-51,4-3-3,15 1-1,3-2 87,10 7-94,6-5-2</inkml:trace>
  <inkml:trace contextRef="#ctx0" brushRef="#br0" timeOffset="3447.6061">3097 51 46,'11'12'78,"-4"1"3,-3 4 0,-4 3-4,0 5-37,0 1-3,0 6-5,0-1-9,-2-4-7,0-1-16,-1-4 0,1-8 0,-3-5 0,5-9 0,-10 5 0,10-5 0,-11-13 0,6-7 0,2-5 0,-1-3 0,4-6 0,0-7 0,3 0 0,5-2 0,3 1 0,5 2 0,5 5 0,5 6-5,2 4 0,1 8 1,-4 7 1,-1 10 4,-6 6 1,-9 14 1,-9 8-3,-9 8 6,-11 6-1,-5 0-5,3 1 0,-2-2 0,8-7 0,3-3 0,13-10 0,7-2 0,14-10 0,5-5 0,7-2 0,2-2 0,-1-10-52,3 3-32,-9-6-2,2-5-5,-12-2-6,4 4 1</inkml:trace>
  <inkml:trace contextRef="#ctx0" brushRef="#br0" timeOffset="4024.8071">3528 31 3,'0'0'80,"10"7"9,-10 7-2,0 3-3,-3 3 0,-22 4-40,17 5-7,-2 5-34,-4-3-3,5 0 0,-1-7 0,2-2 0,1-7 0,3-6 0,4-9 0,0 0 0,0-11 0,0-7 0,7-9 0,2 1 0,1-10 0,4 1 0,2 1 0,0-1 0,1 4 0,-1 6 0,2 8-5,-3 5 4,0 12 2,-3 4-1,-4 11 5,-1 7-5,-2 5 0,-4 4 0,-1 0 0,-3 2 0,-2-5 0,0-3 0,3-6 0,2-6 0,0-13 0,0 0 0,5 0 0,4-12 0,0-8 0,4-9 0,0-2 0,3-9 0,1 4 0,-1-2 0,4 6 0,-3 2 0,-1 8 0,1 8 0,-1 9 0,0 7 0,-4 11 0,-2 7 0,-1 3 0,0 5 0,-3 3 0,0 3 0,-5-2 0,2-1 0,-3-4 0,4 2 0,-4-11 0,2-1-29,4-5-56,-6-12-4,17 2-4,-9-6-5,9-6-2</inkml:trace>
  <inkml:trace contextRef="#ctx0" brushRef="#br0" timeOffset="4648.8082">4358 24 39,'7'-11'0,"-6"-4"81,-1 5 0,-6 1-3,-7 0 0,-3 9-27,-7 5-51,-7 7 45,-2 11-7,-8 5-18,1 6-20,0 3 0,7 3 0,2-6 0,12-3 0,13-6 0,5-7 0,18-9 0,10-7 0,4-7 0,2-6 0,-2-10 0,2-4 0,-6 0 0,-6-1 0,-7 5 0,-5 4 0,-5 8 0,-5 9 0,0 0 0,0 13 0,0 4 0,3 0 0,7 3 0,6-4 0,8-4 0,6-2 0,7-6 0,9-4 0,2-6 0,4-8 0,-1-6 0,0-6 0,0-11 0,-7-7 0,-11-7 0,-8-9 0,-7-6 0,-10-1 0,-4 1 0,-8 7 0,-11 13 0,-8 9 0,-1 20 0,-9 17 0,3 23 0,-6 17 0,6 17 0,9 7 0,9 6 0,12 6 0,2-4 0,19 1 0,4-16 0,13-5 0,-2-15 0,-19-8-5,23-8-82,-7-13-4,4-8-5,-12-17-6,2 2-1</inkml:trace>
  <inkml:trace contextRef="#ctx0" brushRef="#br0" timeOffset="5491.2096">5444-46 1,'0'0'58,"-14"-12"4,14 12 3,-4-7 3,4 7-29,0 4 1,1 9-4,5 14-36,2 2 37,-3 11-3,5 2-1,-6 8-4,3-4-20,0 0-9,5-6 0,-2-9 0,2-6 0,2-12 0,4-8 0,0-6 0,3-13 0,-3-7 0,-2-7 0,-1-6 0,0-3 0,1-6 0,-7-2 0,1 3 0,-2 2 0,-1 1 0,1 7 0,-5 1 0,3 7-87,3 10-2,-1 5-2,2 3-4,-10 6 0</inkml:trace>
  <inkml:trace contextRef="#ctx0" brushRef="#br0" timeOffset="5881.2103">5763 125 49,'0'10'78,"0"-10"-1,10 8-1,4-8-5,5-2-31,0-3-10,5-1-11,1-1-8,2-2-5,-1 2-4,0-5-3,3 0-1,0-4-1,-4-3 3,-3-4-5,-5 1-1,-3 0 2,-10 0-2,-4 1 4,-6 7 4,-12 4 4,-4 7 2,-1 6 5,-8 7 1,2 11-14,-1 2 18,3 9 0,9 1-16,3 1-2,9 2 0,6-1 0,10-4 0,8-5 0,8-4 0,5-8 0,11-4 0,1-9 0,3-2-59,4-9-27,-3-13 0,2-2-8,-4-6-5</inkml:trace>
  <inkml:trace contextRef="#ctx0" brushRef="#br0" timeOffset="6302.4111">6472-34 39,'2'-9'85,"-2"9"2,-13 1-2,-8 7-85,-7 2 85,-2 14-1,-2 1-47,1 4-28,10 1-9,4-2 0,15 0 0,6-8 0,17 2 0,12-7 0,9-2 0,9-8 0,7-5 0,1-2 0,2-13 0,-4-2 0,-6-9 0,-10-12 0,-4-3 0,-9-9 0,-9-1 0,-8-6 0,-4 3 0,-4 2 0,-3 2-9,0 9 3,-6 7 2,-1 6 5,-2 12 2,9 16 1,-18-5 2,9 15-1,4 13-5,1 13 0,2 8 0,2 9 0,7 5 0,0 2 0,8 2 0,0-5 0,6 0 0,-3-8 0,7-8 0,-9-14 0,0-6-52,6-6-32,-7-15-3,5-1-5,-10-14-6,1-9 3</inkml:trace>
  <inkml:trace contextRef="#ctx0" brushRef="#br0" timeOffset="7269.6128">6558-11 41,'-27'0'0,"8"0"0,19 0 0,0 0 87,20-8-1,8 8-4,16 0-5,6 0-77,7 0 0,4-2 76,2 2-49,4-3-13,-4-1-17,-2-1-7,-8-1-4,-7-6-5,-8 3-2,-2-1 0,-8-1 0,-8 1 5,-4 1 7,-1 2 9,-15 7 6,11-9 8,-11 9 4,0 0 3,-13 3 2,-3 10-2,-2 4-2,-10 6-19,2 5 17,-4 2-1,5 3-16,2-1 0,10 2 0,11-6 0,7 1 0,14-8 0,13-7 0,5-3 0,10-5 0,-1-6 0,-2-8 0,-4-5 0,-9-6 0,-6-4 0,-17-7 0,-8 0 0,-5-4 0,-12 2 0,-10 1 0,-4 2 0,-2 0 0,3 6 0,4 5 0,2 3 0,11 2 0,6 2 0,7 11 0,12-13 0,9 11 0,6 0 0,5 2 0,5 0 0,6 7 0,1 3 0,-1 6 0,0 3 0,1 4 0,-7 6 0,-5 2 0,-10 6 0,-4 1 0,-9 1 0,-5-1 0,-4 2 0,-7-8 0,-2-4 0,-2-7 0,3-8 0,-8-6 0,4-7 0,-3-5 0,7-11 0,-6-4 0,1-8 0,4-3 0,-1-7 0,5-5 0,3 1 0,2-4 0,3 2 0,11-1 0,2 6 0,4 3 0,7 7 0,3 5 0,2 6 0,1 9 0,-3 5 0,-3 4 0,-9 5 0,-6 9 0,-9 6 0,-6 6 0,-9 5 0,-4 3 0,-4-1 0,0 7 0,5-6 0,8 2 0,7-6 0,17-3 0,9-7 0,7-3 0,7-3 0,8-7 0,-2-4 0,-5-3 0,-8-6 0,2 2 0,-13-5-46,-8-4-42,-2-3-3,-11-4-3,5 4 94,-6-5-102</inkml:trace>
  <inkml:trace contextRef="#ctx0" brushRef="#br0" timeOffset="7581.6133">8138-76 56,'1'-13'79,"-1"13"-2,0-14-1,-4 5-2,4 9-30,-17-2-10,5 4-13,-9 3-5,-1 10 0,0 1-2,6 8-14,3 0 4,11 4-4,3 2 0,14 1 0,10 2 0,1-4 0,3 3 0,-3-6 0,-2 2 0,-11-6 0,-8-1 0,-10-3 0,-12-2 0,-11-2 0,-1-2 0,-7-3 0,0 4 0,17-2-18,-17-8-71,3 1-2,3-4-3,9-1-8,-5-9-1</inkml:trace>
  <inkml:trace contextRef="#ctx0" brushRef="#br0" timeOffset="14071.2247">1777 1642 39,'0'0'59,"2"-12"5,-2 12-2,3 15-23,-3-15-10,0 0-5,12-7-3,-12 7-4,16-11-5,-7 5-1,-1-3-2,1 0-2,-1 0-2,-1-2 0,-3 0-2,-1 3 0,-3-4-1,0 2-1,-7 2-1,-1 2 1,-6 1 0,-3 1 0,-3 2 2,-2 2 2,-2 2 1,-5 5 3,3 2-2,0 4 2,2 3-1,4-1 0,5 5-1,4-3-2,5 2-1,6-4-1,10 0 0,6-5 0,5-2-2,7-2-1,0-3 0,3-3-2,-2 0 1,-6 0-2,-4 0 1,-3 0-1,-8 4 2,-4 7 3,-4 9 1,-7 11 3,-4 7 1,-4 14 2,-3 8-9,0 11 0,3 4 0,1 4 0,14 5 0,8-9 0,10-9 0,4-16 0,10-10 0,3-18 0,2-10 0,0-12 0,-14-21 0,-2-2 0,-9-6 0,-7-1 0,-7-4 0,-10 0 0,-9 1 0,-6 0 0,-7 5 0,1 2 0,-2 1 0,3 7 0,4 4 0,5 4 0,4 3 0,3 4 0,16 3 0,-11 3 0,11-3-59,9 17-25,0-9-3,8-1-6,-1-1-5,8-4 8</inkml:trace>
  <inkml:trace contextRef="#ctx0" brushRef="#br0" timeOffset="14305.2251">2080 2010 31,'0'0'86,"8"14"3,-8 4-2,0 4-2,0 5-1,0 6-50,5 2-19,2 5-15,0-8 0,3 0 0,0-4 0,1-4 0,-2-7 0,4-2 0,-9-6-36,-4-9-49,3-6-2,-5-10-5,-2-8-5,-3-8-4</inkml:trace>
  <inkml:trace contextRef="#ctx0" brushRef="#br0" timeOffset="15054.0264">2420 1745 67,'0'0'77,"0"0"1,-11 0-1,11 0-24,0 0-7,6 0-8,5 0-9,1 4-9,10-4-6,0 0-4,11 0-8,-3 0-2,6 0 0,-1-3 0,-1 2 0,-3-3 0,-3 4 0,-3 0 0,-5 0-10,-8 0-30,-20 0-38,8 0-3,0 0-5,-4 7-3,-13-7-1</inkml:trace>
  <inkml:trace contextRef="#ctx0" brushRef="#br0" timeOffset="15256.8268">2504 1870 43,'-14'19'79,"6"-8"2,8-1-1,10-6-3,-10-4-31,23 2-9,25-2-7,-1 0-10,1-2-7,5 1-8,-4-2-5,-3 3 0,-6 0-30,-11 0-47,-3-2-2,-14-1-4,-3-2-7,-9-3-3</inkml:trace>
  <inkml:trace contextRef="#ctx0" brushRef="#br0" timeOffset="16270.8286">3527 2116 23,'2'-13'57,"0"-1"5,-1-2 1,-1 2-19,0 1-8,0 13-3,0 0 0,0 0 1,-7 16-3,6 11-3,0 10-3,1 9-3,0 9-2,1 7-20,6 2 0,0-4 0,2-3 0,-2-7 0,6-8 0,-5-8 0,3-6 0,-4-11 0,-2-8 0,-5-9 0,11 5 0,-11-5 0,4-10 0,-4-3 0,0-6 0,0 0-56,0-8-30,0 5-1,-2-13-5,2 4 92,0-13-95,7 8 3</inkml:trace>
  <inkml:trace contextRef="#ctx0" brushRef="#br0" timeOffset="16567.2291">3743 2009 30,'10'-10'59,"-10"10"10,4 8 7,0 9-28,-3 8 1,2 8-4,1 6 1,-1 9-4,1 4-8,0 10-21,5 0-13,-7-4 0,7-5 0,-3-9 0,4-1 0,-4-13 0,0-3 0,-1-18 0,-5-9 0,0 0 0,8 0 0,-8-9 0,3-6-31,16 0-54,-18-7-3,9 0 0,-5-12-8,8 6 96,-5-11-94</inkml:trace>
  <inkml:trace contextRef="#ctx0" brushRef="#br0" timeOffset="17082.03">4151 2068 4,'7'7'77,"-7"7"8,-7 6 1,-1 6-3,-3 32-22,1-20-13,-2 15-2,3 4-25,-3-9-21,6 0 0,0-9 0,3-5 0,0-8 0,2-10 0,1-16 0,0-9 0,4-7 0,1-11 0,-1-1 0,1-11 0,0-5 0,2-4 0,3-4 0,-1-1 0,2 3-13,2-2-4,5 7 2,0 0 7,2 10 5,1 4 5,4 9 3,-5 4 3,4 11 2,-1 7 1,-2 10 1,-2 12-4,-1 9-8,0 12 0,-3 4 0,-4 6 0,2 0 0,-1 2 0,-1-2 0,4-4 0,-2-10 0,2-8 0,-2-8 0,4-4 0,-6-12 0,6-7 0,-6-2-83,-9-14-5,4 1 88,-6-4-90,-3 2-8,-8-4-2</inkml:trace>
  <inkml:trace contextRef="#ctx0" brushRef="#br0" timeOffset="17300.4304">4181 2286 29,'-26'-1'79,"5"0"1,9-3 0,12 4-4,0 22-22,11-33-17,11 9-8,11-1-14,0 0-5,7 1-3,-4-1-5,4 1-5,-7-2-13,-1 2-28,-7 2-33,-9-1 0,1-3-6,-9-7-5,2 0 0</inkml:trace>
  <inkml:trace contextRef="#ctx0" brushRef="#br0" timeOffset="17612.4309">4682 1883 71,'11'6'86,"-5"9"1,0 10-2,2 33-5,-4-11-34,-1 0-5,-3 4-26,0 5-15,0-5 0,3-1 0,1-2 0,4-6 0,-1-8 0,1-7 0,1-6 0,0-6 0,-9-15 0,14 10 0,-14-10 0,3-51-79,1 79 79,-4-40 0,3-5 0,-3-7-89,5 2-1,-5-15-5,9-1-2</inkml:trace>
  <inkml:trace contextRef="#ctx0" brushRef="#br0" timeOffset="17862.0314">4927 1914 49,'15'-5'80,"-12"10"5,1 15 1,0 8-2,29 9-36,-61 5-6,30 11-5,5 6-37,-2 5 0,12 3 0,-5-5 0,5-6 0,-1-10 0,-1-6 0,-2-12 0,2-7 0,-11-13 0,-4-8-62,4-15-27,-9-12-2,-1 0 91,-9-11-97,1 3-5</inkml:trace>
  <inkml:trace contextRef="#ctx0" brushRef="#br0" timeOffset="18704.4329">3239 1747 52,'0'0'68,"-11"-6"1,11 6 1,-46-9-28,46 9-5,0 0-3,-8 0-5,8 0-8,0 0-4,0 0-3,0 0-2,8 4-2,6-3 0,8-1-2,8 0 0,13-8 0,14-2-6,17-5-2,16-5 0,13-2 0,13-2 0,15-2 0,5 1 0,7 7 0,-1 4 0,2 0 0,-9 2 0,-7 2 0,-7 2 0,-12 1 0,-11 5 0,-13-3 0,-15-2 0,-14 2 0,-14 1 0,-10 2 0,-9 1 0,-7 1 0,-16 0 0,0 0 0,0 0 0,-54 0-59,72 0-28,-33-2-1,-6-2-7,-12-9-3</inkml:trace>
  <inkml:trace contextRef="#ctx0" brushRef="#br0" timeOffset="19484.4342">3853 923 14,'13'-9'55,"-9"-2"10,5 2 3,-3 1-26,-6 8-4,0 0-2,0 0-1,0 0-2,-6 21-6,-3 6-4,-8 14-4,1 9-1,-5 9 0,0 2-2,1 2-12,0-4-4,4-5 0,3-9 0,4-11 0,2-10 0,4-11 0,3-13 0,0 0 0,7-8 0,4-10 0,0-5 0,4-7 0,-2-7 0,3-5 0,-1-1 0,1-1 0,-3 0 0,1 1 0,-1 3 0,-2-3 0,2 11 0,0 1 0,-1 2 0,-1 2 0,2 4 0,-1 5 0,-1 1 0,3 4 0,-3 5 0,1 8 0,2 4 0,-2 12 0,4 6 0,-4 8 0,3 8 0,0 3 0,3 3 0,1 2 0,1-2 0,3-4 0,2-4 0,-2-7 0,2-4 0,0-7 0,-6-5 0,-1-5 0,-3-5 0,-4-2 0,-11-1 0,10-8-24,-10 8-59,-10-14-4,-1 6-2,-9-3-5,-5 3-2</inkml:trace>
  <inkml:trace contextRef="#ctx0" brushRef="#br0" timeOffset="19671.6344">3930 1175 55,'-20'0'79,"2"-3"1,10 3 1,8 0-3,-22-7-32,34 7-8,14-3-12,9 0-10,5-1-4,5-2-12,1 3 0,-5-5-27,-7 4-48,1 2-4,-17-3-1,-3 5-8,-15 0-4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2:37.43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100 313 0,'-15'0'42,"2"0"4,-1-3 9,2-9-17,2 12 2,-3-2 2,4-1 0,-2 0-1,3 1 2,8 2-6,-10-2-5,10 2-9,0 0-6,16 0-4,2 0-13,12 0 0,11-2 0,16-9 0,13-3 0,18-3 0,16 1 0,14-5 0,14 3 0,14-2 0,6 1 0,5 5 0,-3 2 0,-2 3 0,-7-1 0,-10 3 0,-11-7 0,-17 6 0,-9-2 0,-17-2 0,-12 1 0,-12-1 0,-16 2 0,-9 1 0,-13 1 0,-9 5 0,-10 3 0,0 0 0,-13 2-69,-7 3-18,-2 0-3,-6-2-5,2 6-6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2:38.55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4387 3577 0,'0'0'55,"-2"-19"6,-2 11 4,-1-5 0,2 3-28,3 10-3,0-12-3,0 12-3,0 0-4,0 0-5,4-9-3,-4 9-1,8 9-1,-8 7-1,2 3-1,-2 8-1,1 5 0,2 3-11,-1 5 0,1 0 0,3-2 0,-1-3 0,2-3 0,0-8 0,-1-3 0,-1-8 0,-1 0 0,-4-13 0,3 8 0,-3-8 0,-3-5-79,3 5-4,-4-14-2,3 0-6,-3-6-5</inkml:trace>
  <inkml:trace contextRef="#ctx0" brushRef="#br0" timeOffset="1341.602">4411 3544 10,'-8'-7'47,"8"7"6,-14-17 6,-23 14-24,37 3 1,-10-10-3,10 10-2,-8-7-3,8 7-3,0 0-2,0 0-3,0 0-6,-9-6-1,9 6-2,0 0-4,4-9 0,-4 9-2,20-10-2,-4 4 0,10-2-1,1-3 0,9-3 1,7 2 1,4-2 0,5 3 1,-1 2 0,1 2 0,-2 6-1,-7 1 1,-9 12-2,-12 2 1,-8 5-2,-14 3-2,-11 3 0,-12-1 0,-10 2 0,-9 1 0,-10-4 0,-1 2 0,2-5 0,3-6 0,7 0 0,5-5 0,7-3 0,11-5 0,18-1 0,0 0 0,6-4 0,17 0 0,7-1 0,9 2 0,5 3 0,6 0 0,8 4 0,2 5 0,0 6 0,-5 3 0,-3 2 0,-9 4 0,-7-2 0,-14 3 0,-22-2 0,-14 0 0,-22-3 0,-9-2 0,-19-1 0,-5-8 0,-7 0 0,2-5 0,11 0 0,2-4 0,15 0 0,2 0 0,13 0-78,10 0-10,7-3-1,14 3-8,-15-8-1</inkml:trace>
  <inkml:trace contextRef="#ctx0" brushRef="#br1" timeOffset="-3.32617E7">6924 7289 87,'-13'33'92,"1"-9"-6,9-4-19,0-11-66,3-9 0,38-9-81,-38-8-9,1-4-3</inkml:trace>
  <inkml:trace contextRef="#ctx0" brushRef="#br0" timeOffset="-5569.2098">1956 3944 56,'0'0'68,"0"13"5,0-13 0,0 0-25,9 7-12,-9-7-1,9 0-8,-9 0-5,12-3-8,-7-6-4,5-1-4,-4-5-1,1-2-2,-2-2-2,-1-3 0,-2 1 1,-2 2-2,-3 0 1,-7 2-1,-1 3 0,-4 2-1,-3 7 1,-5 5 1,-4 4 0,-1 8 1,-6 6 2,1 5 1,2 2 1,0 9 1,5-2-2,5 2-5,6-3 0,10-4 0,5-5 0,11-3 0,8-9 0,9-4 0,3-6 0,8-1 0,0-9 0,-2 0 0,-3-2 0,-5-1 0,-7 2 0,-4 3 0,-5 1 0,-13 7 0,0 0 0,2 9 0,-3 12 0,-6 5 0,-3 15 0,2 9 0,0 13 0,1 14 0,0 7 0,4 9 0,3 0 0,3-1 0,9-10 0,6-9 0,6-11 0,3-16 0,9-14 0,0-18 0,-2-14 0,-2-8 0,-3-12 0,-4-9 0,-11-8 0,-6 1 0,-8-5 0,-8 1 0,-10 1 0,-4-1 0,-4 3 0,-6 4 0,3 1 0,3 6 0,0 2 0,4 3 0,5 5 0,5 8 0,2-1 0,-34 9-60,63-2-28,-19 2 0,22-3-6,-9 0-4</inkml:trace>
  <inkml:trace contextRef="#ctx0" brushRef="#br0" timeOffset="-5179.2091">2332 4312 30,'-11'-10'71,"11"10"6,-3-12-2,3 4-2,-27-1-34,36 1-3,8 1-8,2 0-7,6 0-6,-2 7-5,5 0-2,-5 7-1,-3 7 1,-8 7 0,-9 11-3,-6 4-5,-9 3 0,-6 0 0,-2 0 0,-2-6 0,4-2 0,7-8 0,10-7 0,5-9 0,17-1 0,5-4 0,4 0 0,1-2 0,4 0 0,-7 0 0,-2 0-80,-1 2-8,-7-4-2,-2-3-8,-3-10-2</inkml:trace>
  <inkml:trace contextRef="#ctx0" brushRef="#br0" timeOffset="-4758.0084">2907 4087 73,'-17'3'83,"17"-3"0,-14 3-4,14-3 2,0-6-35,4 6-14,16-3-9,4-2-12,10 1-11,4-3 0,5 1 0,1 0 0,0 3 0,-3-1 0,-5 4 0,-10 0 0,-4 0-37,21 9-44,-43-9-2,13 13-5,-13-13-4,-11 14-1</inkml:trace>
  <inkml:trace contextRef="#ctx0" brushRef="#br0" timeOffset="-4586.4081">2962 4238 45,'-25'20'86,"8"-3"-1,10-4-2,7-4-5,14-5 0,11-3-54,8-1-7,6 2-7,-1-2-10,8-1-35,-1 1-40,-9-2-4,-6-2-3,-10 0-5,-4-1-5</inkml:trace>
  <inkml:trace contextRef="#ctx0" brushRef="#br0" timeOffset="-3884.4068">4125 4524 17,'5'-7'60,"-5"7"3,0 0 3,0 0 6,0 0-27,6 14-5,-6 16-1,0 8-6,-4 8 0,2 12 0,0 4-23,2 8-10,-2-2 0,4-2 0,0-6 0,5-7 0,0-8 0,3-10 0,-2-7 0,0-9 0,-1-5 0,-3-6 0,-4-8 0,0 0 0,6-8 0,-6-2 0,0-11-24,0-3-62,0-11-3,1-11-1,6-4-5,0-8-1</inkml:trace>
  <inkml:trace contextRef="#ctx0" brushRef="#br0" timeOffset="-3619.2063">4370 4510 19,'0'0'75,"12"1"5,-10 15 3,-2-16-7,7 38-24,-5 9-5,0 7-4,-1 4-7,3 8-36,-1 1 0,3-3 0,-4-3 0,4-6 0,1-10 0,0-7 0,0-10 0,-1-7 0,-3-11 0,-3-10 0,0 0 0,10-7 0,-7-5-66,-3-11-22,4-4-1,-3-8-7,7 1-3</inkml:trace>
  <inkml:trace contextRef="#ctx0" brushRef="#br0" timeOffset="-2776.8049">4726 4584 6,'-6'-10'63,"3"-2"6,3 1 3,0-1 0,9 1-32,4-2-3,7 2-3,6-2-6,1 1-5,9 1-5,-1 1-4,6 6-3,-7 3-3,5 1-3,-4 8-1,-8 5-2,-5 7-1,-11 3 0,-8 2 0,-9 2 1,-12 0-2,-9-2 0,-6-2 0,-6-4 0,-1-3 0,-1-3 0,4-4 0,5-4 0,10-1 0,8-4 0,14 0 0,0 0 0,20 1 0,6 3 0,7 2 0,5 4 0,4 4 0,0 6 0,0 4 0,-6 4 0,-6 3 0,-7 0 0,-9-1 0,-11 2 0,-9-4 0,-12-5 0,-12-1 0,-7-5 0,-9-6 0,-5-3 0,2-4 0,3-4 0,4 0 0,9-3 0,5-6 0,13 3 0,11-3-51,4-6-35,16-4-3,2-5-4,13-3-6,-1-9 6</inkml:trace>
  <inkml:trace contextRef="#ctx0" brushRef="#br0" timeOffset="-3307.2057">4788 4585 51,'4'8'85,"-1"5"1,-3 8-3,-2 5-1,-6 5-35,1 8-5,1 6-12,-2-5-25,8 3-5,-5-3 0,5-3 0,0-4 0,2-5 0,1-5 0,1-7 0,0-8 0,-4-8 0,0 0 0,0 0 0,2-5-9,-32-11-73,30-5-3,-7-4-3,2 0-4,-1-9-6</inkml:trace>
  <inkml:trace contextRef="#ctx0" brushRef="#br0" timeOffset="-2433.6043">5376 4356 52,'0'0'83,"8"19"3,-8 2-1,0 10 0,0 8-38,0 11-6,3 5-9,1 5-32,7 4 0,-2-4 0,3 0 0,2-10 0,1-3 0,-3-8 0,1-7 0,-2-6 0,-4-7 0,-1-8 0,-6-11 0,0 0 0,9 6 0,-9 14-14,0-30-73,0-9-2,0-5-3,0-6-6,-3-4 0</inkml:trace>
  <inkml:trace contextRef="#ctx0" brushRef="#br0" timeOffset="-2184.0038">5602 4380 12,'11'-14'78,"-1"11"9,-2 8 0,0 15-3,-5 9 0,-3 9-42,8 11-9,-2 12-29,3 5-4,2 5 0,5-5 0,-1 0 0,5-8 0,1-5 0,-6-13 0,3-5 0,-7-18 0,3 1 0,1-11-33,-15-7-54,0-7-4,-9-11-5,6-4-4,-14-12 1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0:23.22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context xml:id="ctx1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799"/>
    </inkml:context>
  </inkml:definitions>
  <inkml:traceGroup>
    <inkml:annotationXML>
      <emma:emma xmlns:emma="http://www.w3.org/2003/04/emma" version="1.0">
        <emma:interpretation id="{DDA36B7C-7A1A-43C5-B0B0-F65855C43290}" emma:medium="tactile" emma:mode="ink">
          <msink:context xmlns:msink="http://schemas.microsoft.com/ink/2010/main" type="writingRegion" rotatedBoundingBox="2119,1250 15167,980 15219,3490 2170,3759"/>
        </emma:interpretation>
      </emma:emma>
    </inkml:annotationXML>
    <inkml:traceGroup>
      <inkml:annotationXML>
        <emma:emma xmlns:emma="http://www.w3.org/2003/04/emma" version="1.0">
          <emma:interpretation id="{7203BEB7-18AA-4B3E-92EE-50F7F3B5FCF1}" emma:medium="tactile" emma:mode="ink">
            <msink:context xmlns:msink="http://schemas.microsoft.com/ink/2010/main" type="paragraph" rotatedBoundingBox="2119,1250 15167,980 15219,3490 2170,3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4A2B45-4B87-42E0-B654-4C96B066A85C}" emma:medium="tactile" emma:mode="ink">
              <msink:context xmlns:msink="http://schemas.microsoft.com/ink/2010/main" type="line" rotatedBoundingBox="2119,1250 15167,980 15219,3490 2170,3759"/>
            </emma:interpretation>
          </emma:emma>
        </inkml:annotationXML>
        <inkml:traceGroup>
          <inkml:annotationXML>
            <emma:emma xmlns:emma="http://www.w3.org/2003/04/emma" version="1.0">
              <emma:interpretation id="{087D24DE-954C-4DAE-B3CE-CAB9A4F13F9A}" emma:medium="tactile" emma:mode="ink">
                <msink:context xmlns:msink="http://schemas.microsoft.com/ink/2010/main" type="inkWord" rotatedBoundingBox="2150,2758 2236,2756 2248,3354 2162,3356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.</emma:literal>
                </emma:interpretation>
                <emma:interpretation id="interp2" emma:lang="ko-KR" emma:confidence="0">
                  <emma:literal>心</emma:literal>
                </emma:interpretation>
                <emma:interpretation id="interp3" emma:lang="ko-KR" emma:confidence="0">
                  <emma:literal>」</emma:literal>
                </emma:interpretation>
                <emma:interpretation id="interp4" emma:lang="ko-KR" emma:confidence="0">
                  <emma:literal>0</emma:literal>
                </emma:interpretation>
              </emma:one-of>
            </emma:emma>
          </inkml:annotationXML>
          <inkml:trace contextRef="#ctx0" brushRef="#br0">24 11 27,'0'0'60,"-10"-9"-1,10 9-7,-10-3-1,10 3-40,-5 4 0,5 9-3,0 3 0,0 6 4,0 2 2,0 6 6,3-1 0,2 5 0,3 0-2,2-2-4,0 2-5,1-8-4,-3-2 0,3-7-1,-3 2-1,-2-8 0,-6-11-3,4 10-9,-4-10-17,-1-44-26,1 44-17,1-22-6,4-1-4,-5-9-1</inkml:trace>
          <inkml:trace contextRef="#ctx0" brushRef="#br0" timeOffset="171.6003">61-165 23,'-12'-21'79,"7"9"0,-6 4-6,11 8-9,-11-13-6,11 13-50,0 0-18,-2 10-18,2 5-15,2 0-28,12 4-3,-4-5 1,12 0 6</inkml:trace>
        </inkml:traceGroup>
        <inkml:traceGroup>
          <inkml:annotationXML>
            <emma:emma xmlns:emma="http://www.w3.org/2003/04/emma" version="1.0">
              <emma:interpretation id="{E3E73F30-413F-4B37-A683-82BB5D933090}" emma:medium="tactile" emma:mode="ink">
                <msink:context xmlns:msink="http://schemas.microsoft.com/ink/2010/main" type="inkWord" rotatedBoundingBox="2571,3023 2883,3016 2890,3399 2579,3405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.</emma:literal>
                </emma:interpretation>
                <emma:interpretation id="interp7" emma:lang="ko-KR" emma:confidence="0">
                  <emma:literal>서</emma:literal>
                </emma:interpretation>
                <emma:interpretation id="interp8" emma:lang="ko-KR" emma:confidence="0">
                  <emma:literal>미</emma:literal>
                </emma:interpretation>
                <emma:interpretation id="interp9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655.2012">422 46 32,'0'0'45,"0"0"8,0 0 9,-7 12-30,7 3 0,0 11-3,6 2-3,-1 7 2,2 3-1,-1-1-5,-1-3-9,2-6-2,-4 0 4,5-11 1,-8-6-1,0-11 0,-3-5 0,-2-11-2,1-6-3,2-5-10,1-7-2,1-3-8,4-2-2,3 4 0,4 2-1,5 7 1,0 7 2,1 7 5,3 7 5,-4 7 3,2 13 0,-1 6 4,-1 12 1,2 4 1,-1 5-1,-2 0-1,-1-1-1,-2-3 0,-4-4-2,-1-6-4,-1-7-6,-1-7-20,-5-4-23,0-10-27,0 0-3,10-7-4,-2-9-9,-1-8 7</inkml:trace>
        </inkml:traceGroup>
        <inkml:traceGroup>
          <inkml:annotationXML>
            <emma:emma xmlns:emma="http://www.w3.org/2003/04/emma" version="1.0">
              <emma:interpretation id="{394C0534-5CA7-4ADF-8965-21AF56E67DD5}" emma:medium="tactile" emma:mode="ink">
                <msink:context xmlns:msink="http://schemas.microsoft.com/ink/2010/main" type="inkWord" rotatedBoundingBox="3015,2754 3554,2743 3567,3385 3028,3397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d</emma:literal>
                </emma:interpretation>
                <emma:interpretation id="interp12" emma:lang="ko-KR" emma:confidence="0">
                  <emma:literal>0</emma:literal>
                </emma:interpretation>
                <emma:interpretation id="interp13" emma:lang="ko-KR" emma:confidence="0">
                  <emma:literal>q</emma:literal>
                </emma:interpretation>
                <emma:interpretation id="interp1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1216.802">1235 152 30,'12'-8'53,"-10"-7"-7,2 4-5,-5-6-4,-9 0-39,2 4-5,-6 3 4,-3-5 6,-6 2 13,1 4 10,-8 1 7,-1 8 3,-5 8 1,3 11-2,-4 8-4,5 14-8,5 4-9,1 3-4,8 2-3,5-3-3,8-5-1,5-7 0,11-9 1,7-11 2,4-15-1,8-3 2,6-15 0,3-9-1,-4-7-6,1-12 0,0-4 0,-7-4 0,-1-1-4,-9-1-3,-5 0 0,-6 4 0,-3 4 1,-3 7 2,-2 6 4,-2 4 3,-3 10-1,-1 6-1,6 15 0,-8-7-1,8 7 0,-1 15 0,1 9-1,3 6-1,2 6 3,2 8 1,3 5 2,2-1 0,2 4-5,0-4-7,8-2-26,2-3-39,-3-8-3,2-7-4,-5-16-9,0 1 0</inkml:trace>
        </inkml:traceGroup>
        <inkml:traceGroup>
          <inkml:annotationXML>
            <emma:emma xmlns:emma="http://www.w3.org/2003/04/emma" version="1.0">
              <emma:interpretation id="{62F64924-E769-48CD-A004-489785F871DC}" emma:medium="tactile" emma:mode="ink">
                <msink:context xmlns:msink="http://schemas.microsoft.com/ink/2010/main" type="inkWord" rotatedBoundingBox="3574,2910 4408,2893 4425,3713 3591,3730"/>
              </emma:interpretation>
              <emma:one-of disjunction-type="recognition" id="oneOf3">
                <emma:interpretation id="interp15" emma:lang="ko-KR" emma:confidence="0">
                  <emma:literal>대</emma:literal>
                </emma:interpretation>
                <emma:interpretation id="interp16" emma:lang="ko-KR" emma:confidence="0">
                  <emma:literal>데</emma:literal>
                </emma:interpretation>
                <emma:interpretation id="interp17" emma:lang="ko-KR" emma:confidence="0">
                  <emma:literal>뎅</emma:literal>
                </emma:interpretation>
                <emma:interpretation id="interp18" emma:lang="ko-KR" emma:confidence="0">
                  <emma:literal>댜</emma:literal>
                </emma:interpretation>
                <emma:interpretation id="interp19" emma:lang="ko-KR" emma:confidence="0">
                  <emma:literal>되</emma:literal>
                </emma:interpretation>
              </emma:one-of>
            </emma:emma>
          </inkml:annotationXML>
          <inkml:trace contextRef="#ctx0" brushRef="#br0" timeOffset="1684.803">1422 166 1,'0'0'72,"0"0"-2,0 0-2,0 0-4,0-5-2,0 42-27,10-40-31,1 3 1,2 0 2,4 0 2,5-8 1,7 1 0,2-5 0,0-2 1,5-7-2,-3-3-2,-1-3-2,-3 0-1,-6-1-1,-7-1-3,-10 2 0,-6 6-1,-4 5 0,-12 9 1,-6 7 0,-6 9 2,-5 15 1,-1 10 2,-1 9 2,5 2-1,8 8 0,7-2 0,8 3-1,7-10-1,12-5-1,10-8-3,9-7 0,6-11 0,5-10-2,0-6-7,3-13-11,-5-7-27,-40-9-32,42-7-1,-9-5-4,-4 1-4,-9 0 4</inkml:trace>
          <inkml:trace contextRef="#ctx0" brushRef="#br0" timeOffset="2121.6037">1998-4 35,'0'0'61,"0"0"9,-6 15 2,6 7-1,-2 6-35,2 8-9,3 14 0,-2 8-2,1 12-4,-2-2-8,0 2-3,-2-1-4,1-4-1,-2-6-1,-1-11-1,1-11 1,3-15 1,-1-5 0,0-5 1,1-12-1,0 0-5,-11-13 0,8-3 0,-3-4 0,4-9-14,-5-5-16,1-8-17,1-8-8,3-6-25,2-9 22,6-2 1,5-5 13,3 4 18,9 2 23,2 5 29,8 8 14,0 9 25,3 15-25,-2 9 0,-2 13-6,-7 7-4,-5 6-5,-3 15-6,-13 11-3,-4 6 0,-15 0 0,-3 4-3,-7-5-2,-1 2-6,-4-9-8,-1-2-21,5 33-35,-1-50-17,9-7-4,1-7-5,5-7-5</inkml:trace>
        </inkml:traceGroup>
        <inkml:traceGroup>
          <inkml:annotationXML>
            <emma:emma xmlns:emma="http://www.w3.org/2003/04/emma" version="1.0">
              <emma:interpretation id="{8E12B1E1-EC14-4846-A2DF-4681D0A62353}" emma:medium="tactile" emma:mode="ink">
                <msink:context xmlns:msink="http://schemas.microsoft.com/ink/2010/main" type="inkWord" rotatedBoundingBox="4491,2947 4983,2936 4992,3377 4500,3387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.</emma:literal>
                </emma:interpretation>
                <emma:interpretation id="interp22" emma:lang="ko-KR" emma:confidence="0">
                  <emma:literal>오</emma:literal>
                </emma:interpretation>
                <emma:interpretation id="interp23" emma:lang="ko-KR" emma:confidence="0">
                  <emma:literal>c</emma:literal>
                </emma:interpretation>
                <emma:interpretation id="interp2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2792.4049">2473 197 39,'0'0'51,"0"0"6,-7 3-2,-42-2-25,49-1-10,-9 10-2,7 2-1,2-12 0,0 16 0,0-16-2,18 11-1,-5-11-1,3-3 1,6-7-2,3-4-1,0-5-4,2-4-3,-6-1-3,0-4-4,-7-2-3,-3 2 0,-11-2-2,-3 5-1,-8 3 0,-11 7 0,0 4 2,-10 9 4,3 7 3,-1 9 4,-6 11 5,3 6 3,5 10 1,10 4 1,7 3 0,7-1 0,4-1-1,10-6-3,13-6-2,8-5-2,7-6 0,6-14-3,5-5-5,0-7-12,2-11-23,2-3-36,-11-10-2,0-5-7,-9-9-5,-7 5-1</inkml:trace>
        </inkml:traceGroup>
        <inkml:traceGroup>
          <inkml:annotationXML>
            <emma:emma xmlns:emma="http://www.w3.org/2003/04/emma" version="1.0">
              <emma:interpretation id="{6BBB019F-6B95-480F-8D9D-5CF164F8227D}" emma:medium="tactile" emma:mode="ink">
                <msink:context xmlns:msink="http://schemas.microsoft.com/ink/2010/main" type="inkWord" rotatedBoundingBox="4964,3041 5283,3034 5290,3366 4971,3372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.</emma:literal>
                </emma:interpretation>
                <emma:interpretation id="interp27" emma:lang="ko-KR" emma:confidence="0">
                  <emma:literal>,</emma:literal>
                </emma:interpretation>
                <emma:interpretation id="interp28" emma:lang="ko-KR" emma:confidence="0">
                  <emma:literal>커</emma:literal>
                </emma:interpretation>
                <emma:interpretation id="interp29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3369.6059">2897 64 29,'0'0'44,"10"-2"1,-10 2 1,0 0-26,-2 7 0,1 6 4,0 5 2,-4 4 1,4 5 1,0 7 0,-1 3 0,-2-3-4,0 4-6,0-9-5,1 1 1,-1-10-2,-2-3 0,6-17-1,-13 7-1,13-7 0,-10-1-4,10 1-5,-11-22-6,7 5-7,-3-4-2,1-3-1,2-4 0,3-1 0,-2 0 3,3 3 3,0-1 3,7 4 5,1 2 1,3 2 0,3 6 2,4 0 0,0 2 1,0 4 0,1 5 2,3 2 2,-1 6 1,0 9 3,-1 5-2,2 7 0,-2 7 0,-2-1-1,-2 4-2,-2-4 0,-5-6-1,1-2-1,-3-6 1,-4-1-2,-3-18-4,5 12-10,-5-12-31,0 0-33,0 0-3,0-4-5,0-6-6,0-7-2</inkml:trace>
        </inkml:traceGroup>
        <inkml:traceGroup>
          <inkml:annotationXML>
            <emma:emma xmlns:emma="http://www.w3.org/2003/04/emma" version="1.0">
              <emma:interpretation id="{A9091D37-61D8-43B3-9675-DF941118E7FC}" emma:medium="tactile" emma:mode="ink">
                <msink:context xmlns:msink="http://schemas.microsoft.com/ink/2010/main" type="inkWord" rotatedBoundingBox="5450,2695 7106,2661 7119,3310 5463,3344"/>
              </emma:interpretation>
              <emma:one-of disjunction-type="recognition" id="oneOf6">
                <emma:interpretation id="interp30" emma:lang="ko-KR" emma:confidence="0">
                  <emma:literal>와</emma:literal>
                </emma:interpretation>
                <emma:interpretation id="interp31" emma:lang="ko-KR" emma:confidence="0">
                  <emma:literal>안</emma:literal>
                </emma:interpretation>
                <emma:interpretation id="interp32" emma:lang="ko-KR" emma:confidence="0">
                  <emma:literal>÷</emma:literal>
                </emma:interpretation>
                <emma:interpretation id="interp33" emma:lang="ko-KR" emma:confidence="0">
                  <emma:literal>빠</emma:literal>
                </emma:interpretation>
                <emma:interpretation id="interp34" emma:lang="ko-KR" emma:confidence="0">
                  <emma:literal>뺘</emma:literal>
                </emma:interpretation>
              </emma:one-of>
            </emma:emma>
          </inkml:annotationXML>
          <inkml:trace contextRef="#ctx0" brushRef="#br0" timeOffset="4102.8072">3414 116 25,'9'-23'53,"2"1"2,3-2-3,-3 3-1,-4 3-36,-1 4-6,-6 5-1,0 9 1,0 0 4,-14 1 4,-3 14 5,-3 9 0,-2 3 0,-3 4 1,3 3-1,4 5-5,1-1-4,8-6-3,5-3-3,4-6 0,6-2 1,7-10-1,6-2 0,0-11 1,5-9 1,3-9-9,1-7 0,2-5 0,-4-8 0,-2-4 0,-6-4 0,-3 0 0,-4 2 0,-4 0 0,-4 2 0,-3 4 0,-2 7 0,-2 6 0,0 1 0,-2 11 0,0-1 0,-3 5-2,2 1 0,7 10 0,-13-10 1,13 10-1,-13-9-1,13 9 0,0 0 0,0 0 1,-5 11-1,6 7 0,3 3 2,3 9 1,-1 6 3,1 5 1,-2 7-1,3 4 2,-2 1-1,1-2 0,1 0 0,2-7-4,2-5 0,-1-7 0,4-5 0,3-9-3,-4-5-21,2-9-27,5-3-28,-4-3-1,2-5-5,-7-9-4,4 4 1</inkml:trace>
          <inkml:trace contextRef="#ctx0" brushRef="#br0" timeOffset="5538.0096">3783 132 46,'0'0'54,"0"0"0,11-14-5,2 7-2,0 0-47,1 0-4,0-1 2,-2-6 0,-1 3 0,-4-3 1,-4 1 3,-3-4 6,0 3-1,-3 2 0,-5 5-1,-4 5 3,-1 2 0,-2 7 3,-3 3 1,0 8 4,-3 0 0,4 5 5,1-2 1,7 9-3,0-5-1,8 3-3,1-1-3,4-2-3,9 3-3,-1-6-1,6-4-1,0-8 1,5-2-1,-1-8 1,2-1 1,5-6-7,-2-7 0,2 1 0,-1-4 0,-1 6 0,-2-2 0,-4 3 0,-1 2 0,-6-1 0,-4 4 0,0 4 0,-10 1 0,11-8 0,-11 8 0,4-8 0,-4 8 0,0 0 0,4-16 0,-4 16 0,4-13 0,-4 13 0,1-15 0,1 7 0,-1-2 0,0 1 0,-1 9 0,3-18 0,0 7 0,-3 11 0,4-16 0,-2 8 0,-2 8 0,0-15-3,0 15 2,0-15 0,0 15 0,-2-13 0,2 13 0,0 0 0,0 0 1,-3-9 0,3 9-1,0 0 0,0 0 0,0 0 0,0 0 1,0 0-1,0 0 1,0 0-1,0 0 1,0 0 1,0 0-1,0 0 0,0 0 0,0 0 1,0 0-1,0 0 0,0-8 0,0 8 0,0 0 0,0 0 0,0 0 0,-1-13-1,1 13 0,0 0 0,10-6 0,-10 6 0,12-5 0,-12 5-1,14-6 1,-14 6-1,14-3 0,-14 3 1,12 0-2,-12 0 0,14 10 1,-7 4 1,0-2 1,-3 10 2,1 0 1,-2 6 2,-3 6 0,0 3 1,-1 1 0,-5-3-1,2-1-1,-3-4-4,2-4 0,-1-5 0,3-5 0,-1-7 0,4-9 0,0 0 0,0 0 0,-5-12 0,5-5 0,0-6 0,0-4 0,5-6 0,3 1 0,2 2 0,1-1 0,3 4 0,-2 7 0,5 3 0,-3 6 0,-2 9 0,0 2 0,2 1 0,-1 9 0,-2 9 0,0 0 0,-3 5 0,0 0 0,2 0 0,1 2 0,0-3 0,1-6 0,3-3 0,6-7 0,-3-7 0,4-7 0,1-10 0,0-8 0,-1-3 0,-2-9 0,-2-4 0,-3-6 0,0-2 0,-3-4 0,-4 1 0,0 3 0,-1 5 0,-4 5 0,-2 7 0,0 10-2,-1 9 0,0 13 2,-1 10 1,-6 11 2,2 9-3,1 10 0,-1 8 0,3 6 0,2 6 0,2-4 0,7 2 0,6-4 0,4-7 0,3-8 0,3-6 0,4-11 0,1-7 0,1-8 0,2-7-13,0-5-67,-7-11-3,-5-2-3,-9-11-7,-2 0-4</inkml:trace>
          <inkml:trace contextRef="#ctx0" brushRef="#br0" timeOffset="5725.2101">4563 10 68,'-37'9'89,"13"-2"-4,11-7-4,13 0-4,9-2-2,18-2-45,6 0-29,8-1-1,2 0-2,1 5-4,-4-4-15,0 1-27,0-1-29,-9-2-1,4 2-4,-12-8-6,5 10 0</inkml:trace>
        </inkml:traceGroup>
        <inkml:traceGroup>
          <inkml:annotationXML>
            <emma:emma xmlns:emma="http://www.w3.org/2003/04/emma" version="1.0">
              <emma:interpretation id="{8D93AB7F-587B-4676-B67C-F2B730418607}" emma:medium="tactile" emma:mode="ink">
                <msink:context xmlns:msink="http://schemas.microsoft.com/ink/2010/main" type="inkWord" rotatedBoundingBox="7952,1129 11286,1060 11331,3239 7997,3308"/>
              </emma:interpretation>
              <emma:one-of disjunction-type="recognition" id="oneOf7">
                <emma:interpretation id="interp35" emma:lang="ko-KR" emma:confidence="0">
                  <emma:literal>兩</emma:literal>
                </emma:interpretation>
                <emma:interpretation id="interp36" emma:lang="ko-KR" emma:confidence="0">
                  <emma:literal>雨</emma:literal>
                </emma:interpretation>
                <emma:interpretation id="interp37" emma:lang="ko-KR" emma:confidence="0">
                  <emma:literal>品</emma:literal>
                </emma:interpretation>
                <emma:interpretation id="interp38" emma:lang="ko-KR" emma:confidence="0">
                  <emma:literal>而</emma:literal>
                </emma:interpretation>
                <emma:interpretation id="interp39" emma:lang="ko-KR" emma:confidence="0">
                  <emma:literal>兪</emma:literal>
                </emma:interpretation>
              </emma:one-of>
            </emma:emma>
          </inkml:annotationXML>
          <inkml:trace contextRef="#ctx1" brushRef="#br0">8243-1895</inkml:trace>
          <inkml:trace contextRef="#ctx1" brushRef="#br0" timeOffset="265.2004">8243-1895</inkml:trace>
          <inkml:trace contextRef="#ctx1" brushRef="#br0" timeOffset="-702.0013">8101-1895</inkml:trace>
          <inkml:trace contextRef="#ctx0" brushRef="#br0" timeOffset="6427.2113">5838-67 6,'-7'-14'58,"7"14"-1,0-13-2,0 13 1,0 0-23,4 12-2,2 7-3,-1 11-6,5 4-2,1 9 4,1-1 0,3 4-4,0-3-3,3-1-2,0-9-2,0-12-1,-1-7 2,1-7-8,-2-7-6,1-9 0,-1-10 0,-3-5 0,-1-5 0,-1-2 0,-3-5 0,1-7 0,-2 3 0,-2-5 0,-2 2 0,4 3 0,-7 4-38,7 3-45,4 4-2,-3 5-1,6 4-7,-6 6 2</inkml:trace>
          <inkml:trace contextRef="#ctx0" brushRef="#br0" timeOffset="6832.812">6264 13 10,'4'13'49,"-4"-13"6,15 13 5,-4 4 4,3-17-36,5 0 3,3-2-2,4-6-3,6-6-1,2-2-4,9-8-6,-2-1-5,5-5-5,-7-1-2,2 3-1,-9 1 0,-6 3-1,-10 3-1,-10 9-2,-6 12-1,-15-11 2,-9 13 3,-6 11 1,-5 2 2,-3 5 1,2 4 3,0 5 1,7-2 1,4 0-2,10 1-1,8-4-2,7 3-2,6-5 1,9-1-2,10-1-3,4-4-3,8-5-15,-4-2-26,11-1-32,7-7-4,-1-5-5,4-3-5,-3-10 0</inkml:trace>
          <inkml:trace contextRef="#ctx0" brushRef="#br0" timeOffset="7254.0127">7155-76 7,'4'-14'69,"-4"14"4,-18-4 1,-4 14 0,-6 6-5,-3 2-27,4 10-29,-1 5 0,3 5 2,9-3-3,5 1-2,11-5-1,5-7-1,12-4 0,5-5 1,9-8-3,4-5-6,6-7 0,-1-9 0,3-8 0,-4-4 0,1-10 0,-7-6 0,-4-3 0,-5-9 0,-4-1-8,-4-4-6,-5 0 1,0 4 4,-7 5 3,2 6 2,-5 10 3,1 9 0,-1 14 4,-1 11 0,0 6 1,0 16-2,0 11-1,4 12 0,2 4 2,-1 9 3,2 1 0,0 6-1,4-5 1,0-3 0,1-5-2,-2-11-4,1-5-10,-4-14-29,-2-1-36,0-13-2,-5-8-4,0 0-7,-10-15-3</inkml:trace>
          <inkml:trace contextRef="#ctx0" brushRef="#br0" timeOffset="7472.4131">7202 30 6,'-21'-11'90,"2"-3"1,8 3-7,1-5-6,10 0 0,0-5-3,21 8-69,-2 1-3,10 2-3,6-5 0,10-1-3,4 2-3,8 4-16,7-1-25,-5 1-31,9 0 0,-8-2-6,1 5-7,-9-2 3</inkml:trace>
          <inkml:trace contextRef="#ctx0" brushRef="#br0" timeOffset="8517.615">8023-98 26,'0'0'51,"-12"3"10,-7 5 5,-1 6-23,-2 8-5,0 6-6,-1 1-2,5 8-2,3-6-3,9 4-8,6-6-4,9-2-3,10-14 0,6-8 0,5-5 1,0-12 1,-1-4-1,-3-10 0,-3-3-5,-10-6-6,-9 7 0,-6-2 0,-13 6 0,-9 1-7,-3 3-4,-2 7-7,-4 3-17,5 4-10,5 6 0,7 0 1,16 0 2,0 0-1,10 2 4,16-2 12,11 0 23,2 1 16,6 4 5,0 0 7,4 6 2,-7 8 1,2 5-1,-13 8-4,-6-1-3,-4 2-3,-7-2-1,-8 0 0,0-6 1,-5-7 2,-1-2 2,0-16-1,-4 9 1,4-9-2,-12-7-3,6-7-2,-2-4-11,1-3-2,-2-10 0,4-1-4,1-3-6,4-6-5,0-3-2,4 0-2,7 2 2,7 4 1,3 1 3,2 7 4,2 4 3,4 8 2,0 10 6,0 4-1,-6 4 1,-2 9 0,-8 5 0,-5 9 0,-8 2 2,-3 7 1,-9 2 1,-5 2 1,2-3 1,-2 1 0,6-5 0,2-3 2,9-3-1,5-6-1,15-7 0,6-1 0,7-2-1,7 0-1,3-1-1,1-1-2,-3-5-6,-4 2-15,-2 2-27,-12-3-32,-4 2 1,-8-3-6,0-2-5,-11 2-3</inkml:trace>
          <inkml:trace contextRef="#ctx0" brushRef="#br0" timeOffset="8954.4157">9158-94 0,'8'-19'51,"-11"-3"4,-2 4-2,-13 5 7,0 0-30,-1 8 0,-9 5-5,5 5-2,-4 7-2,7 6 1,2 2 0,7 8-4,7 3-4,4 3-2,11-1 0,4-1-1,4 1-2,0-4 0,1-2-1,-5-3 1,-6-5 1,-6-2-3,-10-3-7,-11-1 0,-11-1 0,-4-2 0,-11 2 0,-1-4 0,2 2-5,5 0-75,0-9-1,9 2-2,7-6-7,11-2-5</inkml:trace>
        </inkml:traceGroup>
        <inkml:traceGroup>
          <inkml:annotationXML>
            <emma:emma xmlns:emma="http://www.w3.org/2003/04/emma" version="1.0">
              <emma:interpretation id="{03952B07-F6A1-4D03-8D47-E6D93CA2FCA6}" emma:medium="tactile" emma:mode="ink">
                <msink:context xmlns:msink="http://schemas.microsoft.com/ink/2010/main" type="inkWord" rotatedBoundingBox="13139,2695 13784,2682 13796,3257 13151,3270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의</emma:literal>
                </emma:interpretation>
                <emma:interpretation id="interp42" emma:lang="ko-KR" emma:confidence="0">
                  <emma:literal>어</emma:literal>
                </emma:interpretation>
                <emma:interpretation id="interp43" emma:lang="ko-KR" emma:confidence="0">
                  <emma:literal>9</emma:literal>
                </emma:interpretation>
                <emma:interpretation id="interp44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10093.2177">11335-34 10,'0'0'65,"6"12"7,-6-12-3,0 0 0,12-2-28,-12 2-15,14-14-1,-6 5-6,0-4-8,0-4-4,1 0-3,-4-3 1,-1-5-1,-2-1-1,-2 2 0,-3 0-1,-5 5-1,-3-2-1,-4 4-1,-6 3 0,-7 10-1,-2 4 1,-4 8 1,-5 9 2,0 10 3,-3 8-1,0 6 2,4 6 2,10 0 0,1 0 1,13-1-1,11-9-1,6-2 0,16-11-1,13-9 0,8-6-2,5-9-4,6-5 0,0-10 0,-3-5 0,-1-7 0,-7-2 0,-5-2 0,-9 0 0,-7-1 0,-6 4 0,-4 5-4,-5 5-3,1 5-2,-5 13 2,0 0 2,0 0 1,5 12 0,-1 7 3,4 3 0,2 5 3,1 3 3,2 1 0,3 7 1,2-5 0,-1 0-1,-1-2 0,-5-2-2,-3-7-2,1 0-6,-4-2-7,-3-7-24,-1 1-39,-1-14-3,0 9-7,0-9-2,8 0-3</inkml:trace>
        </inkml:traceGroup>
        <inkml:traceGroup>
          <inkml:annotationXML>
            <emma:emma xmlns:emma="http://www.w3.org/2003/04/emma" version="1.0">
              <emma:interpretation id="{8B472BE6-E35F-46C4-992F-F1E2976FEC09}" emma:medium="tactile" emma:mode="ink">
                <msink:context xmlns:msink="http://schemas.microsoft.com/ink/2010/main" type="inkWord" rotatedBoundingBox="13913,3159 14077,3156 14081,3346 13917,3350"/>
              </emma:interpretation>
              <emma:one-of disjunction-type="recognition" id="oneOf9">
                <emma:interpretation id="interp45" emma:lang="ko-KR" emma:confidence="0">
                  <emma:literal>,</emma:literal>
                </emma:interpretation>
                <emma:interpretation id="interp46" emma:lang="ko-KR" emma:confidence="0">
                  <emma:literal>.</emma:literal>
                </emma:interpretation>
                <emma:interpretation id="interp47" emma:lang="ko-KR" emma:confidence="0">
                  <emma:literal>;</emma:literal>
                </emma:interpretation>
                <emma:interpretation id="interp48" emma:lang="ko-KR" emma:confidence="0">
                  <emma:literal>」</emma:literal>
                </emma:interpretation>
                <emma:interpretation id="interp49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10264.818">11879 180 20,'18'18'65,"-5"-6"2,-4 5 0,-7 3-5,-2 0-1,-11 1-54,-5 0-4,-1 3-16,-7-27-43,-1 24-5,-1-11-5,4-1-5,1-6 2</inkml:trace>
        </inkml:traceGroup>
        <inkml:traceGroup>
          <inkml:annotationXML>
            <emma:emma xmlns:emma="http://www.w3.org/2003/04/emma" version="1.0">
              <emma:interpretation id="{14AE5C15-C2DF-4EAC-9357-AC1CF0F91042}" emma:medium="tactile" emma:mode="ink">
                <msink:context xmlns:msink="http://schemas.microsoft.com/ink/2010/main" type="inkWord" rotatedBoundingBox="14666,2575 15200,2564 15212,3146 14678,3157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,</emma:literal>
                </emma:interpretation>
                <emma:interpretation id="interp52" emma:lang="ko-KR" emma:confidence="0">
                  <emma:literal>능</emma:literal>
                </emma:interpretation>
                <emma:interpretation id="interp53" emma:lang="ko-KR" emma:confidence="0">
                  <emma:literal>b</emma:literal>
                </emma:interpretation>
                <emma:interpretation id="interp54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11044.8194">12548-402 29,'0'0'49,"0"0"2,0 0 2,0 0 7,1 11-32,2 17-3,1 2-1,0 12 3,0 1 3,-1 10 0,0-2-5,-3 2-6,1-8-7,-1-7-4,0-7 0,0-7 0,-3-9 1,2-4 1,1-11-4,0 0-6,0 0 0,-7-5 0,8-9 0,9-1 0,5-5 0,9-5 0,6 2 0,4 2 0,11 0 0,7 5 0,-2 9 0,-1 2-4,2 9 3,-5 9 0,-11 0 3,-6 6 2,-12 3-4,-14 6 0,-9 2 0,-16-1 0,-11-5 0,-7 1 0,-8-1 0,-3-5 0,-3-5 0,3-5 0,2-6 0,6-3 0,7 0 0,3-2 0,9-2 0,4-3 0,6 1-7,20 4-76,-11-2-2,5 4-4,-8-14-4,8 3-4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0:46.79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8362F5-14F4-4148-B5C5-255EA7895903}" emma:medium="tactile" emma:mode="ink">
          <msink:context xmlns:msink="http://schemas.microsoft.com/ink/2010/main" type="inkDrawing" rotatedBoundingBox="4630,11095 11857,10900 11859,10966 4631,11161" shapeName="Other">
            <msink:destinationLink direction="to" ref="{D1E4950A-1841-4F66-A5FF-4D5A9F287911}"/>
          </msink:context>
        </emma:interpretation>
      </emma:emma>
    </inkml:annotationXML>
    <inkml:trace contextRef="#ctx0" brushRef="#br0">106 201 8,'0'0'34,"-8"0"0,8 0-25,-8-4 0,8 4-1,-8-3 4,8 3-2,-13-3 3,13 3 1,-10-4 4,10 4 0,-19-7 1,19 7 2,-19-4-4,19 4-1,-17-5-2,17 5 0,-16-3-2,16 3-1,0 0 0,-8 0 1,8 0-1,0 0 1,0 0 0,0 0-2,0 0 0,0 0-4,0 0-2,0 0-1,0 0 0,4 0-1,-4 0 1,18 4 0,0-2 1,1 4 1,8-3 0,2 1 1,9-1-1,3 1 0,7-4-1,6 0 1,8-2-1,12-1 1,9-4-1,11-1 0,6 1-1,11-2 0,2 3 0,16-1 0,2-2 1,8-2 0,0 3 0,12-2 0,7 1 1,10 3-1,10-3-1,0 2-1,4 2-2,4 4 0,2-2 0,1-1 0,1 0 0,-5-2 0,1 2 0,-1 0 0,1-4 0,-4-1 0,-3 3 0,1 2 0,-7 0 0,-2 2 0,-5 0 0,-2 2 0,-2-1 0,-4 0 0,-5-1 0,-6 0 0,1 2 0,-8 2 0,-4-2 0,-8 0 0,-8 0 0,-9 1 0,-5 1 0,-11-1 0,-11-1 0,-9 0 0,-10-1 0,-12 1 0,-10 0 0,-8 1 0,-16-1-30,-8-1-46,-11 1-4,19 0 20,5 0-28,-48-7-4,-2-3 15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41.89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5F409F-3AF6-4267-990F-FE0B59E5E79A}" emma:medium="tactile" emma:mode="ink">
          <msink:context xmlns:msink="http://schemas.microsoft.com/ink/2010/main" type="writingRegion" rotatedBoundingBox="11479,4215 25213,4428 25089,12416 11355,12204"/>
        </emma:interpretation>
      </emma:emma>
    </inkml:annotationXML>
    <inkml:traceGroup>
      <inkml:annotationXML>
        <emma:emma xmlns:emma="http://www.w3.org/2003/04/emma" version="1.0">
          <emma:interpretation id="{3C0EC8A0-F98A-4463-897F-11E677438B0A}" emma:medium="tactile" emma:mode="ink">
            <msink:context xmlns:msink="http://schemas.microsoft.com/ink/2010/main" type="paragraph" rotatedBoundingBox="16805,4691 25203,4319 25251,5407 16853,57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469DFDC-E423-4B2D-A045-688768CD1808}" emma:medium="tactile" emma:mode="ink">
              <msink:context xmlns:msink="http://schemas.microsoft.com/ink/2010/main" type="line" rotatedBoundingBox="16805,4691 25203,4319 25251,5407 16853,5779"/>
            </emma:interpretation>
          </emma:emma>
        </inkml:annotationXML>
        <inkml:traceGroup>
          <inkml:annotationXML>
            <emma:emma xmlns:emma="http://www.w3.org/2003/04/emma" version="1.0">
              <emma:interpretation id="{9ABC6162-1C10-4CC3-B3B6-487A6B57CE28}" emma:medium="tactile" emma:mode="ink">
                <msink:context xmlns:msink="http://schemas.microsoft.com/ink/2010/main" type="inkWord" rotatedBoundingBox="16812,4840 17254,4820 17271,5209 16829,5228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°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5573-5853 10,'0'0'38,"7"-15"1,-7 15-24,5-12 5,-5 12 0,2-9 3,-2 9 1,0 0 1,0-13 0,0 13-4,0 0-2,-13 0-3,5 1 1,-2 10 0,-5 5-1,-1 5 0,-1 7 0,-1 7-16,3-2 18,-1 9-1,9-5-3,1 2-2,12-8-2,9-2-3,11-11 0,10-7-1,9-8-1,5-4 0,2-12 0,-1-4 0,-1-6-2,-9-8 1,-9-2-4,-11 0 2,-9-1 1,-12-2-2,-7 3 1,-11 1-1,-11 3-1,0 6 0,-6 6-1,-5 2-2,0 7-4,0 1-4,5 6-16,6 0-11,6 1-11,10 2-30,13-2-3,0 0-2,22 0 0</inkml:trace>
        </inkml:traceGroup>
        <inkml:traceGroup>
          <inkml:annotationXML>
            <emma:emma xmlns:emma="http://www.w3.org/2003/04/emma" version="1.0">
              <emma:interpretation id="{E8E568B4-37A0-4386-9DC4-A0ACB6DD0A3D}" emma:medium="tactile" emma:mode="ink">
                <msink:context xmlns:msink="http://schemas.microsoft.com/ink/2010/main" type="inkWord" rotatedBoundingBox="17315,4814 17847,4791 17865,5199 17333,5223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V</emma:literal>
                </emma:interpretation>
                <emma:interpretation id="interp7" emma:lang="ko-KR" emma:confidence="0">
                  <emma:literal>"</emma:literal>
                </emma:interpretation>
                <emma:interpretation id="interp8" emma:lang="ko-KR" emma:confidence="0">
                  <emma:literal>「</emma:literal>
                </emma:interpretation>
                <emma:interpretation id="interp9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374.4006">5937-5946 29,'0'0'49,"16"-9"2,-16 9 2,0 0-26,0 0-3,14 12 3,-6 5-2,2 8-2,7 8 1,-5 4-24,6 8 25,-6-3-2,8 4-4,-8-5-5,0-5-2,-3-6 1,-5-5 3,-3-11 1,-1-14-2,0 0-1,-5 0-3,1-9-11,-2-14 0,3-3 0,2-7 0,1-2 0,3-1 0,9-2 0,7 6 0,3-2 0,6 10 0,5 7 0,0 0-10,-1 10-7,-2 1-11,-1 5-16,23 4-35,-28 4-2,2 1-5,-5-4 1,6 4 4</inkml:trace>
        </inkml:traceGroup>
        <inkml:traceGroup>
          <inkml:annotationXML>
            <emma:emma xmlns:emma="http://www.w3.org/2003/04/emma" version="1.0">
              <emma:interpretation id="{FEC34DA9-166A-4403-8D5C-95781B99B999}" emma:medium="tactile" emma:mode="ink">
                <msink:context xmlns:msink="http://schemas.microsoft.com/ink/2010/main" type="inkWord" rotatedBoundingBox="17744,4655 18579,4618 18603,5173 17769,5210"/>
              </emma:interpretation>
              <emma:one-of disjunction-type="recognition" id="oneOf2">
                <emma:interpretation id="interp10" emma:lang="ko-KR" emma:confidence="0">
                  <emma:literal>예</emma:literal>
                </emma:interpretation>
                <emma:interpretation id="interp11" emma:lang="ko-KR" emma:confidence="0">
                  <emma:literal>네</emma:literal>
                </emma:interpretation>
                <emma:interpretation id="interp12" emma:lang="ko-KR" emma:confidence="0">
                  <emma:literal>대</emma:literal>
                </emma:interpretation>
                <emma:interpretation id="interp13" emma:lang="ko-KR" emma:confidence="0">
                  <emma:literal>케</emma:literal>
                </emma:interpretation>
                <emma:interpretation id="interp14" emma:lang="ko-KR" emma:confidence="0">
                  <emma:literal>제</emma:literal>
                </emma:interpretation>
              </emma:one-of>
            </emma:emma>
          </inkml:annotationXML>
          <inkml:trace contextRef="#ctx0" brushRef="#br0" timeOffset="1575.6027">6459-5879 37,'-27'0'64,"7"6"0,2-6-2,9 1-3,2 33-23,7-34-27,11 7-4,8-7-1,5 2 3,11-3 1,11-4 0,1-5 0,5 0 0,2-8-3,2 1-3,-6-3-5,1-2-5,-11-1-2,-8-1 0,-4 0-1,-10-3 0,-2 2 2,-8 2 6,-3 2 7,-3 4 0,-1 5 1,-1 12 1,0 0 1,0 6 4,-4 14 3,1 8-3,-1 8-2,0 6 3,0 8 2,-3 0 0,1 6-14,0-6 13,3-5-3,-3-4-2,3-9-2,1-3-1,-1-10 2,3-4 1,0-15-1,0 0-1,5-5-3,4-12-3,0-4 0,4-11-14,2 0-3,-1-8-2,5 3-1,2-1 0,1 4 3,-2 5 2,0 6 2,-2 10 15,1 8 4,-3 5 4,-3 8 1,-3 10 1,-4 5 0,-4 11 0,-2 0-12,0 1 13,0 1 1,-3 0-3,3-6-2,0-3-1,0-6-2,0-6-2,4-3-4,-4-12-4,8 12-10,-8-12-28,0 0-35,9 0-1,0-5-6,7-1-3,-4-7-1</inkml:trace>
          <inkml:trace contextRef="#ctx0" brushRef="#br0" timeOffset="951.6017">6663-6073 25,'0'0'34,"0"0"-23,-3-13 1,3 3 4,0 10 3,0-11 6,0 11 5,0 0 3,6-11 2,-6 11-2,0 0 0,3-9-3,-3 9-7,0 0-5,0 0-5,1 5-4,0 7 1,3 9 0,-1 9 0,3 6-1,-1 8 3,2 5 1,0 5-13,4-2 13,-5-4-2,0-7-5,0-8-1,1-6-2,-4-6 0,1-9-1,-4-12-4,1 9-18,-1-9-33,0 0-24,0-9-3,-5-8-4,3 0 84,-7-10-90,4 3 0</inkml:trace>
        </inkml:traceGroup>
        <inkml:traceGroup>
          <inkml:annotationXML>
            <emma:emma xmlns:emma="http://www.w3.org/2003/04/emma" version="1.0">
              <emma:interpretation id="{DD3E7279-EC98-47D9-9A72-A1F5758F5E57}" emma:medium="tactile" emma:mode="ink">
                <msink:context xmlns:msink="http://schemas.microsoft.com/ink/2010/main" type="inkWord" rotatedBoundingBox="18826,4936 19073,4925 19082,5123 18835,5134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°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840.8032">7511-5825 45,'11'0'82,"-11"0"0,0 16-6,-11 3-76,-5 4 75,-6 5-1,10 1-58,6-3-4,6 0 0,10-11-4,12-9-1,7-6 0,7-13-1,1-6-6,0-5 5,-6-1-3,-8-4 0,-9 4-4,-11 3-1,-5 4-5,-14 3-9,-8 6-20,-2 6-13,-6 3-28,6 5-3,-3 1-4,9 4-2</inkml:trace>
        </inkml:traceGroup>
        <inkml:traceGroup>
          <inkml:annotationXML>
            <emma:emma xmlns:emma="http://www.w3.org/2003/04/emma" version="1.0">
              <emma:interpretation id="{AC7F36BF-74C2-4BA1-A63A-F95D28706A86}" emma:medium="tactile" emma:mode="ink">
                <msink:context xmlns:msink="http://schemas.microsoft.com/ink/2010/main" type="inkWord" rotatedBoundingBox="19252,4821 20326,4774 20364,5623 19290,5671"/>
              </emma:interpretation>
              <emma:one-of disjunction-type="recognition" id="oneOf4">
                <emma:interpretation id="interp20" emma:lang="ko-KR" emma:confidence="0">
                  <emma:literal>해</emma:literal>
                </emma:interpretation>
                <emma:interpretation id="interp21" emma:lang="ko-KR" emma:confidence="0">
                  <emma:literal>하</emma:literal>
                </emma:interpretation>
                <emma:interpretation id="interp22" emma:lang="ko-KR" emma:confidence="0">
                  <emma:literal>와</emma:literal>
                </emma:interpretation>
                <emma:interpretation id="interp23" emma:lang="ko-KR" emma:confidence="0">
                  <emma:literal>다</emma:literal>
                </emma:interpretation>
                <emma:interpretation id="interp2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3057.6054">8128-5756 25,'10'-11'59,"-10"11"5,4-12-2,-10-1-27,6 13-7,0 0-5,0 0-6,0 0-6,0-11-4,0 11 0,0 0-1,6-11 2,-6 11 1,7-12 0,-7 12-1,5-20 1,-4 13-3,2-9-1,-3 1-1,0-2-2,0 4 0,-5-2 0,-4 3-1,-3 3 1,-3 3 0,-6 5 1,-6 3 2,0 9-1,-1 1 1,0 6-1,2 2 1,5 3-1,5-3 0,6 1-1,10-4 0,7 0 0,12-5 0,9-2-1,5-1 1,7-1-1,1 0-2,5 3 0,-6 9 0,-3 1 1,-7 9 1,-5 11 1,-10 5 1,-7 8 1,-5 7 0,-7-1 1,-10-2 2,-8 0-3,-1-5 1,-8-10-6,-2-5 0,-1-13 0,-2-7 0,-1-10 0,2-8 0,4-8 0,2-11 0,5-5 0,8-8 0,6-4 0,9-3 0,6-2 0,14-3 0,15-3 0,6 1 0,9-1 0,8 2 0,-1-1 0,5 0 0,-2 3 0,-5 4 0,-6 3 0,-4 8 0,-9 3 0,-8 3 0,-3 9 0,-5 4 0,-7 9 0,1 3 0,-4 11-3,0 4 1,-4 6 2,-1-1 0,0 5 2,-4-3 1,2-3-3,-2-7 0,0-1 0,0-14 0,0 0 0,0 0 0,0-10 0,1-8 0,7-2 0,2-4 0,2-4 0,4 4 0,1-3 0,4 6 0,-3 2 0,3 10 0,-2 1-5,2 8 3,-3 5 2,2 8 1,-2 4 0,2 4 1,-4 2-2,-1-2 3,-4 3-3,-2-2 0,-4-2 0,-1-2 0,0-1 0,-4-6 0,6 2-5,-6-1-44,0-12-31,15 7-2,-4-9-4,7-4-7,-2-1 1</inkml:trace>
        </inkml:traceGroup>
        <inkml:traceGroup>
          <inkml:annotationXML>
            <emma:emma xmlns:emma="http://www.w3.org/2003/04/emma" version="1.0">
              <emma:interpretation id="{47FEA150-A392-4251-9E99-C1DE5AA14221}" emma:medium="tactile" emma:mode="ink">
                <msink:context xmlns:msink="http://schemas.microsoft.com/ink/2010/main" type="inkWord" rotatedBoundingBox="20438,4530 21389,4488 21417,5110 20466,5152"/>
              </emma:interpretation>
              <emma:one-of disjunction-type="recognition" id="oneOf5">
                <emma:interpretation id="interp25" emma:lang="ko-KR" emma:confidence="0">
                  <emma:literal>u</emma:literal>
                </emma:interpretation>
                <emma:interpretation id="interp26" emma:lang="ko-KR" emma:confidence="0">
                  <emma:literal>d</emma:literal>
                </emma:interpretation>
                <emma:interpretation id="interp27" emma:lang="ko-KR" emma:confidence="0">
                  <emma:literal>Q</emma:literal>
                </emma:interpretation>
                <emma:interpretation id="interp28" emma:lang="ko-KR" emma:confidence="0">
                  <emma:literal>“</emma:literal>
                </emma:interpretation>
                <emma:interpretation id="interp2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3666.0064">9272-5787 56,'18'-18'70,"-9"2"-1,-5 2 1,-2 6-1,-5-2-41,3 10-3,-18-16-6,3 14-1,-3 2-3,-7 6-2,2 6-3,-6 0-2,4 7-2,2 2-2,3 2 0,5 0-4,7-1 5,8-3 0,10-5 0,3-5-1,9 0 0,2-4 0,6-4-4,0-2 0,-1-1 0,-4 2 0,-4 0 0,-3 2 0,-3 4 0,0 2-4,-4 2 4,2 0 0,-2-3 2,11-3 0,4-4-2,4 0 0,10-5 0,10-11 0,1-4 0,5-5 0,-1-4 0,-1-8 0,-6-9 0,1-6 0,-12-5 0,-8-2-7,-10-4 0,-4 3 1,-9 4 1,-5 9 2,-5 10 2,-14 13 3,-4 13 1,-7 12 3,-3 17-1,-2 12 1,2 8 1,6 9-7,4 5 0,8 4 0,11 1 0,6-3 0,14-2 0,5-6 0,9-3 0,2-11 0,7-1 0,-4-6-57,-3-11-25,2-4-3,-12-9-4,1-1-8,-16-11 0,2 6 97</inkml:trace>
        </inkml:traceGroup>
        <inkml:traceGroup>
          <inkml:annotationXML>
            <emma:emma xmlns:emma="http://www.w3.org/2003/04/emma" version="1.0">
              <emma:interpretation id="{BB6AE507-067D-422B-A8ED-9ED4CD9ACD56}" emma:medium="tactile" emma:mode="ink">
                <msink:context xmlns:msink="http://schemas.microsoft.com/ink/2010/main" type="inkWord" rotatedBoundingBox="21940,4636 22421,4615 22439,5021 21958,5042"/>
              </emma:interpretation>
              <emma:one-of disjunction-type="recognition" id="oneOf6">
                <emma:interpretation id="interp30" emma:lang="ko-KR" emma:confidence="0">
                  <emma:literal>v</emma:literal>
                </emma:interpretation>
                <emma:interpretation id="interp31" emma:lang="ko-KR" emma:confidence="0">
                  <emma:literal>V</emma:literal>
                </emma:interpretation>
                <emma:interpretation id="interp32" emma:lang="ko-KR" emma:confidence="0">
                  <emma:literal>ⅴ</emma:literal>
                </emma:interpretation>
                <emma:interpretation id="interp33" emma:lang="ko-KR" emma:confidence="0">
                  <emma:literal>Ⅴ</emma:literal>
                </emma:interpretation>
                <emma:interpretation id="interp3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648.8081">10581-6010 35,'-12'-9'66,"12"9"3,-3-9-4,3 9-23,0 0-10,5-2-3,5 6-7,1 7-6,3 4-4,2 8-2,1 1 0,2 7 0,-1-1-2,3 5 0,-3-8-1,1 2 0,-4-5 1,3-7-8,-2-3 13,0-6-13,-1-7 13,-1-2-1,-1-11 1,0-5-9,1-6-4,-5-6 0,4-4 0,-4-6 0,1 1 0,1-3 0,-1 3 0,-1 4 0,1-1 0,1 9 0,-3 4-23,3 7-30,2 8-30,-5 2 0,7 5-6,-5 3-3,8 6 4</inkml:trace>
        </inkml:traceGroup>
        <inkml:traceGroup>
          <inkml:annotationXML>
            <emma:emma xmlns:emma="http://www.w3.org/2003/04/emma" version="1.0">
              <emma:interpretation id="{9235BAC7-680A-4A54-858C-3C427A75EF15}" emma:medium="tactile" emma:mode="ink">
                <msink:context xmlns:msink="http://schemas.microsoft.com/ink/2010/main" type="inkWord" rotatedBoundingBox="22471,4654 22950,4633 22965,4960 22486,4981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은</emma:literal>
                </emma:interpretation>
                <emma:interpretation id="interp37" emma:lang="ko-KR" emma:confidence="0">
                  <emma:literal>으</emma:literal>
                </emma:interpretation>
                <emma:interpretation id="interp38" emma:lang="ko-KR" emma:confidence="0">
                  <emma:literal>ㄷ</emma:literal>
                </emma:interpretation>
                <emma:interpretation id="interp3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085.6089">11110-5909 30,'-8'3'61,"8"-3"3,0 0 0,0 0-4,0 0-38,5 0-4,11 0-6,3-1-5,7-5 0,4 0 0,9-6-2,-3-1-1,8-5-5,-1 0-3,-2-5-2,-4-2-2,-8 1 3,-6-1 1,-12 4 2,-5 5 3,-13 3 8,-16 9 6,-10 5 7,-7 13 2,-4 5-2,-5 8 0,4 4-2,1 2-3,11 2-3,6 0-4,16-5-6,10-4-4,7-2 0,18-4 0,7-6 0,5-4 0,8 1 0,-3-11-6,3 0-45,2 0-31,-4-9-1,0-3-5,-2-6-6,-2 0-1</inkml:trace>
        </inkml:traceGroup>
        <inkml:traceGroup>
          <inkml:annotationXML>
            <emma:emma xmlns:emma="http://www.w3.org/2003/04/emma" version="1.0">
              <emma:interpretation id="{BDBC0AAF-4CE6-41E4-A733-703FD72F217B}" emma:medium="tactile" emma:mode="ink">
                <msink:context xmlns:msink="http://schemas.microsoft.com/ink/2010/main" type="inkWord" rotatedBoundingBox="23124,4439 23971,4402 23996,4961 23148,4998"/>
              </emma:interpretation>
              <emma:one-of disjunction-type="recognition" id="oneOf8">
                <emma:interpretation id="interp40" emma:lang="ko-KR" emma:confidence="0">
                  <emma:literal>타</emma:literal>
                </emma:interpretation>
                <emma:interpretation id="interp41" emma:lang="ko-KR" emma:confidence="0">
                  <emma:literal>아</emma:literal>
                </emma:interpretation>
                <emma:interpretation id="interp42" emma:lang="ko-KR" emma:confidence="0">
                  <emma:literal>₩</emma:literal>
                </emma:interpretation>
                <emma:interpretation id="interp43" emma:lang="ko-KR" emma:confidence="0">
                  <emma:literal>여</emma:literal>
                </emma:interpretation>
                <emma:interpretation id="interp4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5522.4096">11963-6041 25,'15'-9'75,"-9"0"-1,-6 9 2,-18-10-2,-6 10 0,2 7-51,-9 8-6,0 6-6,0 4 2,2 4 0,8 3-2,9 0-3,12-3-1,5-1 0,14-7-4,9-2-3,9-6 0,3-9 0,3-4 0,2-14 0,2-2 0,-7-7 0,2-12-5,-8 2-13,-2-11-2,-6-4-1,-8-1 2,-3 0 3,-11-3 8,2 5 5,-6 4 8,0 1 5,-2 12 1,-3 10 0,2 8 0,3 12-2,0 0-4,-10 18-2,10 11-1,0 6-1,0 8 2,2 3 1,2 3 1,3 5 0,1-1 0,2-2 0,3-5-2,3-10-4,3-1-15,2-5-58,-2-12-3,2-7-3,-8-11-7,2-8-6</inkml:trace>
          <inkml:trace contextRef="#ctx0" brushRef="#br0" timeOffset="5756.4101">12025-6026 27,'-32'-2'75,"9"0"-1,11 2-3,12 0-4,2-11-1,25 9-54,10-2-4,5 0-1,15 1-1,5 1 0,4-2 1,-4 1-2,0-2-5,-5 0-21,-10 1-47,-5-2-2,-6 1-6,-10-4-4,-5 5-3</inkml:trace>
        </inkml:traceGroup>
        <inkml:traceGroup>
          <inkml:annotationXML>
            <emma:emma xmlns:emma="http://www.w3.org/2003/04/emma" version="1.0">
              <emma:interpretation id="{D4581DE1-34E6-496D-A62F-9A7893735A05}" emma:medium="tactile" emma:mode="ink">
                <msink:context xmlns:msink="http://schemas.microsoft.com/ink/2010/main" type="inkWord" rotatedBoundingBox="23971,4618 24157,4610 24167,4847 23981,4855"/>
              </emma:interpretation>
              <emma:one-of disjunction-type="recognition" id="oneOf9">
                <emma:interpretation id="interp45" emma:lang="ko-KR" emma:confidence="0">
                  <emma:literal>°</emma:literal>
                </emma:interpretation>
                <emma:interpretation id="interp46" emma:lang="ko-KR" emma:confidence="0">
                  <emma:literal>0</emma:literal>
                </emma:interpretation>
                <emma:interpretation id="interp47" emma:lang="ko-KR" emma:confidence="0">
                  <emma:literal>〇</emma:literal>
                </emma:interpretation>
                <emma:interpretation id="interp48" emma:lang="ko-KR" emma:confidence="0">
                  <emma:literal>o</emma:literal>
                </emma:interpretation>
                <emma:interpretation id="interp4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6052.8106">12743-6157 25,'0'0'73,"0"13"6,-8-1-3,-10 6-3,-3-2 1,2 1-54,-3 8-8,-3 1 1,9 2-1,3 0-1,13-8-2,3-6 0,12-1-2,7-4 1,6-7 0,1-4-6,-3-11-2,-3-5 0,-2-5 0,-9-3 0,-8 0 0,-5-1 0,-11 7-28,-12 20-28,-2-6-25,3 1-2,-4 0-6,11 5-3,-2-1 10</inkml:trace>
        </inkml:traceGroup>
        <inkml:traceGroup>
          <inkml:annotationXML>
            <emma:emma xmlns:emma="http://www.w3.org/2003/04/emma" version="1.0">
              <emma:interpretation id="{50082F71-BD6E-4AAB-9382-AE19D8C769E4}" emma:medium="tactile" emma:mode="ink">
                <msink:context xmlns:msink="http://schemas.microsoft.com/ink/2010/main" type="inkWord" rotatedBoundingBox="24296,4428 24719,4409 24740,4893 24318,4912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°</emma:literal>
                </emma:interpretation>
                <emma:interpretation id="interp52" emma:lang="ko-KR" emma:confidence="0">
                  <emma:literal>'</emma:literal>
                </emma:interpretation>
                <emma:interpretation id="interp53" emma:lang="ko-KR" emma:confidence="0">
                  <emma:literal>Q</emma:literal>
                </emma:interpretation>
                <emma:interpretation id="interp5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6817.212">12942-6163 12,'0'0'64,"0"0"1,-6 0-1,6 0 3,-5 36-10,3-18-37,2 3-6,2 4-1,3 5 3,1 2 0,0-1-1,3-1-3,-1-5-3,2-4-1,-3-4 0,-1-3 1,-6-14 0,0 0-2,10 4 0,-10-8-2,0-9-1,0-2-2,-4-1-3,1-4-2,0-2-1,-2-2-1,1-3 0,-2 1 0,2-4 2,0 1 0,4 0 1,0 0 0,0-1 1,3 3 1,4-1-1,4 4 1,1 0-1,9 3 0,-2 1 1,7 4 0,0 5 0,7 6 0,-4 3 1,0 8-1,-1 4 1,-7 4-1,-6 6 1,-10 4 0,-5 1 0,-16 0 0,-5 1 0,-8-5 0,-4 1 1,1-1-1,1-5 0,6 0-1,4-5-1,7-3 2,14-8 0,-1 13 1,8-4 0,11-5-1,4 4 1,4-2 1,3 1 0,1 4-1,3 0-1,-2-1 0,-4-1-1,-3 1-2,-6-4-9,-2 2-26,-2 0-39,-6-8-2,2 2-4,-10-2-6,18 0-3</inkml:trace>
        </inkml:traceGroup>
        <inkml:traceGroup>
          <inkml:annotationXML>
            <emma:emma xmlns:emma="http://www.w3.org/2003/04/emma" version="1.0">
              <emma:interpretation id="{4987F64F-6F8F-4F92-B82E-EA8DAA0D12BE}" emma:medium="tactile" emma:mode="ink">
                <msink:context xmlns:msink="http://schemas.microsoft.com/ink/2010/main" type="inkWord" rotatedBoundingBox="24760,4519 25211,4499 25232,4972 24781,4992"/>
              </emma:interpretation>
              <emma:one-of disjunction-type="recognition" id="oneOf11">
                <emma:interpretation id="interp55" emma:lang="ko-KR" emma:confidence="0">
                  <emma:literal>S</emma:literal>
                </emma:interpretation>
                <emma:interpretation id="interp56" emma:lang="ko-KR" emma:confidence="0">
                  <emma:literal>s</emma:literal>
                </emma:interpretation>
                <emma:interpretation id="interp57" emma:lang="ko-KR" emma:confidence="0">
                  <emma:literal>」</emma:literal>
                </emma:interpretation>
                <emma:interpretation id="interp58" emma:lang="ko-KR" emma:confidence="0">
                  <emma:literal>』</emma:literal>
                </emma:interpretation>
                <emma:interpretation id="interp5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7254.0127">13822-6237 43,'11'-8'70,"-11"8"-2,0-15-3,-9 13 0,-9-2-38,0 4-5,-7 0-4,1 3-6,-4 6-2,4 3 0,1 2 2,9 3-2,8 3-2,6 2-3,10 3 0,2 1 0,9 2-1,1 1 0,6 2 0,-3-1-1,1 0 0,-7 0 2,-7-1 1,-5-2 2,-7-2 0,-11-6 0,-14-4-5,-5-1-3,-11-3 0,-6-3 0,0-2 0,-3-6-6,-14 2-74,27 2-2,3-4-2,14-3-5,2-8-6</inkml:trace>
        </inkml:traceGroup>
      </inkml:traceGroup>
    </inkml:traceGroup>
    <inkml:traceGroup>
      <inkml:annotationXML>
        <emma:emma xmlns:emma="http://www.w3.org/2003/04/emma" version="1.0">
          <emma:interpretation id="{A20E2B71-1B9B-4A27-BD03-D398B740054D}" emma:medium="tactile" emma:mode="ink">
            <msink:context xmlns:msink="http://schemas.microsoft.com/ink/2010/main" type="paragraph" rotatedBoundingBox="20673,5930 22404,5938 22400,6778 20669,677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C970D9B-D57E-434E-B714-BF3A0E6F9869}" emma:medium="tactile" emma:mode="ink">
              <msink:context xmlns:msink="http://schemas.microsoft.com/ink/2010/main" type="line" rotatedBoundingBox="20673,5930 22404,5938 22400,6778 20669,6770"/>
            </emma:interpretation>
          </emma:emma>
        </inkml:annotationXML>
        <inkml:traceGroup>
          <inkml:annotationXML>
            <emma:emma xmlns:emma="http://www.w3.org/2003/04/emma" version="1.0">
              <emma:interpretation id="{30B1023F-79C1-4CAA-8F55-A7E1C1C8D8E6}" emma:medium="tactile" emma:mode="ink">
                <msink:context xmlns:msink="http://schemas.microsoft.com/ink/2010/main" type="inkWord" rotatedBoundingBox="20673,5930 21291,5933 21288,6620 20670,6617"/>
              </emma:interpretation>
              <emma:one-of disjunction-type="recognition" id="oneOf12">
                <emma:interpretation id="interp60" emma:lang="ko-KR" emma:confidence="0">
                  <emma:literal>山</emma:literal>
                </emma:interpretation>
                <emma:interpretation id="interp61" emma:lang="ko-KR" emma:confidence="0">
                  <emma:literal>다</emma:literal>
                </emma:interpretation>
                <emma:interpretation id="interp62" emma:lang="ko-KR" emma:confidence="0">
                  <emma:literal>@</emma:literal>
                </emma:interpretation>
                <emma:interpretation id="interp63" emma:lang="ko-KR" emma:confidence="0">
                  <emma:literal>*</emma:literal>
                </emma:interpretation>
                <emma:interpretation id="interp6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0701.6188">9509-4771 8,'8'-2'38,"-8"2"3,-3 5 6,-2 7-25,-5 7 9,0 4 6,-3 10 6,2 7-1,-6 4 1,3 5-1,-2 3-5,3 1-9,0-1-8,0-1-7,4-6-5,-2-6-2,4-8-3,1-5-1,2-7-2,1-4 0,3-15 0,-2 14 0,2-14 0,0 0 0,0 0 0,4-11 0,1-4 0,3-5 0,2-7 0,2-5 0,2-6 0,-1-3 0,2-4-8,-3-6-1,2 0-1,-3-1 1,3 3 0,-5 1 3,4 3 2,-2 5 2,1 3 2,-1 8 1,-1 5 0,1 9 0,1 6 1,-2 2 0,5 11-1,6 9 2,-2 12 1,3 9 2,-1 13 0,4 5 2,-2 6 0,2 6 0,-2 0-2,-3-2-6,0-6 0,0-8 0,0-9 0,-2-8 0,-4-10 0,-3-5 0,-3-8 0,-8-8 0,13 2 0,-13-2-15,1-8-63,2-4-3,-3-2-3,0-5-7,-3-3-6</inkml:trace>
          <inkml:trace contextRef="#ctx0" brushRef="#br0" timeOffset="10904.419">9415-4376 1,'-47'4'74,"10"1"-1,9-3-2,17 1-3,11-3-4,21-6-36,14 3-12,13 1-8,7 1-5,7-1 1,1-2-5,1 0-19,-4 3-43,-10-3-3,-6-3-6,-14-2-3,-5 1-3</inkml:trace>
        </inkml:traceGroup>
        <inkml:traceGroup>
          <inkml:annotationXML>
            <emma:emma xmlns:emma="http://www.w3.org/2003/04/emma" version="1.0">
              <emma:interpretation id="{2EA6ADDB-EB77-43A2-B96F-72A26065F48B}" emma:medium="tactile" emma:mode="ink">
                <msink:context xmlns:msink="http://schemas.microsoft.com/ink/2010/main" type="inkWord" rotatedBoundingBox="21452,5963 22404,5967 22400,6778 21449,6774"/>
              </emma:interpretation>
              <emma:one-of disjunction-type="recognition" id="oneOf13">
                <emma:interpretation id="interp65" emma:lang="ko-KR" emma:confidence="0">
                  <emma:literal>달</emma:literal>
                </emma:interpretation>
                <emma:interpretation id="interp66" emma:lang="ko-KR" emma:confidence="0">
                  <emma:literal>대</emma:literal>
                </emma:interpretation>
                <emma:interpretation id="interp67" emma:lang="ko-KR" emma:confidence="0">
                  <emma:literal>데</emma:literal>
                </emma:interpretation>
                <emma:interpretation id="interp68" emma:lang="ko-KR" emma:confidence="0">
                  <emma:literal>$</emma:literal>
                </emma:interpretation>
                <emma:interpretation id="interp69" emma:lang="ko-KR" emma:confidence="0">
                  <emma:literal>적</emma:literal>
                </emma:interpretation>
              </emma:one-of>
            </emma:emma>
          </inkml:annotationXML>
          <inkml:trace contextRef="#ctx0" brushRef="#br0" timeOffset="12277.2215">10223-4700 7,'-13'-12'61,"13"12"6,-11-11 1,11 11 0,-3-9-33,3 9-5,0 0-8,3-14-4,11 10-5,-2-3-6,12 1-1,2-4-1,11 2 1,3 0 0,10 1 0,4 3-1,-5 1 0,6 3-1,-2 5-3,-4 6-1,-12 0-1,-3 7 0,-12 0 1,-7 6 0,-13-1 0,-6-1 2,-14-2 1,-12 1 2,-4-4 1,-10 1 1,-1-4 0,-3-3-1,4-2-1,4-3 0,10-2-1,6-1-2,8-2-1,16-1-1,0 0 0,0 0-1,19 6 0,7-3-1,7 3 0,10 1 2,4 5-1,8-1 0,0 7-1,3 3 1,1 4 0,-3 0-1,-3 5 1,-9-1 0,-5 0 2,-13-4 2,-11-4 2,-15-2 2,-13-2 0,-18-3 2,-13-5-5,-14-2-4,-8-3 0,-3 1 0,-1-4 0,4-1 0,4 0 0,9 0 0,13-5 0,11 5 0,6-2 0,12 1-17,11 1-66,0 0-2,11 0-5,4-10-4,9 5-3</inkml:trace>
          <inkml:trace contextRef="#ctx0" brushRef="#br0" timeOffset="11622.0204">10303-4705 33,'1'-15'63,"-1"15"-2,0 0-3,0 0 2,0 6-28,0 14-6,1 6-7,1 10-5,0 7 4,1 3 1,0 4-1,0-3-1,-1-3-7,3-7-2,-4-3-1,0-10-1,2-7-1,-3-6 1,0-11 0,1 14 0,-1-14-1,0 0-4,0 0-8,0-8-17,0-2-26,-2-3-26,0-8-3,0-3-7,0-1-5,-1-7 6</inkml:trace>
          <inkml:trace contextRef="#ctx0" brushRef="#br0" timeOffset="15475.2272">10115-4183 5,'0'0'50,"0"0"6,0-10 2,0 10-25,0 0-1,0 0-2,0 0-6,0 0-3,0 0-4,0 0-4,0 0-3,0 0-2,0 0-3,0 0 1,0 0-2,0 0 1,0 0 1,0 0-1,0 0 0,0 0 0,0 0 0,0 0-1,0 0-1,-7-3 0,7 3-2,0 0 0,0 0-1,-8-5 0,8 5 0,0 0 0,0 0 0,-10-2 1,10 2 0,0 0 2,0 0 1,0 0 1,0 0 1,0 0 0,0 0 1,0 0-1,0 0 0,0 0-1,0 0 0,0 0 0,0 0-2,0 0 0,0 0 0,0 0-1,0 0-2,0 0 0,0 0-1,0 0-1,7 10 1,0-1-1,1 3 2,1 3 0,2 4 0,-3 1 2,-1 1 1,-3-4 1,-4 3 0,-1-3 0,-10 0 0,0-5-3,-2-2-8,-2-6-23,-3-1-44,18-3-4,-12 2-4,12-2-5,4-8-5</inkml:trace>
        </inkml:traceGroup>
      </inkml:traceGroup>
    </inkml:traceGroup>
    <inkml:traceGroup>
      <inkml:annotationXML>
        <emma:emma xmlns:emma="http://www.w3.org/2003/04/emma" version="1.0">
          <emma:interpretation id="{56080A3A-AD74-4A57-88E3-C9A7A8564E6E}" emma:medium="tactile" emma:mode="ink">
            <msink:context xmlns:msink="http://schemas.microsoft.com/ink/2010/main" type="paragraph" rotatedBoundingBox="15785,8765 20503,8838 20490,9733 15771,96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4E846AC-2640-46A7-8EB3-93A507395995}" emma:medium="tactile" emma:mode="ink">
              <msink:context xmlns:msink="http://schemas.microsoft.com/ink/2010/main" type="inkBullet" rotatedBoundingBox="15785,8765 16568,8777 16554,9672 15771,9660"/>
            </emma:interpretation>
            <emma:one-of disjunction-type="recognition" id="oneOf14">
              <emma:interpretation id="interp70" emma:lang="ko-KR" emma:confidence="0">
                <emma:literal>〇</emma:literal>
              </emma:interpretation>
              <emma:interpretation id="interp71" emma:lang="ko-KR" emma:confidence="0">
                <emma:literal>@</emma:literal>
              </emma:interpretation>
              <emma:interpretation id="interp72" emma:lang="ko-KR" emma:confidence="0">
                <emma:literal>㉡</emma:literal>
              </emma:interpretation>
              <emma:interpretation id="interp73" emma:lang="ko-KR" emma:confidence="0">
                <emma:literal>』</emma:literal>
              </emma:interpretation>
              <emma:interpretation id="interp74" emma:lang="ko-KR" emma:confidence="0">
                <emma:literal>8</emma:literal>
              </emma:interpretation>
            </emma:one-of>
          </emma:emma>
        </inkml:annotationXML>
        <inkml:trace contextRef="#ctx0" brushRef="#br1" timeOffset="183627.9223">4939-1821 39,'4'-11'48,"3"0"1,-4-1-1,-13-6-34,7 5 0,-2-3-2,-2 1 0,-4-2 4,-1 3 0,-4-1 1,-3 3 1,-3 2-2,-5 2 0,-1 3-2,-2 5-1,-2 1-1,-1 8 0,-4 7 1,-1 10 2,1 4 1,3 9 2,-5 9 0,6 8 1,6 8-2,0 6-8,11 1-9,5 0 0,11-1 0,4-5 0,13-4 0,10-9 0,6-8 0,11-6 0,4-9 0,8-10 0,-1-8 0,5-6 0,1-5 0,1-11 0,-4-7 0,-2-9 0,-3-8 0,-6-4 0,-9-5 0,-9-8 0,-8-6 0,-9-4 0,-10 0 0,-7-2 0,-12 4 0,-5 2 0,-7 1 0,-5 8 0,0 5 0,-3 5 0,2 8 0,4 5 0,-1 4 0,3 9 0,3 8 0,1 3 0,4 7 0,-1 13-32,3 0-52,4 7-3,-3-3-2,10 2-4,-5-3-3</inkml:trace>
        <inkml:trace contextRef="#ctx0" brushRef="#br1" timeOffset="182879.1212">4754-1714 14,'-6'-10'50,"6"1"4,-6-1-1,6-27-18,0 28-10,1 0 0,-1 9 0,7-13-2,-7 13 1,9-2 2,-9 2 5,8 9-2,0 6-1,-7 8-4,5 8-3,-6 5-2,5 7-14,-3 5-5,1-1 0,-3 1 0,0-5 0,0-5 0,1-9 0,0-5 0,-1-8 0,0-3 0,0-13 0,-1 10 0,1-10 0,0 0 0,-6-8 0,6 8 0,-4-18-27,4 3-24,0 15-11,0-14-23,9-3-3,-9-3-1,9 5 3</inkml:trace>
      </inkml:traceGroup>
      <inkml:traceGroup>
        <inkml:annotationXML>
          <emma:emma xmlns:emma="http://www.w3.org/2003/04/emma" version="1.0">
            <emma:interpretation id="{AA93ABCD-2A3E-4BD7-86C1-64442B4631BE}" emma:medium="tactile" emma:mode="ink">
              <msink:context xmlns:msink="http://schemas.microsoft.com/ink/2010/main" type="line" rotatedBoundingBox="17857,8811 20503,8852 20491,9657 17845,9617"/>
            </emma:interpretation>
          </emma:emma>
        </inkml:annotationXML>
        <inkml:traceGroup>
          <inkml:annotationXML>
            <emma:emma xmlns:emma="http://www.w3.org/2003/04/emma" version="1.0">
              <emma:interpretation id="{5A05D737-5ED1-4E43-A793-1033A86652A4}" emma:medium="tactile" emma:mode="ink">
                <msink:context xmlns:msink="http://schemas.microsoft.com/ink/2010/main" type="inkWord" rotatedBoundingBox="17857,8811 18569,8822 18557,9628 17845,9616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의</emma:literal>
                </emma:interpretation>
                <emma:interpretation id="interp77" emma:lang="ko-KR" emma:confidence="0">
                  <emma:literal>여</emma:literal>
                </emma:interpretation>
                <emma:interpretation id="interp78" emma:lang="ko-KR" emma:confidence="0">
                  <emma:literal>다</emma:literal>
                </emma:interpretation>
                <emma:interpretation id="interp79" emma:lang="ko-KR" emma:confidence="0">
                  <emma:literal>^</emma:literal>
                </emma:interpretation>
              </emma:one-of>
            </emma:emma>
          </inkml:annotationXML>
          <inkml:trace contextRef="#ctx0" brushRef="#br2" timeOffset="188900.7318">6477-1204 6,'0'17'56,"-4"-2"3,2-5 1,2-10 9,-5 10-32,5-10-5,0 0-1,7-7-1,0-10-3,0-5-2,2-9-4,0-7-7,6-8-6,-3-7-1,2 0-3,-3-8-2,3 1-1,2-3 0,1 5 0,3 1 0,2 3-1,5 5 0,-1 9 1,4 6-1,-2 7 1,1 8 1,0 8 1,-2 11 1,1 12 2,-5 14-4,-1 10-2,-2 10 0,-1 11 0,1 6 0,0 4 0,-2 0 0,1-1 0,2-6 0,-2-7 0,0-7 0,1-9 0,-3-9 0,-1-6 0,-4-7 0,-2-6 0,-10-9 0,12 6 0,-12-6 0,0 0 0,3-6 0,-3-22-47,0 19-38,-2-3-1,0-1-5,-5-2-5,4 2 2</inkml:trace>
          <inkml:trace contextRef="#ctx0" brushRef="#br2" timeOffset="189197.1323">6645-1416 41,'-14'-2'73,"14"2"0,-9-7 0,9 7 1,-13-10-33,23 6-5,13 2-8,4 0-7,6-2-3,1 2-3,5-2-2,-2 3-8,-1 0-5,-2 1 0,-8 0-4,-2-10-46,-9 13-29,-4 1-2,-1 0-4,-10-4-6,0 0-3</inkml:trace>
        </inkml:traceGroup>
        <inkml:traceGroup>
          <inkml:annotationXML>
            <emma:emma xmlns:emma="http://www.w3.org/2003/04/emma" version="1.0">
              <emma:interpretation id="{482B9501-71CA-48F1-B7E9-D6F91DC22899}" emma:medium="tactile" emma:mode="ink">
                <msink:context xmlns:msink="http://schemas.microsoft.com/ink/2010/main" type="inkWord" rotatedBoundingBox="18968,9057 19489,9065 19485,9328 18964,9320"/>
              </emma:interpretation>
              <emma:one-of disjunction-type="recognition" id="oneOf16">
                <emma:interpretation id="interp80" emma:lang="ko-KR" emma:confidence="0">
                  <emma:literal>×</emma:literal>
                </emma:interpretation>
                <emma:interpretation id="interp81" emma:lang="ko-KR" emma:confidence="0">
                  <emma:literal>5</emma:literal>
                </emma:interpretation>
                <emma:interpretation id="interp82" emma:lang="ko-KR" emma:confidence="0">
                  <emma:literal>고</emma:literal>
                </emma:interpretation>
                <emma:interpretation id="interp83" emma:lang="ko-KR" emma:confidence="0">
                  <emma:literal>그</emma:literal>
                </emma:interpretation>
                <emma:interpretation id="interp84" emma:lang="ko-KR" emma:confidence="0">
                  <emma:literal>二</emma:literal>
                </emma:interpretation>
              </emma:one-of>
            </emma:emma>
          </inkml:annotationXML>
          <inkml:trace contextRef="#ctx0" brushRef="#br2" timeOffset="190023.9337">7650-1511 31,'-29'21'83,"8"-3"0,10-5 0,7-3-5,9-10 2,-5 0-47,31 0-13,3 0-5,14 0-10,5 0-5,6-3 0,-2 0 0,0 3 0,-4-3 0,-5 3-10,-9 2-68,-15-2-3,-10 0-4,-14 0-5,0 0-4</inkml:trace>
          <inkml:trace contextRef="#ctx0" brushRef="#br2" timeOffset="189805.5333">7614-1645 14,'-4'-13'67,"4"13"7,-4-12 2,4 12 0,-2-10-30,2 10-3,0 0-8,0 0-7,0 0-6,10-8-5,1 8-4,3-1-13,5 0 0,4-1 0,5 0 0,4 0 0,1 1 0,-2 1 0,1-3 0,1 2 0,-4 0 0,-3 1 0,-5-1 0,-2 1 0,-6-2-29,-4 2-51,-9 0-4,0 0-2,0 0-4,0 0-3</inkml:trace>
        </inkml:traceGroup>
        <inkml:traceGroup>
          <inkml:annotationXML>
            <emma:emma xmlns:emma="http://www.w3.org/2003/04/emma" version="1.0">
              <emma:interpretation id="{7173B992-9CB4-4A47-BC79-F724DB4255EC}" emma:medium="tactile" emma:mode="ink">
                <msink:context xmlns:msink="http://schemas.microsoft.com/ink/2010/main" type="inkWord" rotatedBoundingBox="19807,8909 20502,8920 20494,9416 19799,9405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9</emma:literal>
                </emma:interpretation>
                <emma:interpretation id="interp87" emma:lang="ko-KR" emma:confidence="0">
                  <emma:literal>의</emma:literal>
                </emma:interpretation>
                <emma:interpretation id="interp88" emma:lang="ko-KR" emma:confidence="0">
                  <emma:literal>우</emma:literal>
                </emma:interpretation>
                <emma:interpretation id="interp89" emma:lang="ko-KR" emma:confidence="0">
                  <emma:literal>와</emma:literal>
                </emma:interpretation>
              </emma:one-of>
            </emma:emma>
          </inkml:annotationXML>
          <inkml:trace contextRef="#ctx0" brushRef="#br2" timeOffset="190928.7353">8787-1618 46,'9'0'69,"-9"0"-2,0 0 1,7-10-6,-7 10-36,8-11-7,-8 11-7,11-15-6,-4 4-1,-1-2-1,-1-3 0,0-4 0,-4-2 0,-1 3 0,-6-6 1,-7 3-1,-3 0 1,-8 6 2,-4 4 1,-6 9 1,-8 3 3,2 6 0,-4 13 3,0 11 0,4 10-1,4 1-9,7 6-5,10 0 0,12-4 0,7-3 0,18-10 0,12-8 0,12-7 0,6-10 0,10-5 0,1-10 0,2-5 0,-12-5 0,0-4 0,-11-3 0,-10 1 0,-10 5 0,-6-3 0,-9 6 0,-3 7 0,0 11 0,-13-4 0,4 8 0,-2 13 0,1 4 0,5-1 0,1 9 0,2 2 0,5-2 0,9-1 0,9-4 0,5 1 0,3-6 0,3-2 0,-1-5 0,1 2 0,-8-4-55,-11-3-28,-3 2-4,-10-9-5,-8 1-6,-14-1 2</inkml:trace>
        </inkml:traceGroup>
      </inkml:traceGroup>
    </inkml:traceGroup>
    <inkml:traceGroup>
      <inkml:annotationXML>
        <emma:emma xmlns:emma="http://www.w3.org/2003/04/emma" version="1.0">
          <emma:interpretation id="{64448210-8457-4A33-A442-88F0FA7192F5}" emma:medium="tactile" emma:mode="ink">
            <msink:context xmlns:msink="http://schemas.microsoft.com/ink/2010/main" type="paragraph" rotatedBoundingBox="11386,10560 24719,11099 24662,12516 11329,119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C12CC8-51AB-469B-9A40-F980CF38B274}" emma:medium="tactile" emma:mode="ink">
              <msink:context xmlns:msink="http://schemas.microsoft.com/ink/2010/main" type="line" rotatedBoundingBox="11386,10560 24719,11099 24662,12516 11329,11978"/>
            </emma:interpretation>
          </emma:emma>
        </inkml:annotationXML>
        <inkml:traceGroup>
          <inkml:annotationXML>
            <emma:emma xmlns:emma="http://www.w3.org/2003/04/emma" version="1.0">
              <emma:interpretation id="{D2277163-C05E-4D7D-BBCD-2E5C433E9633}" emma:medium="tactile" emma:mode="ink">
                <msink:context xmlns:msink="http://schemas.microsoft.com/ink/2010/main" type="inkWord" rotatedBoundingBox="11378,10768 12402,10809 12357,11933 11332,11891"/>
              </emma:interpretation>
              <emma:one-of disjunction-type="recognition" id="oneOf18">
                <emma:interpretation id="interp90" emma:lang="ko-KR" emma:confidence="0">
                  <emma:literal>습</emma:literal>
                </emma:interpretation>
                <emma:interpretation id="interp91" emma:lang="ko-KR" emma:confidence="0">
                  <emma:literal>츄</emma:literal>
                </emma:interpretation>
                <emma:interpretation id="interp92" emma:lang="ko-KR" emma:confidence="0">
                  <emma:literal>긁</emma:literal>
                </emma:interpretation>
                <emma:interpretation id="interp93" emma:lang="ko-KR" emma:confidence="0">
                  <emma:literal>쥬</emma:literal>
                </emma:interpretation>
                <emma:interpretation id="interp94" emma:lang="ko-KR" emma:confidence="0">
                  <emma:literal>云</emma:literal>
                </emma:interpretation>
              </emma:one-of>
            </emma:emma>
          </inkml:annotationXML>
          <inkml:trace contextRef="#ctx0" brushRef="#br3" timeOffset="-54038.4949">142 73 19,'-11'-4'48,"0"-4"3,0-1 7,-3 3-25,3-3 1,-1 2 2,1 0-3,-1 1 1,1 0-2,0 1-2,2 2-5,0 2-4,9 1-6,-10-3-4,10 3-2,0 0-4,0 0-1,0 4-1,12 3-1,8-1 1,9 1 2,5 4-5,9-1 0,6 0 0,11 1 0,-2 2 0,2 1 0,-1-3 0,-5 2 0,0 1 0,-6 0 0,-6-2 0,-8 0 0,-5-2 0,-8-1 0,-8 0 0,-6-2 0,-7 1 0,-8 4 0,-13-1 0,-9 6 0,-10 1 0,-8 5 0,-13 2 0,-4 4 0,-1 0 0,-1 2 0,3 0 0,5-4 0,11-4 0,8-3 0,8-3 0,12 1 0,7-8-5,13-10-75,3 8-2,8-8-3,8-6-5,0-7-6</inkml:trace>
          <inkml:trace contextRef="#ctx0" brushRef="#br3" timeOffset="-55036.8967">138 75 0,'-77'0'16,"58"2"-16,-24-2 0</inkml:trace>
          <inkml:trace contextRef="#ctx0" brushRef="#br3" timeOffset="-54865.2963">201 219 12,'17'-23'27,"-17"23"-54,18-19 26</inkml:trace>
          <inkml:trace contextRef="#ctx0" brushRef="#br3" timeOffset="-53133.6929">520 908 46,'9'8'62,"-9"-8"3,0 0 4,0 0-26,11 0-10,-1-4-2,-10 4-4,19-14-5,-19 14-6,15-18-6,-8 6-3,3 0-3,-5-3 0,1-2-2,1 0-1,-2 0 0,-2-3 0,0 3-1,-3-2 0,0 3-1,-4 2 1,-6 2-2,-4 4 2,-8 6 0,0 2 3,-7 4 4,-2 10 2,-4 9 2,-2 8 1,0 7 1,4 3 0,4 4-11,2 3-2,8-3 0,7-3 0,9-5 0,6-7 0,13-8 0,6-6 0,9-8 0,3-7 0,2-5 0,4-10 0,-2-7 0,-2-4 0,-1-3 0,-12-2 0,-2-1 0,-6 3-3,-5 3 2,-6 8 3,-4 7 0,0 10-2,0 0 0,7 13 0,-2 7 0,8 2 0,2 6 0,8-1 0,3 2 0,6-5 0,3-2 0,4-1 0,0-5 0,0 0 0,-6-1-81,-10-6-3,-4-1-2,-19-8-7,0 0-3</inkml:trace>
        </inkml:traceGroup>
        <inkml:traceGroup>
          <inkml:annotationXML>
            <emma:emma xmlns:emma="http://www.w3.org/2003/04/emma" version="1.0">
              <emma:interpretation id="{8925049A-CAE1-44BE-A7BE-73EEE4C9A9C7}" emma:medium="tactile" emma:mode="ink">
                <msink:context xmlns:msink="http://schemas.microsoft.com/ink/2010/main" type="inkWord" rotatedBoundingBox="15605,10731 16657,10773 16617,11758 15565,11715"/>
              </emma:interpretation>
              <emma:one-of disjunction-type="recognition" id="oneOf19">
                <emma:interpretation id="interp95" emma:lang="ko-KR" emma:confidence="0">
                  <emma:literal>㉢</emma:literal>
                </emma:interpretation>
                <emma:interpretation id="interp96" emma:lang="ko-KR" emma:confidence="0">
                  <emma:literal>@</emma:literal>
                </emma:interpretation>
                <emma:interpretation id="interp97" emma:lang="ko-KR" emma:confidence="0">
                  <emma:literal>㉡</emma:literal>
                </emma:interpretation>
                <emma:interpretation id="interp98" emma:lang="ko-KR" emma:confidence="0">
                  <emma:literal>∞</emma:literal>
                </emma:interpretation>
                <emma:interpretation id="interp9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197465.1468">4814 155 0,'0'-17'44,"-4"-4"2,-1 1 2,-6-2-1,7 0-32,0 6-3,-3-1-3,-4 5-1,2 0-1,-5 4 1,1 3 1,1 4 2,-9 1 0,-1 5 2,-8 6 3,-6 9 1,-4 6 2,-3 5 3,-5 9 1,3 5-2,-1 9 0,2 3 0,4 6-2,4 1-2,7 3-3,7 0-1,9-3-13,6-2 0,11-3 0,15-4 0,11-5 0,13-7 0,15-9 0,10-6 0,7-8 0,11-7 0,-1-7 0,1-6 0,-1-9 0,-2-7 0,-6-5 0,-11-3 0,-9-11 0,-9-1 0,-12-7 0,-7-4 0,-14-2 0,-10-8 0,-5-1 0,-15-4 0,-7 1 0,-10 1 0,-2 4 0,-5 3 0,-3 9 0,-3 6 0,3 10 0,2 3 0,0 9 0,3 6 0,2 6 0,-1 2-5,6 2-49,2 9-30,-3-4 0,7 10-4,-6-4-1,8 3 1</inkml:trace>
          <inkml:trace contextRef="#ctx0" brushRef="#br1" timeOffset="196809.9457">4473 400 1,'0'0'41,"0"0"0,0-10 5,-36-1-29,38 2 1,7-1 3,2-2-2,2 2 1,1-2 0,4 0-1,2-5 0,5 7-1,-4-4-5,5 7-1,-4 0-3,7 7-3,-7 3-1,-1 9-2,-9 11 0,-4 0 2,-5 10 1,-6-1 5,-6 11 1,-13-6 2,0-3 1,-9-2 1,4-3 0,-4-3-3,5-5-2,4-4-2,7-6-1,9-1-3,6-10 0,18 13-2,7-11 0,11 0-1,7-2 0,10 0 0,4 0 0,-1-4-2,-5 1 0,-2 3-2,-11-2-3,-5 2-10,-12-2-20,-21 2-41,0 0-2,0 0-3,-18-7-8,-3 0 2</inkml:trace>
        </inkml:traceGroup>
        <inkml:traceGroup>
          <inkml:annotationXML>
            <emma:emma xmlns:emma="http://www.w3.org/2003/04/emma" version="1.0">
              <emma:interpretation id="{E280AA70-4061-4A93-B790-5D1375F9EA03}" emma:medium="tactile" emma:mode="ink">
                <msink:context xmlns:msink="http://schemas.microsoft.com/ink/2010/main" type="inkWord" rotatedBoundingBox="17882,11311 18590,11339 18567,11906 17859,11878"/>
              </emma:interpretation>
              <emma:one-of disjunction-type="recognition" id="oneOf20">
                <emma:interpretation id="interp100" emma:lang="ko-KR" emma:confidence="0">
                  <emma:literal>e</emma:literal>
                </emma:interpretation>
                <emma:interpretation id="interp101" emma:lang="ko-KR" emma:confidence="0">
                  <emma:literal>으</emma:literal>
                </emma:interpretation>
                <emma:interpretation id="interp102" emma:lang="ko-KR" emma:confidence="0">
                  <emma:literal>오</emma:literal>
                </emma:interpretation>
                <emma:interpretation id="interp103" emma:lang="ko-KR" emma:confidence="0">
                  <emma:literal>ㄷ</emma:literal>
                </emma:interpretation>
                <emma:interpretation id="interp10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248539.6365">6539 744 56,'0'0'70,"-19"0"1,19 0 2,-15-3-28,15 3-5,0 0-2,-10 0-6,10 0-8,0 7-6,0-7-4,4 17-4,7-8-2,-1 3-1,5-2-2,6-1-5,2-1 0,5-3 0,5-1 0,5-4 0,2 0 0,3-2 0,2-5 0,5-3 0,-3-3 0,-3-2 0,-4-3 0,-4 0 0,-6-4 0,-8 0 0,-5 2 0,-9 0 0,-7 1 0,-3 3 0,-12 0 0,-3 0 0,-8 4 0,-5 4 0,-3 2 0,-7 4 0,0 2 0,-4 5 0,-2 10 0,2 5 0,2 8 0,-1 6 0,6 3 0,4 10 0,9-1 0,6 1 0,9 3 0,9-3 0,8-5 0,13-4 0,9-2 0,11-10 0,6-3 0,8-8 0,6-8 0,4-7 0,-6 0 0,-1-3 0,-6-8 0,-8 1 0,-7 0 0,-9 2 0,-16 0 0,-12 8-68,14-10-21,-14 10 1,-5-11-7,-4 1-5</inkml:trace>
        </inkml:traceGroup>
        <inkml:traceGroup>
          <inkml:annotationXML>
            <emma:emma xmlns:emma="http://www.w3.org/2003/04/emma" version="1.0">
              <emma:interpretation id="{C67CA270-7AD5-43AA-9012-3A751617CC5B}" emma:medium="tactile" emma:mode="ink">
                <msink:context xmlns:msink="http://schemas.microsoft.com/ink/2010/main" type="inkWord" rotatedBoundingBox="19044,11523 19565,11477 19588,11743 19067,11789"/>
              </emma:interpretation>
              <emma:one-of disjunction-type="recognition" id="oneOf21">
                <emma:interpretation id="interp105" emma:lang="ko-KR" emma:confidence="0">
                  <emma:literal>=</emma:literal>
                </emma:interpretation>
                <emma:interpretation id="interp106" emma:lang="ko-KR" emma:confidence="0">
                  <emma:literal>소</emma:literal>
                </emma:interpretation>
                <emma:interpretation id="interp107" emma:lang="ko-KR" emma:confidence="0">
                  <emma:literal>×</emma:literal>
                </emma:interpretation>
                <emma:interpretation id="interp108" emma:lang="ko-KR" emma:confidence="0">
                  <emma:literal>.</emma:literal>
                </emma:interpretation>
                <emma:interpretation id="interp10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249319.6379">7739 758 18,'-11'0'73,"11"0"8,-13-1 0,13 1-1,-10-2-27,10 2-7,0 0-7,-10-3-11,10 3-16,0 0-12,0 0 0,8 0 0,5 2 0,3-2 0,8 0 0,5 0 0,5 0 0,5 0 0,2 0 0,1-2 0,-3 1 0,1-2 0,-4 3 0,-4 0 0,-7-1 0,-6 1 0,-4 0 0,-4 0 0,-11 0 0,13 0 0,-13 0 0,0 0 0,0 0-41,-7 0-42,7 0-3,-22 8-2,5-2-4,-6-2 0</inkml:trace>
          <inkml:trace contextRef="#ctx0" brushRef="#br1" timeOffset="249569.2383">7778 936 0,'-25'19'61,"0"-2"6,7-1 3,3-5 3,7-18-11,8 13-25,0-6-3,16 11-6,9-10-3,10-1-3,7-3-4,7-6-4,4 3-14,4-4 0,-3 3 0,-3 2 0,-6 1 0,-9 1 0,-10 3 0,-8 0 0,-3 3 0,-15-3 0,0 0-72,-3 9-12,3-9 0,0 0-7,-11-4-5</inkml:trace>
        </inkml:traceGroup>
        <inkml:traceGroup>
          <inkml:annotationXML>
            <emma:emma xmlns:emma="http://www.w3.org/2003/04/emma" version="1.0">
              <emma:interpretation id="{EA0F43F2-31E5-4C4D-A16F-DCF1860A68D2}" emma:medium="tactile" emma:mode="ink">
                <msink:context xmlns:msink="http://schemas.microsoft.com/ink/2010/main" type="inkWord" rotatedBoundingBox="19794,10950 22283,10972 22271,12360 19782,12338"/>
              </emma:interpretation>
              <emma:one-of disjunction-type="recognition" id="oneOf22">
                <emma:interpretation id="interp110" emma:lang="ko-KR" emma:confidence="0">
                  <emma:literal>㈓</emma:literal>
                </emma:interpretation>
                <emma:interpretation id="interp111" emma:lang="ko-KR" emma:confidence="0">
                  <emma:literal>㈒</emma:literal>
                </emma:interpretation>
                <emma:interpretation id="interp112" emma:lang="ko-KR" emma:confidence="0">
                  <emma:literal>㈔</emma:literal>
                </emma:interpretation>
                <emma:interpretation id="interp113" emma:lang="ko-KR" emma:confidence="0">
                  <emma:literal>㈚</emma:literal>
                </emma:interpretation>
                <emma:interpretation id="interp114" emma:lang="ko-KR" emma:confidence="0">
                  <emma:literal>㈖</emma:literal>
                </emma:interpretation>
              </emma:one-of>
            </emma:emma>
          </inkml:annotationXML>
          <inkml:trace contextRef="#ctx0" brushRef="#br1" timeOffset="252455.2434">8770 576 8,'-4'-8'46,"-2"-5"1,2 5 3,0-1-29,4 9 4,0 0 3,-8 4 4,8 11 3,0 6 2,1 10-1,5 7 3,-3 11-1,3 6-5,-1 3-4,-1 2-22,-4-2-7,2-7 0,-2-1 0,0-10 0,0-10 0,0-9 0,0-7 0,0-14 0,0 0 0,0 0 0,7-4 0,-4-16 0,1-3 0,3-5 0,3-4 0,2-2 0,6 0 0,4 2 0,4 2 0,3 6 0,6 5 0,-1 7 0,3 8 0,-2 4 0,-3 8 0,-5 10 0,-6 6 0,-7 5 0,-9 2 0,-5 4 0,-11-1 0,-8 2 0,-6-6 0,-7-2 0,-1-3 0,-5-5 0,-1-4 0,2-9 0,2 1 0,5-7 0,0-2 0,9-2 0,2-5 0,8 3 0,1-4 0,10 9 0,6-12-52,0 1-36,10 0-1,0-7-7,10 4-3</inkml:trace>
          <inkml:trace contextRef="#ctx0" brushRef="#br1" timeOffset="253172.8447">9472 911 48,'0'0'61,"0"-12"7,0-12-20,0 24 2,0 0-1,0 0-5,-9 0-3,5 8-7,4-8-8,-9 10-7,9-10-5,-3 13-5,3-13-9,8 8 0,9-7 0,5-1 0,9-5 0,2-1 0,3-2 0,3-2 0,1-1 0,-9 3 0,-4-1 0,-7 5 0,-9 2 0,-11 2 0,0 0 0,-12 3 0,-7 2 0,-3 1 0,-7 2 0,-2-2 0,1 1 0,0-2 0,4 1 0,3 0 0,4-3 0,5-3 0,6 0 0,8 0 0,0 0 0,0 0 0,0 0 0,13-4 0,0 0 0,1 3 0,1 1 0,-2 0 0,6 0 0,-4 1-72,-7-1-13,5 5 0,-13-5-7,11-1-7</inkml:trace>
          <inkml:trace contextRef="#ctx0" brushRef="#br1" timeOffset="253859.2459">10042 600 56,'-7'-8'71,"7"8"5,-4-9 2,4 9 0,-3 10-33,3 12-7,0 7-6,0 12-6,-1 5-15,1 9-11,0-2 0,1 3 0,5-4 0,-1-5 0,2-6 0,1-7 0,-1-8 0,2-5 0,-2-7 0,-5-4 0,-2-10 0,0 0 0,0 0 0,0-15 0,-2-5 0,-5-3 0,-2-9 0,0-6 0,2-4 0,-1-3 0,2-1 0,1-2 0,2 0 0,3-1 0,0 5-2,1 2-1,3 3 1,5 2 0,0 4 2,6 2 0,1 6 0,4 3 1,4 4 1,3 13 0,5 5 2,-2 10-4,1 11 0,-8 8 0,0 7 0,-12 2 0,-9 5 0,-8-4 0,-14 0 0,-11-7 0,-5-6 0,-6-5 0,-4-6 0,4-4 0,2-5 0,5-4 0,8-2 0,9-2 0,1-10 0,13-1-65,8 3-21,10-7-1,8 3-5,3-4-6</inkml:trace>
          <inkml:trace contextRef="#ctx0" brushRef="#br1" timeOffset="254530.047">10478 639 0,'-3'-13'63,"3"13"10,0-13 5,0 13-4,15-13-28,-15 13-3,0 0-3,8 3-5,-4 12-6,2 11-7,-3 7-14,2 12-8,-2 5 0,2 8 0,-5 1 0,3-1 0,1-4 0,-1-8 0,0-4 0,1-14 0,0-6 0,2-8 0,-6-14 0,9 0 0,-5-9 0,3-9 0,2-6 0,2-3 0,1-1 0,5 1 0,5 3 0,1 3 0,5 8 0,-2 8 0,4 5 0,-5 3 0,-2 12 0,-5 0 0,-5 11 0,-8 2 0,-6 3 0,-13-1 0,-7-3 0,-9-2 0,-6-4 0,-5-5 0,-1-5 0,2-7 0,2-4 0,6 0 0,6 0 0,9-3 0,5 3-58,12 0-30,-10-12-4,5 2-3,5 10-7</inkml:trace>
          <inkml:trace contextRef="#ctx0" brushRef="#br1" timeOffset="302562.5314">8829 364 31,'-2'-17'40,"-3"-6"2,5 4-26,-1-4-1,0 6 2,-5-3 0,2 2 1,1 1-1,2 5-1,1 12-3,-15-11 0,2 9-2,-5 4 1,-2 9 2,-5 11-1,-3 9 4,-3 5 1,-2 12 2,-3 2 4,0 12-2,4 0-1,-1 7-3,4 0-4,4-3-3,10 2-4,8 0-1,7 1-2,10-3-1,14-4-1,7-2-1,9-2-1,4-6 1,5-4-1,1-4 1,1-5-1,-4-5 1,-1-2-1,-8-1 0,-2-5 1,-8-1-2,-2-1-6,-8-3-20,1-6-48,3 0-2,-4-10-3,4-5-6,-5-13-2</inkml:trace>
          <inkml:trace contextRef="#ctx0" brushRef="#br1" timeOffset="303155.3324">10719 291 12,'4'-13'61,"4"11"7,-8 2 3,22 6 1,-20 15-32,17 10-3,4 17-1,-3 7-6,3 15-4,-5 5-6,0 10-4,-6 2-5,-2 0 0,-10 1-11,-6-2 0,-9-3 0,-7-9 0,-4-9-43,-6-2-34,-10-16-3,-3-9-3,-6-18-7,-1-7-4</inkml:trace>
        </inkml:traceGroup>
        <inkml:traceGroup>
          <inkml:annotationXML>
            <emma:emma xmlns:emma="http://www.w3.org/2003/04/emma" version="1.0">
              <emma:interpretation id="{D7C24E0A-82FC-4E7A-8992-FF758125AEA6}" emma:medium="tactile" emma:mode="ink">
                <msink:context xmlns:msink="http://schemas.microsoft.com/ink/2010/main" type="inkWord" rotatedBoundingBox="22830,11215 24712,11291 24675,12188 22794,12112"/>
              </emma:interpretation>
              <emma:one-of disjunction-type="recognition" id="oneOf23">
                <emma:interpretation id="interp115" emma:lang="ko-KR" emma:confidence="0">
                  <emma:literal>통</emma:literal>
                </emma:interpretation>
                <emma:interpretation id="interp116" emma:lang="ko-KR" emma:confidence="0">
                  <emma:literal>!</emma:literal>
                </emma:interpretation>
                <emma:interpretation id="interp117" emma:lang="ko-KR" emma:confidence="0">
                  <emma:literal>흐</emma:literal>
                </emma:interpretation>
                <emma:interpretation id="interp118" emma:lang="ko-KR" emma:confidence="0">
                  <emma:literal>륵</emma:literal>
                </emma:interpretation>
                <emma:interpretation id="interp119" emma:lang="ko-KR" emma:confidence="0">
                  <emma:literal>『</emma:literal>
                </emma:interpretation>
              </emma:one-of>
            </emma:emma>
          </inkml:annotationXML>
          <inkml:trace contextRef="#ctx0" brushRef="#br3" timeOffset="299785.7265">12891 697 23,'0'0'51,"9"0"5,-9 0 1,-20-11-29,20 11-1,13-11-5,-3 6-3,0-4-3,-1 2-5,0-3-3,-1 1 1,-3-2-3,-1-2-1,-2-4-1,-1 1 0,-1 0-1,0 1-1,-5 0-1,-5 3 0,-2 1-1,-4 7 3,-4 4 4,-2 4 4,-6 11 3,-2 8 1,1 6 2,-3 6 1,5 1-1,3 8-1,6-4-4,3-3-3,12 0-2,5-7-2,12-4-1,4-7-1,6-7-3,5-7 0,4-5 0,2-6 0,-4-11 0,-2-3 0,-2-5 0,-5-4 0,-7 0 0,-4 2-4,-4 5 2,-5 2 0,-2 9 1,0 11 2,0 0 0,0 0 2,-2 17 1,2 5-4,7 5 0,8 1 0,5 3 0,7-2 0,2-3 0,5-2 0,3-6 0,-4 0 0,5-2 0,-8-6 0,-3-3-53,-2 0-27,-10-4-1,-2-2-6,-13-1-5,8-5-1</inkml:trace>
          <inkml:trace contextRef="#ctx0" brushRef="#br3" timeOffset="292578.5139">11507 1267 4,'-32'8'61,"12"0"8,0-3 3,8 2 1,5 30-24,7-37-12,15 5-4,7-4-8,13 1-4,10-2-2,5 0-6,9 0-3,6-2-2,0 1-2,3 1-1,1 0-2,-7 1 0,-4 2-3,-8 0 0,-9 1 0,-4 0 0,-9 1 0,-11-5-4,-9 5-11,-8-5-24,-44 3-38,44-3-2,-22 6-4,11-5-5,-6-1-2</inkml:trace>
          <inkml:trace contextRef="#ctx0" brushRef="#br3" timeOffset="292282.1133">11845 1004 14,'1'-10'53,"-1"-3"9,0-1 4,0 0-23,0-1-1,0 4-4,0 0-3,0 11-3,3-9-6,-3 9-5,4 7-5,-4 7-3,0 9-2,0 3-3,0 6 0,0 2 0,0 2-2,0-1-2,0-3-1,1-1-1,3-6-2,-1-4 0,4-3 0,-3-2 0,2-6 0,-1 0 0,-5-10 0,7 11-11,-7-11-15,0 0-20,-19 0-32,19 0-2,0 0-5,-8-8-4,-3-1 4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07.72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1E4950A-1841-4F66-A5FF-4D5A9F287911}" emma:medium="tactile" emma:mode="ink">
          <msink:context xmlns:msink="http://schemas.microsoft.com/ink/2010/main" type="inkDrawing" rotatedBoundingBox="4414,10853 7761,8248 8188,8797 4842,11402" semanticType="callout" shapeName="Other">
            <msink:sourceLink direction="to" ref="{188362F5-14F4-4148-B5C5-255EA7895903}"/>
            <msink:sourceLink direction="from" ref="{9CA30DCE-8197-458F-ABCB-3B7B5FDB3B35}"/>
            <msink:sourceLink direction="from" ref="{21D0E6E2-8D20-4AD1-BB29-ADC373B41772}"/>
          </msink:context>
        </emma:interpretation>
      </emma:emma>
    </inkml:annotationXML>
    <inkml:trace contextRef="#ctx0" brushRef="#br0">113 2559 0,'0'0'27,"0"0"1,-8-4-26,8 4 0,0 0 0,-11-5-2,11 5 0,0 0 0,0 0 0,-13-1 1,13 1-1,-8 0 1,8 0-1,0 0 0,-8 1 1,8-1-1,-4 12-1,4-12 0,-3 8 0,3-8-3,-3 19 1,3-19 0,0 14 1,0-14 3,-8 6 1,8-6 4,0 0 1,0 0 3,-13 0-2,13 0 2,0 0-2,0 0-1,0 0-2,-9 0-2,9 0-1,0 0 4,0 0 3,0 0 1,0 0-1,0 0 4,-10 0 3,10 0 4,0 0 0,0 0 0,0 0 1,0 0-1,0 0 1,-8 0 1,8 0 0,0 0-1,0 0-2,0 0-2,0 0-1,0 0-2,0 0-1,0 0-2,0 0-3,-8 0-2,8 0 0,0 0-2,0 0 0,0 0-1,0 0 0,0 0-1,0 0 0,0 0-2,0 0 0,2-10 1,-2 10 0,17-19 0,-3 3 0,6-3 1,7-7 1,7-9 1,9-6-2,11-11-2,8-9 0,13-8 0,12-11 0,12-8 0,13-11 0,13-2 0,2-8 0,10 2 0,-2-2 0,9-2 0,5 0 0,-3 1 0,4 3 0,-1 2 0,4 3 0,-3 1 0,-1 4 0,-11 8 0,-8 5 0,-15 5 0,-11 7 0,-16 7 0,-12 5 0,-14 9 0,-11 5 0,-7 6 0,-7 2 0,-2 11 0,-9 6 0,-3 0 0,-6 8 0,-1 6 0,-6-1 0,-10 8 0,11-3 0,-11 3 0,0 0 0,1 5 0,-1-5 0,2 9 0,-2-9 0,1 14 0,-1-14 0,4 17 0,-2-10 0,-2 2 0,0-1 0,-2 2 0,2-10 0,-12 13-42,5 0-38,-4-5-2,1 0-3,-4-7-2,14-1-2</inkml:trace>
    <inkml:trace contextRef="#ctx0" brushRef="#br1" timeOffset="187995.9302">52 2176 6,'0'0'32,"0"0"1,-11-4-24,11 4-1,0 0 0,0 0 2,-8-10-2,8 10-1,0 0-1,0 0 0,0 0-2,0 0 1,-10-1-1,10 1-2,0 0-1,0 0-1,-9 5 1,9-5 1,0 0 4,-8 6 1,8-6 2,0 0 4,0 0 2,0 0 2,0 0 2,0 0-1,0 0 0,0 0 0,0 0-4,0 0-3,0 0 1,0 0-4,0 0 0,0 0-2,6 2-1,-6-2 0,11 2 2,0-2-1,2 0 1,10 3 0,-2-3 0,7 0-1,-2 0 0,8 0-1,-2 0 0,4 0-1,-5 1-1,-3 2-1,1-1 0,-3 1-1,-5-2 0,-2 3 0,-4-3-1,-4-1 1,-1 2 0,-2 0 0,-8-2 1,11 0 0,-11 0-1,10 0 1,-10 0 0,11 0 0,-11 0-1,8-4 0,-8 4-1,0 0 1,0 0-1,0 0 1,0 0 0,0 0 0,0 0 0,0 0 1,0 0-1,0 0 0,0 0 0,0 0-1,10-1 1,-10 1-1,0 0 0,0 0 0,0 0-1,0 0 0,0 0-2,0 0 2,1 7-1,-1 2 1,0-9 1,0 18 0,-1-4 2,1 3 2,0 3 0,0 2 1,0 1 0,0-3 0,0 6 1,0-2 0,0 0 0,0-2 0,0-3-1,1-4-1,-1 1 0,0-2-4,0-2 0,0 0 0,0-12 0,4 13 0,-4-13 0,3 11 0,-3-11 0,7 9 0,-7-9 0,0 0 0,0 0 0,0 0 0,0 0 0,0 0 0,0 0 0,0 0 0,0 0 0,0 0 0,0 0 0,0 9 0,0-9 0,0 0 0,1 10 0,-1-10 0,0 0 0,3 8 0,-3-8 0,0 0 0,0 0 0,3 11 0,-3-11 0,0 0 0,0 0 0,0 0 0,0 9 0,0-9 0,0 0 0,0 0 0,0 11 0,0-11 0,0 10 0,0-10 0,0 10 0,0-10 0,0 9 0,0-9 0,0 0 0,0 0 0,0 0 0,0 0 0,0 0 0,0 0 0,0 0 0,0 0 0,0 0 0,0 0 0,0 0 0,0 0 0,0 9 0,0-9 0,0 0 0,0 0 0,-30 2-53,30-2-31,-13 0-2,2-2-6,-10-11-6,3 4 1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32.424"/>
    </inkml:context>
    <inkml:brush xml:id="br0">
      <inkml:brushProperty name="width" value="0.02646" units="cm"/>
      <inkml:brushProperty name="height" value="0.05292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13 81 18,'-8'-15'47,"8"15"4,-6-15 0,6 7-30,2-2-2,-2 10 2,4-14-2,-4 14-1,5-10-2,-5 10-4,0 0 0,6-10-4,-6 10-3,0 0-2,0 0-3,15 7-3,0-1 1,0 4-1,12 1 1,-4 6 1,16 2 0,1 4 0,9 1 0,1 3 1,4 0 0,11-1 1,7 0 1,2 1 1,5-5 1,2 3 2,-1-6 1,-1 7 1,-3-5 2,-6 3 0,-11-2 0,2 2 0,-7 0 0,-7-3-2,-4 2 0,-6-5-2,2 3-1,-9-8 0,3 4 0,-9-7-3,-4-3-3,1-1-11,-4-1-23,-34-3-33,67-2-3,-41-5-5,-3-3-5,-5-5 1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33.126"/>
    </inkml:context>
    <inkml:brush xml:id="br0">
      <inkml:brushProperty name="width" value="0.02646" units="cm"/>
      <inkml:brushProperty name="height" value="0.05292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178 21 20,'0'0'70,"0"0"4,-10-9-2,10 9-2,0 0-31,-8-10-13,8 10-4,0 0-8,-8-3-3,8 3-2,0 0-3,0 0-1,0 0-2,0 0-1,0 0-1,5 0-1,4 0-1,3 5-2,5 1 1,1 5 2,4-1 0,2 5 0,4 0 0,1 2 0,0 0 1,1 2 0,0-2-1,-2 2 1,-2-1-1,-4-1 1,-5 0-1,-2-3 0,-3 0 0,-3-6 1,-4 4 0,-5-12 2,0 14 0,0-14 0,-14 14 2,-5-5 0,-4 3 0,-8 2 1,-4 2 0,-8 0 0,-4 0-1,0 1-1,-3 0 0,5 0-1,2-2 0,7 0-2,5-3-1,6 3-2,4-2-3,9-2-5,1-2-8,11-9-15,-7 18-21,7-18-25,12 0-3,-2-2-4,9-9 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4:50.80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E0A4119-E3CE-4C5A-A72A-60334C6D8AE1}" emma:medium="tactile" emma:mode="ink">
          <msink:context xmlns:msink="http://schemas.microsoft.com/ink/2010/main" type="writingRegion" rotatedBoundingBox="8707,7515 8973,12947 8041,12993 7774,7560">
            <msink:destinationLink direction="with" ref="{9BDB7AEC-3B0C-4FFB-B150-71BF077F841F}"/>
            <msink:destinationLink direction="with" ref="{6080FDA0-0508-4492-91B9-433CDCA1952A}"/>
          </msink:context>
        </emma:interpretation>
      </emma:emma>
    </inkml:annotationXML>
    <inkml:traceGroup>
      <inkml:annotationXML>
        <emma:emma xmlns:emma="http://www.w3.org/2003/04/emma" version="1.0">
          <emma:interpretation id="{6FB3D97A-59F2-47B1-BE8E-D2F24925B4E3}" emma:medium="tactile" emma:mode="ink">
            <msink:context xmlns:msink="http://schemas.microsoft.com/ink/2010/main" type="paragraph" rotatedBoundingBox="8707,7515 8973,12947 8041,12993 7774,75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F0B9A9-4A9E-48E5-A73A-B2DC9336EF22}" emma:medium="tactile" emma:mode="ink">
              <msink:context xmlns:msink="http://schemas.microsoft.com/ink/2010/main" type="line" rotatedBoundingBox="8707,7515 8973,12947 8041,12993 7774,7560"/>
            </emma:interpretation>
          </emma:emma>
        </inkml:annotationXML>
        <inkml:traceGroup>
          <inkml:annotationXML>
            <emma:emma xmlns:emma="http://www.w3.org/2003/04/emma" version="1.0">
              <emma:interpretation id="{8AF68C2C-A9D1-4951-B362-C10FECDED43C}" emma:medium="tactile" emma:mode="ink">
                <msink:context xmlns:msink="http://schemas.microsoft.com/ink/2010/main" type="inkWord" rotatedBoundingBox="8707,7515 8758,8553 7825,8599 7774,7560"/>
              </emma:interpretation>
              <emma:one-of disjunction-type="recognition" id="oneOf0">
                <emma:interpretation id="interp0" emma:lang="ko-KR" emma:confidence="0">
                  <emma:literal>갑</emma:literal>
                </emma:interpretation>
                <emma:interpretation id="interp1" emma:lang="ko-KR" emma:confidence="0">
                  <emma:literal>갔</emma:literal>
                </emma:interpretation>
                <emma:interpretation id="interp2" emma:lang="ko-KR" emma:confidence="0">
                  <emma:literal>값</emma:literal>
                </emma:interpretation>
                <emma:interpretation id="interp3" emma:lang="ko-KR" emma:confidence="0">
                  <emma:literal>ㆅ</emma:literal>
                </emma:interpretation>
                <emma:interpretation id="interp4" emma:lang="ko-KR" emma:confidence="0">
                  <emma:literal>ㅭ</emma:literal>
                </emma:interpretation>
              </emma:one-of>
            </emma:emma>
          </inkml:annotationXML>
          <inkml:trace contextRef="#ctx0" brushRef="#br0">6497 4349 20,'0'0'73,"0"0"5,-6 38-2,6-38 1,0 0-25,-13 0-14,13 0-8,0 0-9,-8 0-7,8 0-7,0 0-2,0 0-3,11 5-1,1-2 0,3-2 0,6 2 1,5-3 1,2 0 1,4-2-1,-1 2 0,-2-5-3,-1 3 0,-5-2 0,-2 1 0,-7-1-4,-2 4-14,-12 0-27,0 0-34,10-1 1,-10 1-6,0 0-5,-14-1 0</inkml:trace>
          <inkml:trace contextRef="#ctx0" brushRef="#br0" timeOffset="249.6005">6707 4414 27,'-1'11'60,"-2"0"7,3 2 2,-3-1-2,2 3-36,1 1-1,0 3 4,0 1-7,0-2-5,0-3-6,0 1-4,1-5-2,2-2-3,-3-9 0,7 13-3,-7-13-2,7 11-6,-7-11-3,9 5-5,-9-5-8,8 6-16,-8-6-39,6 14-1,-6-14-5,0 0 1,0 10 4</inkml:trace>
          <inkml:trace contextRef="#ctx0" brushRef="#br0" timeOffset="-1279.2022">6171 4577 6,'0'0'40,"0"0"5,0 0 5,22 3-24,-48-3 3,26 0 2,7 0-1,-7 0 0,13 0 1,-13 0 0,13-3-3,-13 3-5,9-4-6,-9 4-3,0 0-3,0 0-3,5-10-3,-5 10-2,0-17-1,0 10 0,-2-9-1,1 3 0,-1-4-1,-2 1 0,0-1 0,-1 1 0,-2 3-1,-6-7 0,1 5 0,-6 2 1,1 3-1,-2 2 0,0 2 1,0 3 0,-2 3 1,0 10 2,-1 7 1,0 8 1,-1 2 1,1 4 0,0 4 0,1 0 1,3 1-2,6-2 0,6-8-1,6-3-4,3-5 0,9-2 0,8-8 0,7-5 0,2-3 0,4-6 0,3-1 0,-2-2 0,0 0 0,-8-6 0,-2 5 0,-6 3 0,-1 3 0,-7 0 0,-10 4 0,9-3 0,-9 3 0,0 9 0,0 2 0,-1 9 0,-3 5 0,-9 9 0,4 11 0,-1 7 0,-2 11 0,3 5 0,1 5 0,5 2 0,3-6 0,6-5 0,5-10 0,5-8 0,6-15 0,3-15 0,1-10 0,1-6 0,-4-14 0,-2-4 0,-7-6 0,-5-3 0,-9 0 0,0 2 0,-12 1 0,-5 1 0,-3 4 0,-7-1 0,-2 1 0,2 4 0,-1 2 0,2 0 0,5 0 0,4 3 0,4 5 0,1 0 0,12 5 0,-4 34-58,4-34-25,8 4-2,-8-4-6,25 7-3,-10-7 4</inkml:trace>
          <inkml:trace contextRef="#ctx0" brushRef="#br0" timeOffset="-1029.6018">6511 4975 48,'15'0'75,"2"4"2,-7 7 0,-4 7-3,-1 3 2,-5 3-56,0 3-1,4 3 1,-2-3-2,3 2-11,-1-6-7,3-5 0,-3-5 0,4-2 0,-8-11 0,11 11 0,-11-11-44,4-8-37,-4-3-3,-5-15-5,-2-2-7,-8-19-2</inkml:trace>
        </inkml:traceGroup>
        <inkml:traceGroup>
          <inkml:annotationXML>
            <emma:emma xmlns:emma="http://www.w3.org/2003/04/emma" version="1.0">
              <emma:interpretation id="{404F5D6B-DE8C-4C9E-B8BA-ADDE82E537F8}" emma:medium="tactile" emma:mode="ink">
                <msink:context xmlns:msink="http://schemas.microsoft.com/ink/2010/main" type="inkWord" rotatedBoundingBox="8258,9564 8320,10835 8206,10840 8143,9570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…</emma:literal>
                </emma:interpretation>
                <emma:interpretation id="interp7" emma:lang="ko-KR" emma:confidence="0">
                  <emma:literal>‘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3213.6057">6391 7591 77,'-4'14'80,"3"-2"-3,1-12-15,-10 8-62,10 8-3,0-16-63,0-8-9,-4-4-4</inkml:trace>
          <inkml:trace contextRef="#ctx0" brushRef="#br0" timeOffset="3088.8055">6302 7383 24,'0'17'54,"2"-3"2,-2-5-4,0-9-5,9 11-44,-9-11-17,14 8-32,-14-8-7,13 7-1,-13-7 1</inkml:trace>
          <inkml:trace contextRef="#ctx0" brushRef="#br0" timeOffset="2917.2052">6253 6965 1,'-1'22'47,"-2"-5"2,3-4 1,0-13-2,0 12-38,0-12-1,10 10-7,-6 14-22,-4-24-25,13 6-4,-13-6 1,0 0-2</inkml:trace>
          <inkml:trace contextRef="#ctx0" brushRef="#br0" timeOffset="2730.0047">6259 6373 54,'0'0'63,"0"0"-1,0 0-1,0 0-2,0 0-40,0 0-7,0 0-6,0 0 0,-3 8 0,3-8 0,0 0 0,0 0-1,-1 9-1,1-9-5,0 11-14,0-11-21,3 11-25,-2-2-5,3 4-2,-4 1-4</inkml:trace>
        </inkml:traceGroup>
        <inkml:traceGroup>
          <inkml:annotationXML>
            <emma:emma xmlns:emma="http://www.w3.org/2003/04/emma" version="1.0">
              <emma:interpretation id="{7DF551A0-8FE8-4582-8EE1-26549DAF85D3}" emma:medium="tactile" emma:mode="ink">
                <msink:context xmlns:msink="http://schemas.microsoft.com/ink/2010/main" type="inkWord" rotatedBoundingBox="8725,11698 8787,12956 8192,12985 8130,11728"/>
              </emma:interpretation>
              <emma:one-of disjunction-type="recognition" id="oneOf2">
                <emma:interpretation id="interp10" emma:lang="ko-KR" emma:confidence="0">
                  <emma:literal>에</emma:literal>
                </emma:interpretation>
                <emma:interpretation id="interp11" emma:lang="ko-KR" emma:confidence="0">
                  <emma:literal>∞</emma:literal>
                </emma:interpretation>
                <emma:interpretation id="interp12" emma:lang="ko-KR" emma:confidence="0">
                  <emma:literal>타</emma:literal>
                </emma:interpretation>
                <emma:interpretation id="interp13" emma:lang="ko-KR" emma:confidence="0">
                  <emma:literal>어</emma:literal>
                </emma:interpretation>
                <emma:interpretation id="interp1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4383.6076">6544 8792 7,'0'0'60,"0"0"3,11 11 2,-11-11 3,14 1-32,-14-1-3,11 0-4,-11 0-3,13-6-8,-13 6-3,11-19-2,-7 4-6,-2-3-2,3-3-3,-4-1 0,0-4-2,-1 0 1,0 1 0,-2 0-1,-4 6 1,-1-1-1,-2 3 0,-4 3 0,-1 5 0,-2 4 0,-4 5-1,-3 3 1,-3 8-1,-4 6 3,-2 4 2,-1 6 2,-2 5 2,1 5 2,4 2 0,3-5 1,5 2-1,11-2-10,4-1 0,7-5 0,10-4 0,9-11 0,9-7 0,5-6 0,6-4 0,2-7 0,2-6 0,-3-3 0,-2-1 0,-3 3 0,-6 2 0,-10 5 0,-5 2 0,-5 3 0,-9 6 0,0 0 0,0 0 0,0 0 0,-8 6 0,0 13 0,0 12 0,-4 7 0,1 17 0,-1 14 0,-3 14 0,1 6 0,2 7 0,3 2 0,8 0 0,5-7 0,7-18 0,17-11 0,2-21 0,9-10 0,1-21 0,8-10 0,-8-13 0,-4-13 0,-6-1 0,-9-8 0,-6-4 0,-12-4 0,-6 2 0,-18-1 0,-4 1 0,-9 3 0,-7 0 0,-4 8 0,1 5 0,6 6 0,2 4 0,8 3-42,8 11-41,3-1-4,17 2-5,0 0-5,0 0-2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34.172"/>
    </inkml:context>
    <inkml:brush xml:id="br0">
      <inkml:brushProperty name="width" value="0.02646" units="cm"/>
      <inkml:brushProperty name="height" value="0.05292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146 79 1,'-14'-4'48,"-1"-5"0,1 1 6,1-7-23,-1 9-6,0-6 3,2 7 0,3-5-2,0 4-1,9 6 1,-14-5-4,14 5-1,-8 0-5,8 0-4,0 0-3,0 0-5,0 0-3,-9 0-2,9 0-1,5 5-1,-5-5 0,16 16 0,-1-4 2,3 4 1,6 1-1,6 5 2,6-3-1,5 2 0,6 0 1,0 0-1,9-1 0,-2 2 0,0-1 0,1 1 0,-7-3 0,2 3 1,-9-4 0,5 3 0,-9 0 0,-3-1 1,5 1 1,-5-3-1,2 5 1,-4-3-1,4 2 0,-9-4 0,5 0 0,-2-5 1,-4 1-2,2-1 0,-5-3 1,1-1-1,-5-2 1,2-3-1,-7 3 1,-1-1-1,-2 0 0,-1 2 1,-2-3 0,-8-5 0,14 8 0,-14-8 1,10 5-1,-10-5-2,0 0-3,0 0-4,0 0-12,0 0-16,-31 13-38,31-13-4,0 0-6,-11 0-1,11 0 5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3:54.68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710E76B-5E4E-4C0A-B92B-9485DD6609B3}" emma:medium="tactile" emma:mode="ink">
          <msink:context xmlns:msink="http://schemas.microsoft.com/ink/2010/main" type="inkDrawing" rotatedBoundingBox="4375,11135 4491,7837 4777,7847 4662,11145" semanticType="callout" shapeName="Other">
            <msink:sourceLink direction="with" ref="{1830BCCE-F19A-4EEA-BB3F-1C8E3D30C046}"/>
            <msink:destinationLink direction="to" ref="{0F5166E9-445D-4163-B8B7-832EB1538CE5}"/>
          </msink:context>
        </emma:interpretation>
      </emma:emma>
    </inkml:annotationXML>
    <inkml:trace contextRef="#ctx0" brushRef="#br0">140 3297 25,'0'0'33,"-9"0"0,9 0-29,0 0-1,0 0-1,0 0-1,0 0 2,0 0 2,0 0 0,0 0 1,0 0 2,0 0 0,0 0 4,0 0 1,0 0 0,-6-4 5,6 4 1,0 0 2,0 0 2,0 0 1,0 0-2,0 0 1,0 0-3,0-9-2,0 9-1,0 0-3,0 0-3,0-8-1,0 8-1,3-8 0,-3 8-2,3-11 1,-3 11-1,1-19 0,-1 7-1,0-3-1,0-5 0,0-2-1,0-5-1,0-6 1,0-2-2,0-3 1,0-3-1,0-4 1,-1-1-1,-2-3 0,0-5 0,2 0-2,-2-3-1,2-5 1,1-1-1,-2-4 1,2-5-1,0 1 1,0-2-1,-1 1 0,-2-1 1,-1 2 1,1 3-1,2 1 0,0 2 0,1 2-1,-2 4 2,2 3-1,0-4 0,2 1 1,0 4 0,1 0-1,0 2 1,1 3-1,0-1 0,0 0 1,3 4-1,-4 1 0,1-1 0,-1 2 0,-2 2 0,1-1 0,0 4 1,0-2 0,-1 3-1,2 4 0,1 2 0,1-2 1,0 2-2,0-2 2,1 4-2,-1 1 1,3 2-1,-2-1 1,1 4 0,-3 2 0,0 0 0,0 3 0,-2 5 0,-2-1 0,0 1-1,0 1 1,-2 0 0,2 1 0,0-1 0,0 1-1,4-3 1,3 1 0,-4 0 0,0 5 0,1-4 0,-1 4 0,-2-1 0,0 2 1,-1 9-1,3-16 1,-1 7-1,2-5 1,-3 4 0,3-3-1,-2 2 1,0-3-1,1 4 1,-2 1-1,-1 9 0,5-12 0,-5 12 0,1-10 2,-1 10-2,0 0 0,0 0-2,0-11 2,0 11 0,0 0 0,0-11 0,0 11 0,0-13 0,1 5-1,1-1 1,-2 9 0,1-16 0,0 6-1,2 1 1,-3 9 0,6-13 0,-6 13 0,7-11 0,-7 11-1,5-8 1,-5 8 0,0 0 1,0 0-1,6-9 0,-6 9 0,0 0 0,0 0 0,0 0 0,0-11-1,0 11 1,0 0-1,0 0 0,0 0 0,0 0 1,-5 4-1,5-4 1,-5 10-1,5-10 1,-3 8 0,3-8 0,-4 9 0,4-9 0,-1 9 0,1-9 1,0 0-1,0 0 1,0 0-1,0 0 0,-4 7 0,4-7 0,0 0 1,0 0-2,0 0 1,0 0 0,-7 11 0,7-11 1,0 0-1,-10 17 0,5-7-1,-2 2 1,-2 0 1,-2 5-1,-2 5-1,-4 3 0,-2 5 1,-2 0 0,-2 4 0,-2-1 0,1-2 0,1-2 0,5-2 0,0-9 0,6-2 0,3-5-1,3-1 0,6-10 1,-3 13-1,3-13 1,0 0 1,0 0-1,5 9-2,-5-9-5,0 0-14,14-3-24,-3-3-32,-3-3-1,6-1-5,-1-8-6,3 1 3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3:54.97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F5166E9-445D-4163-B8B7-832EB1538CE5}" emma:medium="tactile" emma:mode="ink">
          <msink:context xmlns:msink="http://schemas.microsoft.com/ink/2010/main" type="inkDrawing" rotatedBoundingBox="4760,7961 5046,8173 5013,8217 4728,8005" semanticType="callout" shapeName="Other">
            <msink:sourceLink direction="to" ref="{E710E76B-5E4E-4C0A-B92B-9485DD6609B3}"/>
          </msink:context>
        </emma:interpretation>
      </emma:emma>
    </inkml:annotationXML>
    <inkml:trace contextRef="#ctx0" brushRef="#br0">-3 47 3,'3'-13'52,"5"2"4,-7-2-3,-1 13 2,9-11-32,-9 11 3,0 0 2,9 2-1,-2 6-2,3 1 2,0 7 2,5-1-2,1 5-4,4-3-4,0 3-4,2-1-5,0 1-2,0-3-3,0-4-5,-1 0 0,-7-6 0,-2 5 0,1-2 0,-1-1 0,-12-9-4,11-24-48,-5 34-27,-6-10-2,0 0-5,0 0-7,-9-8 1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4:09.87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4A96CA3-913D-40C2-A6D7-7F4FF602BED8}" emma:medium="tactile" emma:mode="ink">
          <msink:context xmlns:msink="http://schemas.microsoft.com/ink/2010/main" type="writingRegion" rotatedBoundingBox="3699,9131 4188,9131 4188,9586 3699,9586"/>
        </emma:interpretation>
      </emma:emma>
    </inkml:annotationXML>
    <inkml:traceGroup>
      <inkml:annotationXML>
        <emma:emma xmlns:emma="http://www.w3.org/2003/04/emma" version="1.0">
          <emma:interpretation id="{1467C785-BCFF-4309-B5AC-75FA23638702}" emma:medium="tactile" emma:mode="ink">
            <msink:context xmlns:msink="http://schemas.microsoft.com/ink/2010/main" type="paragraph" rotatedBoundingBox="3699,9131 4188,9131 4188,9586 3699,95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20C97D-5FDB-4121-90B9-6574F877AF8D}" emma:medium="tactile" emma:mode="ink">
              <msink:context xmlns:msink="http://schemas.microsoft.com/ink/2010/main" type="line" rotatedBoundingBox="3699,9131 4188,9131 4188,9586 3699,9586"/>
            </emma:interpretation>
          </emma:emma>
        </inkml:annotationXML>
        <inkml:traceGroup>
          <inkml:annotationXML>
            <emma:emma xmlns:emma="http://www.w3.org/2003/04/emma" version="1.0">
              <emma:interpretation id="{6B0C9452-48A5-49C3-B7D3-0624B34DA911}" emma:medium="tactile" emma:mode="ink">
                <msink:context xmlns:msink="http://schemas.microsoft.com/ink/2010/main" type="inkWord" rotatedBoundingBox="3699,9131 4188,9131 4188,9586 3699,9586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있</emma:literal>
                </emma:interpretation>
                <emma:interpretation id="interp3" emma:lang="ko-KR" emma:confidence="0">
                  <emma:literal>요</emma:literal>
                </emma:interpretation>
                <emma:interpretation id="interp4" emma:lang="ko-KR" emma:confidence="0">
                  <emma:literal>오</emma:literal>
                </emma:interpretation>
              </emma:one-of>
            </emma:emma>
          </inkml:annotationXML>
          <inkml:trace contextRef="#ctx0" brushRef="#br0">13 248 51,'0'0'57,"-11"5"1,11-5 3,0 0-30,0 0-3,0 0-4,-1 10-2,1-10-1,5 9 3,-5-9-1,14 8-3,-4-5-2,5-2-4,2-1-2,7 0-3,-2 0-3,6-8-1,1 2-2,3-5 0,1-4-1,-3 1 0,-7-5-1,1-1 1,-6-3-1,-3 1-1,-5-5 0,-5 6-1,-5-2 0,-4 2-1,-3 3 1,-5 4-1,-6 3 0,-3 3 0,-5 7 0,-2 1 1,1 9 0,-3 7 0,1 4 2,-2 9 2,4 6 0,-1 2 2,7 2 1,8 1 1,2 1-3,11-3-4,1-3 0,17-9 0,8-3 0,11-8 0,5-4 0,3-3 0,6-7 0,0-1 0,-4-3 0,-3 1 0,-8-2 0,-9 1 0,-4 1 0,-10 2 0,-13 0 0,7 6 0,-7 4-79,-15 0-6,0-1 0,-10-6-8,2 5-5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6:16.12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AFDE39-C115-4F3B-B77C-0B70A24F876A}" emma:medium="tactile" emma:mode="ink">
          <msink:context xmlns:msink="http://schemas.microsoft.com/ink/2010/main" type="writingRegion" rotatedBoundingBox="22406,12414 25255,13026 25010,14165 22161,13553"/>
        </emma:interpretation>
      </emma:emma>
    </inkml:annotationXML>
    <inkml:traceGroup>
      <inkml:annotationXML>
        <emma:emma xmlns:emma="http://www.w3.org/2003/04/emma" version="1.0">
          <emma:interpretation id="{DA70A377-D3BD-43C1-AE9B-9C144FC982D6}" emma:medium="tactile" emma:mode="ink">
            <msink:context xmlns:msink="http://schemas.microsoft.com/ink/2010/main" type="paragraph" rotatedBoundingBox="22406,12414 25255,13026 25010,14165 22161,135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BC2F21-6F59-44CA-86DA-1F5A099C6110}" emma:medium="tactile" emma:mode="ink">
              <msink:context xmlns:msink="http://schemas.microsoft.com/ink/2010/main" type="line" rotatedBoundingBox="22406,12414 25255,13026 25010,14165 22161,13553"/>
            </emma:interpretation>
          </emma:emma>
        </inkml:annotationXML>
        <inkml:traceGroup>
          <inkml:annotationXML>
            <emma:emma xmlns:emma="http://www.w3.org/2003/04/emma" version="1.0">
              <emma:interpretation id="{630A8D69-412A-4A36-B36D-E452859037F6}" emma:medium="tactile" emma:mode="ink">
                <msink:context xmlns:msink="http://schemas.microsoft.com/ink/2010/main" type="inkWord" rotatedBoundingBox="22406,12414 24194,12798 23949,13937 22161,13553"/>
              </emma:interpretation>
              <emma:one-of disjunction-type="recognition" id="oneOf0">
                <emma:interpretation id="interp0" emma:lang="ko-KR" emma:confidence="0">
                  <emma:literal>凸</emma:literal>
                </emma:interpretation>
                <emma:interpretation id="interp1" emma:lang="ko-KR" emma:confidence="0">
                  <emma:literal>뿌</emma:literal>
                </emma:interpretation>
                <emma:interpretation id="interp2" emma:lang="ko-KR" emma:confidence="0">
                  <emma:literal>쁘</emma:literal>
                </emma:interpretation>
                <emma:interpretation id="interp3" emma:lang="ko-KR" emma:confidence="0">
                  <emma:literal>血</emma:literal>
                </emma:interpretation>
                <emma:interpretation id="interp4" emma:lang="ko-KR" emma:confidence="0">
                  <emma:literal>皿</emma:literal>
                </emma:interpretation>
              </emma:one-of>
            </emma:emma>
          </inkml:annotationXML>
          <inkml:trace contextRef="#ctx0" brushRef="#br0">5862 8079 32,'0'0'43,"0"-14"3,-36 7-26,36 7 0,0 0 0,0 0 2,0 0 3,0 0 1,0 8 4,0 2 2,0 7 3,0 4 1,0 10-4,-3 2-3,-4 10-3,0-2-6,0 4-3,-2-3-17,2 0 0,-2-5 0,4-6 0,-2-8 0,4-7 0,2-3 0,-2-3 0,3-10 0,0 0 0,0 0 0,0 0 0,-8-4 0,5-6 0,0-3 0,3-4 0,0-5 0,3-5 0,4-8 0,1-6 0,5-5 0,-2-1 0,0-8 0,1-4 0,2 1 0,1 2 0,2 4 0,-1 4 0,3 7 0,1 3 0,3 15 0,1 9 0,-1 10 0,-4 8 0,1 15 0,-4 13 0,5 22 0,-13 4 0,6 11 0,-9 0 0,4 1 0,-8-4 0,6-4 0,-6-11 0,1-16 0,3-7 0,2-14 0,0-1 0,1-9 0,2-3 0,1-1 0,-3-2 0,0-1 0,-8 3 0,6-14-33,-6 14-50,0-10-4,0 10-1,-14-19-5,7 10-1</inkml:trace>
          <inkml:trace contextRef="#ctx0" brushRef="#br0" timeOffset="249.6005">5874 8238 1,'-21'-4'76,"1"0"8,7-1-4,1 1-3,12 4 0,15-14-39,-15 14-9,19-12-9,1 8-9,-1 1-5,6 1-2,-3 2-2,2 0-3,0 2-6,-1 3-17,-5 3-21,-7-5-32,2 1-2,-13-4-4,16-2-5,-10-11 1</inkml:trace>
          <inkml:trace contextRef="#ctx0" brushRef="#br0" timeOffset="889.2016">6150 7883 25,'-11'-7'71,"1"4"3,10 3-2,-8-11-2,8 11-35,7-7-6,4 6-4,5-2-7,8-2-4,6 1-3,3-1 0,5-1-1,2 2 0,2-2-2,-2-1-1,-2 0-3,-9 1 0,-3 3-3,-8 0-4,-4 3-9,-14 0-24,8 0-40,-8 0-1,0 0-6,0 0-5,0 0-1</inkml:trace>
          <inkml:trace contextRef="#ctx0" brushRef="#br0" timeOffset="592.8009">6303 7845 37,'11'-17'63,"0"-1"10,-2 2-1,-3 1-30,-6 15-2,12-8-2,-12 8-3,8 13-5,-8 3-7,3 8-6,-1 3-4,-1 0 0,-1 4-3,4 1-5,-4 0-5,3-5 0,-2-5 0,5 1 0,-6-11 0,4 3 0,-4-15-16,0 0-39,0 0-25,-2-9-2,2 9 82,-5-22-89,4 12-4,-5-7 2</inkml:trace>
          <inkml:trace contextRef="#ctx0" brushRef="#br0" timeOffset="-2995.2052">5404 8734 13,'-14'-3'57,"-5"0"8,9-3 3,-2 2-22,12 4-3,-11-7-2,11 7-6,0 0-5,0 0-8,0 0-4,11-4-5,0 4-3,4 0-2,10 0-1,2 3 0,12-2-2,4 2 0,9-3 0,9 0-2,8-4 1,9-3-1,6 0 0,6-1-3,4 1 0,5-4 0,-1 3 0,-1-2 0,4 1 0,-3 0 0,-4 0 0,2 3 0,-6-3 0,-5 4 0,-6 0 0,-9-2 0,-9 2 0,-16 1 0,-9-1 0,-10 2 0,-9 1 0,-8 0 0,-9 2 0,0 0 0,0 0 0,0 0 0,0 0 0,0 0 0,-8 3 0,1 8 0,2-2-54,-8-5-29,5 2-3,-10-3-4,4-3-6,-9-7 1</inkml:trace>
          <inkml:trace contextRef="#ctx0" brushRef="#br0" timeOffset="1653.6027">6737 7904 23,'1'-14'62,"3"-5"9,0 3 1,2 6-27,-2-1-5,-4 11-3,0 0 0,1 18-6,-1 4-7,-7 11-4,1 15-1,-6 4-1,8 3-6,-7-3-12,9-4 0,-7-7 0,7-5 0,-1-9 0,1-14 0,2-13 0,0 0 0,0 0 0,5-15 0,6-1 0,2-2 0,3-5 0,6 2 0,2-1 0,5 3 0,4 1 0,3 7 0,0 6 0,-2 4 0,0 4 0,-3 6 0,-3 7 0,-6 5 0,-10 1 0,-9 4 0,-3 1 0,-15-2 0,-6-2 0,-8-5 0,-5-1 0,-5-4 0,1-5 0,0-5 0,4-3 0,4-1 0,5-4 0,6 1 0,3-1 0,8 3 0,8 2 0,0 0 0,0 0-66,0 0-20,0 0-1,0 0-5,0 0-6</inkml:trace>
        </inkml:traceGroup>
        <inkml:traceGroup>
          <inkml:annotationXML>
            <emma:emma xmlns:emma="http://www.w3.org/2003/04/emma" version="1.0">
              <emma:interpretation id="{1C6244A4-B7A1-42DB-9EA3-E556A2E0E44B}" emma:medium="tactile" emma:mode="ink">
                <msink:context xmlns:msink="http://schemas.microsoft.com/ink/2010/main" type="inkWord" rotatedBoundingBox="24648,13006 25232,13132 25025,14096 24441,13971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김</emma:literal>
                </emma:interpretation>
                <emma:interpretation id="interp7" emma:lang="ko-KR" emma:confidence="0">
                  <emma:literal>日</emma:literal>
                </emma:interpretation>
                <emma:interpretation id="interp8" emma:lang="ko-KR" emma:confidence="0">
                  <emma:literal>아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4087.2072">7770 8424 4,'4'-14'41,"6"2"5,-5-1 7,35-1-25,-27 4 2,-5-1-2,7 3 2,-15 8 0,11-8-2,-11 8-1,0 0 0,0 4 0,-1 15 0,-9 11-1,-8 11-1,0 15-4,-8 12-8,0 8-13,-6 7 0,3 1 0,2-4 0,3-5 0,5-11 0,5-16 0,7-12 0,2-10 0,5-11 0,0-15 0,0 0 0,12-8 0,-3-8 0,2-5 0,-2-4 0,4-8 0,-1-4 0,1-4 0,-1-3 0,3-5 0,-1-5 0,7-5 0,-2 0 0,2 0 0,2-2 0,-2 4 0,3 3 0,1 0 0,3 7 0,-5 7 0,1 5 0,-2 9 0,-4 4 0,0 8 0,-3 11 0,-3 6 0,-4 12 0,2 14 0,-5 7 0,0 8 0,-1 14 0,1 8 0,-1 2 0,-1 6 0,3-3 0,1-4 0,2-6 0,2-8 0,4-9 0,-2-13 0,5-7 0,-3-10 0,1-4 0,-3-6 0,-1 0 0,-2-4 0,-10 0 0,14 0 0,-14 0 0,0 0 0,0 0 0,0 0-40,0 0-44,0 0-2,-4-11-3,-6 3-3,3-2-1</inkml:trace>
          <inkml:trace contextRef="#ctx0" brushRef="#br0" timeOffset="4321.2076">7785 8748 57,'-24'-2'79,"11"1"1,13 1 0,0 0-4,15 0-26,13 3-20,10-1-10,1 3-6,1-2-5,1 1-4,-2-1-7,-5 4-17,-9 2-29,-8-6-28,-6-1-1,-11-2-6,0 0-5,-10-5-2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7:12.97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26C873A-A754-468B-A938-654CD5259785}" emma:medium="tactile" emma:mode="ink">
          <msink:context xmlns:msink="http://schemas.microsoft.com/ink/2010/main" type="writingRegion" rotatedBoundingBox="15532,13192 23947,13439 23910,14722 15495,14475"/>
        </emma:interpretation>
      </emma:emma>
    </inkml:annotationXML>
    <inkml:traceGroup>
      <inkml:annotationXML>
        <emma:emma xmlns:emma="http://www.w3.org/2003/04/emma" version="1.0">
          <emma:interpretation id="{FB305107-9B88-409C-82C2-41518B63AA04}" emma:medium="tactile" emma:mode="ink">
            <msink:context xmlns:msink="http://schemas.microsoft.com/ink/2010/main" type="paragraph" rotatedBoundingBox="15532,13192 23947,13439 23910,14722 15495,144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DAC811-B727-4AC4-8A32-41019274134E}" emma:medium="tactile" emma:mode="ink">
              <msink:context xmlns:msink="http://schemas.microsoft.com/ink/2010/main" type="line" rotatedBoundingBox="15532,13192 23947,13439 23910,14722 15495,14475"/>
            </emma:interpretation>
          </emma:emma>
        </inkml:annotationXML>
        <inkml:traceGroup>
          <inkml:annotationXML>
            <emma:emma xmlns:emma="http://www.w3.org/2003/04/emma" version="1.0">
              <emma:interpretation id="{5D82A8FD-91BB-462A-A37A-84C552EF95D0}" emma:medium="tactile" emma:mode="ink">
                <msink:context xmlns:msink="http://schemas.microsoft.com/ink/2010/main" type="inkWord" rotatedBoundingBox="15526,13421 16085,13438 16056,14433 15497,14417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엄</emma:literal>
                </emma:interpretation>
                <emma:interpretation id="interp2" emma:lang="ko-KR" emma:confidence="0">
                  <emma:literal>3</emma:literal>
                </emma:interpretation>
                <emma:interpretation id="interp3" emma:lang="ko-KR" emma:confidence="0">
                  <emma:literal>〇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-1277 8828 30,'-14'-6'39,"14"6"2,-13-6-18,13 6 8,-3 19 8,3 9 2,0 9 0,1 11-1,3 4 0,0 11-1,6 2-8,-2 2-9,5-3-8,-4-4-7,4-5-3,-5-8-2,2-6-1,-5-9 1,2-9-1,-6-5 0,-1-5 0,0-13 2,2 11 0,-2-11 0,0 0 0,0 0-1,0-11 0,-2 0-1,1-4-2,1-4-1,-3-6-1,3-4-1,0-4 0,-2-5-1,0-6-1,-1-3-2,1 0-2,-2-4-3,-5 0 0,4-1-3,-8 0 2,11 2 0,-4 0 1,6-1 3,1 3 2,6 4 5,14 3 4,-3 5 4,10 0 1,2 6 1,8 4 1,-3 12-1,-1 3 2,4 11-2,-5 7-1,0 10-1,-7 13 0,-3 5 0,-10 13 0,-8 0 0,-5 5 0,-9-2 0,-11-2 0,-10-4-1,-4-4 1,-5-7-1,-2-7 0,-1-4 0,2-7 0,4-3-1,6-4 1,7-4-3,5-1 1,18-4-1,0 0 0,0 0-1,16-4 0,11 0 0,7 4-1,6 0 2,7 6 0,4 10-1,-2 4 1,2 4 0,-4 7 0,-7-2 2,-5 6-1,-11-2 1,-7 5 1,-14-6-2,-6 0-2,-14-3 0,-6-1 0,-11-3 0,-6-4 0,-7-3 0,-1-7 0,1-2 0,-2-5 0,4-1 0,2-3 0,7 0 0,7-5 0,6 1 0,1 1-43,8-3-38,14 6-2,-15-16-5,14 5-4,-6-4-1</inkml:trace>
        </inkml:traceGroup>
        <inkml:traceGroup>
          <inkml:annotationXML>
            <emma:emma xmlns:emma="http://www.w3.org/2003/04/emma" version="1.0">
              <emma:interpretation id="{C8710CCC-FCA9-4A1A-B55C-5BE16B8E5C01}" emma:medium="tactile" emma:mode="ink">
                <msink:context xmlns:msink="http://schemas.microsoft.com/ink/2010/main" type="inkWord" rotatedBoundingBox="16747,13934 17281,13950 17274,14186 16741,14171"/>
              </emma:interpretation>
              <emma:one-of disjunction-type="recognition" id="oneOf1">
                <emma:interpretation id="interp5" emma:lang="ko-KR" emma:confidence="0">
                  <emma:literal>느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스</emma:literal>
                </emma:interpretation>
                <emma:interpretation id="interp8" emma:lang="ko-KR" emma:confidence="0">
                  <emma:literal>드</emma:literal>
                </emma:interpretation>
                <emma:interpretation id="interp9" emma:lang="ko-KR" emma:confidence="0">
                  <emma:literal>트</emma:literal>
                </emma:interpretation>
              </emma:one-of>
            </emma:emma>
          </inkml:annotationXML>
          <inkml:trace contextRef="#ctx0" brushRef="#br0" timeOffset="-1419.6025">41 9128 41,'-16'3'56,"-4"-3"6,6-1 1,-21 1-26,24 0-1,-1 1-6,12-1-5,-12 4-2,12-4-3,0 0-2,12 3-2,6-3-3,3 0-2,9 0-1,4 0 0,10-3-2,6-1-2,1 1-1,-1 1-2,-3 0-1,-3 0 0,-7 1-1,-5 0-1,-8 0-2,-3 1-7,-10-2-7,-3 2-12,-8 0-15,-35 0-33,35 0-4,-17 10-2,5 0-3,-12-6 8</inkml:trace>
          <inkml:trace contextRef="#ctx0" brushRef="#br0" timeOffset="-1216.802">67 9303 19,'-18'15'61,"7"-5"6,5-1 1,6-9 1,11 5-31,7-5-7,11 1 1,6-1-6,3-2-4,5 2-6,-5-3-3,4 3-4,-9 0-7,0 0-17,-10 0-23,-7 3-36,-1-1-2,-15-2-4,0 0-4,0 0-3</inkml:trace>
        </inkml:traceGroup>
        <inkml:traceGroup>
          <inkml:annotationXML>
            <emma:emma xmlns:emma="http://www.w3.org/2003/04/emma" version="1.0">
              <emma:interpretation id="{070A9552-E100-471A-B77C-8C6038D32529}" emma:medium="tactile" emma:mode="ink">
                <msink:context xmlns:msink="http://schemas.microsoft.com/ink/2010/main" type="inkWord" rotatedBoundingBox="17820,13535 18339,13550 18322,14141 17803,14125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읏</emma:literal>
                </emma:interpretation>
                <emma:interpretation id="interp12" emma:lang="ko-KR" emma:confidence="0">
                  <emma:literal>우</emma:literal>
                </emma:interpretation>
                <emma:interpretation id="interp13" emma:lang="ko-KR" emma:confidence="0">
                  <emma:literal>오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-67844.5192">1015 9046 39,'-11'-4'70,"11"4"1,-11-9 1,11 9-5,-8-8-32,8 8-5,0 0-10,0 0-4,5-1-5,3-1-2,7 0-2,3-2-1,7-1-1,7-1 1,4 0-2,4-2-1,1-2-1,2 1 0,-3-1 0,-2-3 0,-3 3-1,-4-5 1,-3-1 0,-9-3 0,-4 2-1,-4-3 0,-5-3 0,-5 4-1,-2 0 0,-9 0 0,-2 3 1,-5 3-1,-6 0 0,-5 2 0,1 7-1,-2 1 1,0 3-1,-3 3 1,-1 7 0,3 4 0,1 6 2,3 7 0,0 5 1,2 3 1,6 4 0,7 1 0,6-1 0,5 1-4,5-3 0,10-3 0,9-4 0,7-2 0,3-3 0,6-7 0,1 0 0,-1-3 0,1-4 0,-1-4 0,-4-1 0,-8-4 0,-6 1 0,-6 1 0,-3 2 0,-13-6 0,9 13 0,-9-1-40,-5-3-40,1 2-3,4-11-3,-14 7-5,1-7-2</inkml:trace>
        </inkml:traceGroup>
        <inkml:traceGroup>
          <inkml:annotationXML>
            <emma:emma xmlns:emma="http://www.w3.org/2003/04/emma" version="1.0">
              <emma:interpretation id="{C2EBAC96-3775-4F15-A284-A274694693C3}" emma:medium="tactile" emma:mode="ink">
                <msink:context xmlns:msink="http://schemas.microsoft.com/ink/2010/main" type="inkWord" rotatedBoundingBox="19036,13638 19672,13657 19664,13918 19028,13900"/>
              </emma:interpretation>
              <emma:one-of disjunction-type="recognition" id="oneOf3">
                <emma:interpretation id="interp15" emma:lang="ko-KR" emma:confidence="0">
                  <emma:literal>느</emma:literal>
                </emma:interpretation>
                <emma:interpretation id="interp16" emma:lang="ko-KR" emma:confidence="0">
                  <emma:literal>=</emma:literal>
                </emma:interpretation>
                <emma:interpretation id="interp17" emma:lang="ko-KR" emma:confidence="0">
                  <emma:literal>누</emma:literal>
                </emma:interpretation>
                <emma:interpretation id="interp18" emma:lang="ko-KR" emma:confidence="0">
                  <emma:literal>부</emma:literal>
                </emma:interpretation>
                <emma:interpretation id="interp1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-72446.5273">2281 8808 1,'-18'5'72,"6"-2"4,-3-1-1,7-1 0,-1-1-2,0 0-35,9 0-10,11 0-5,2 3-2,5-1-3,6 2-7,3 4-11,8-5 0,2 3 0,3-2 0,4-1 0,0-3 0,-2 1 0,-4-1 0,-2 0 0,-4-3 0,-8 2 0,-4 1 0,-7 0 0,-3 0 0,-10 0 0,8-3 0,-8 3 0,0 0 0,0 0 0,0 0 0,-4 0-26,4 0-58,-14 10-3,3-4-2,-4-2-3,-1 2-4</inkml:trace>
          <inkml:trace contextRef="#ctx0" brushRef="#br1" timeOffset="-72212.5267">2358 9022 41,'-23'13'79,"2"0"4,9-2 0,5 0-3,8-25-12,17 17-33,7 2-6,14-3-16,8-2-13,6-5 0,8-3 0,1-3 0,-1-1 0,-8 1 0,-4 3 0,-12 0 0,-10 7 0,-14-1 0,-24 4-54,8 7-31,-11-4-1,-4 1-7,-12-6-5,1 0 3</inkml:trace>
        </inkml:traceGroup>
        <inkml:traceGroup>
          <inkml:annotationXML>
            <emma:emma xmlns:emma="http://www.w3.org/2003/04/emma" version="1.0">
              <emma:interpretation id="{A6FFDDAF-5F3E-4047-9978-FDD0FB7DDB77}" emma:medium="tactile" emma:mode="ink">
                <msink:context xmlns:msink="http://schemas.microsoft.com/ink/2010/main" type="inkWord" rotatedBoundingBox="20354,13334 20876,13349 20852,14135 20330,14120"/>
              </emma:interpretation>
              <emma:one-of disjunction-type="recognition" id="oneOf4">
                <emma:interpretation id="interp20" emma:lang="ko-KR" emma:confidence="0">
                  <emma:literal>b</emma:literal>
                </emma:interpretation>
                <emma:interpretation id="interp21" emma:lang="ko-KR" emma:confidence="0">
                  <emma:literal>3</emma:literal>
                </emma:interpretation>
                <emma:interpretation id="interp22" emma:lang="ko-KR" emma:confidence="0">
                  <emma:literal>h</emma:literal>
                </emma:interpretation>
                <emma:interpretation id="interp23" emma:lang="ko-KR" emma:confidence="0">
                  <emma:literal>S</emma:literal>
                </emma:interpretation>
                <emma:interpretation id="interp2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-65582.5152">3546 8591 36,'-7'-22'41,"6"5"4,-6 0-27,7 4 1,-3 3 1,3 10-4,0-11 1,0 11 6,0 0 7,6 18 3,2 9 0,-1 7-2,4 12 2,-5 6-1,5 13-1,-4-2-6,2 5-9,-3-8-6,2-3-8,-1-9-2,1-6 0,0-10 0,1-8 0,-4-3 0,2-8 0,-1-5 0,-6-8 0,0 0 0,8-4 0,-4-9 0,3-9 0,4-4 0,1-5 0,8-6 0,2 2 0,5 1 0,5 2 0,5 6 0,-1 5 0,3 10 0,-4 11 0,-4 4 0,-4 11 0,-7 8 0,-9 8 0,-11 4 0,-9 5 0,-14 2 0,-9-5 0,-8 2 0,-5-5 0,-5-3 0,1-5 0,4-11 0,3-2 0,10-4 0,4-3 0,11-2 0,-1-6-4,9-1-76,9 3-3,-2-10-2,2 10-4,4-17-5</inkml:trace>
        </inkml:traceGroup>
        <inkml:traceGroup>
          <inkml:annotationXML>
            <emma:emma xmlns:emma="http://www.w3.org/2003/04/emma" version="1.0">
              <emma:interpretation id="{3A0058FC-E2B2-4F24-BBF1-140A0A068F36}" emma:medium="tactile" emma:mode="ink">
                <msink:context xmlns:msink="http://schemas.microsoft.com/ink/2010/main" type="inkWord" rotatedBoundingBox="21356,13674 21822,13688 21821,13724 21355,13710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一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64724.5137">4584 8873 27,'-12'0'61,"1"0"9,-2-3 4,5-3-24,-2 3-6,10 3-5,0 0-3,0 0-7,0 0-6,10-1-7,7 1-6,9 2-2,4 1-2,7-2 0,5-1 0,6 0-2,1 0-2,-2 0-2,-5-2 0,-7-2 0,-3 2 0,-8-1 0,-8 3 0,-5 0 0,-11 0 0,0 0 0,0 0-2,0 14-38,0-14-37,-10 13-4,2-7-3,-6-6-6,5 2-2</inkml:trace>
        </inkml:traceGroup>
        <inkml:traceGroup>
          <inkml:annotationXML>
            <emma:emma xmlns:emma="http://www.w3.org/2003/04/emma" version="1.0">
              <emma:interpretation id="{FB7A6FE5-A61C-43EC-9D57-7E347582A411}" emma:medium="tactile" emma:mode="ink">
                <msink:context xmlns:msink="http://schemas.microsoft.com/ink/2010/main" type="inkWord" rotatedBoundingBox="22090,14385 22919,13507 23513,14068 22685,14946"/>
              </emma:interpretation>
              <emma:one-of disjunction-type="recognition" id="oneOf6">
                <emma:interpretation id="interp30" emma:lang="ko-KR" emma:confidence="0">
                  <emma:literal>마</emma:literal>
                </emma:interpretation>
                <emma:interpretation id="interp31" emma:lang="ko-KR" emma:confidence="0">
                  <emma:literal>瓜</emma:literal>
                </emma:interpretation>
                <emma:interpretation id="interp32" emma:lang="ko-KR" emma:confidence="0">
                  <emma:literal>心</emma:literal>
                </emma:interpretation>
                <emma:interpretation id="interp33" emma:lang="ko-KR" emma:confidence="0">
                  <emma:literal>凹</emma:literal>
                </emma:interpretation>
                <emma:interpretation id="interp3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-61932.1088">6070 9161 26,'-18'-9'74,"-2"-1"5,8 2 0,-3-4-3,8-33-24,7 45-15,-6-10-9,6 10-7,14-7-7,8 2-4,3 5-4,8-2 0,3-2-3,5 0-3,8-1 0,-3 1 0,0-1 0,-3 2 0,-2 0 0,-8 0 0,-7 3 0,-11 0-11,-15 0-67,6 11-2,-6-11-3,-8 8-4,-5-8-5</inkml:trace>
          <inkml:trace contextRef="#ctx0" brushRef="#br0" timeOffset="-62212.9093">6140 9089 39,'10'-17'57,"-10"17"9,9-13 3,-9 13-22,10 0-8,-6 12-1,2 3-2,0 5-7,1 2-3,0 7-7,-1-3-5,1 0-5,-3-1-2,0-2-3,1-5-1,-1-3-3,-1-4-5,-3-11-12,6 10-21,-6-10-39,0 0-1,0-8-5,0 8-5,-7-22 1</inkml:trace>
          <inkml:trace contextRef="#ctx0" brushRef="#br0" timeOffset="-62774.5103">5640 9169 42,'8'-14'52,"-8"14"8,5-14 5,-5 14-26,-2 20 1,0 2-3,-2 13-1,-1 4-1,-1 11-1,1 6-7,-5 6-6,3 2-7,-1-3-5,1-1-9,0-8 0,3 0 0,-2-10 0,4-7 0,-1-9 0,3-10 0,0-4 0,0-12 0,0 0 0,5-9 0,1-6 0,-2-6 0,2-4 0,-1-6 0,2-5 0,-2-5 0,1-7 0,0-1-5,0-6-2,3-5 2,-1-4 0,0 1 2,3 2 1,4 7 0,1 6 1,3 7 1,0 7 0,2 16 0,2 12 1,2 9 3,-3 14 2,2 13 0,-2 11 0,0 5 1,0 8-7,0 5 0,-4 1 0,1 3 0,-3-1 0,1-5 0,-2-4 0,-1-4 0,-2-6 0,-1-8 0,-1-4 0,5-8 0,-9-7 0,-1-7 0,-5-9 0,0 0 0,0 0 0,0 0-14,47-5-67,-52-7-3,3 2-3,-7-5-6,3 0-2</inkml:trace>
          <inkml:trace contextRef="#ctx0" brushRef="#br0" timeOffset="-62509.3098">5721 9593 44,'-34'-6'82,"7"-3"-1,9 3-3,7-7-2,9-13-21,9 21-23,9 1-9,12 1-8,1-2-5,9 5-3,2-1-2,1 1-2,-2 0-3,-4 3 0,-8 0 0,-2-2-4,-4-1-8,-6 0-20,-2 0-44,-13 0-4,16-8-3,-14-5-4,5 0-1</inkml:trace>
        </inkml:traceGroup>
        <inkml:traceGroup>
          <inkml:annotationXML>
            <emma:emma xmlns:emma="http://www.w3.org/2003/04/emma" version="1.0">
              <emma:interpretation id="{DC0850A7-038E-4370-9593-70F5C9DC3922}" emma:medium="tactile" emma:mode="ink">
                <msink:context xmlns:msink="http://schemas.microsoft.com/ink/2010/main" type="inkWord" rotatedBoundingBox="23739,13780 23934,14516 23496,14632 23301,13896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모</emma:literal>
                </emma:interpretation>
                <emma:interpretation id="interp37" emma:lang="ko-KR" emma:confidence="0">
                  <emma:literal>머</emma:literal>
                </emma:interpretation>
                <emma:interpretation id="interp38" emma:lang="ko-KR" emma:confidence="0">
                  <emma:literal>日</emma:literal>
                </emma:interpretation>
                <emma:interpretation id="interp39" emma:lang="ko-KR" emma:confidence="0">
                  <emma:literal>ㅂ</emma:literal>
                </emma:interpretation>
              </emma:one-of>
            </emma:emma>
          </inkml:annotationXML>
          <inkml:trace contextRef="#ctx0" brushRef="#br0" timeOffset="-61074.1073">6593 9174 32,'7'-18'55,"3"10"12,-10 8 6,11-8-26,-1 23 0,-8 8-6,-2 12-1,0 6-4,0 12-6,0 0-9,-2 4-8,2-5-4,0-2-9,0-6 0,0-7 0,0-8 0,2-9 0,1-5 0,-2-6 0,-1-9 0,0 0 0,0-6 0,0-9 0,-1-5 0,1-5 0,-1-6 0,1-6 0,0-5 0,4-3 0,3-7 0,2 0 0,5-4 0,1 1 0,3-1 0,6 3 0,-2 6 0,2 8 0,3 7 0,-3 6-2,-2 9 4,-1 10-2,0 8 0,0 14 0,-6 15 0,0 5 0,-4 15 0,-2 11 0,4 9 0,-6 7 0,-2-2 0,1-2 0,-1-8 0,2-5 0,-3-15 0,3-7 0,0-14 0,1-8 0,1-11 0,-9-5 0,13-1 0,-7-13 0,-1 4-8,26-4-75,-31-2-3,0-1-2,-6-3-4,2 1-4</inkml:trace>
          <inkml:trace contextRef="#ctx0" brushRef="#br0" timeOffset="-60855.7069">6720 9404 4,'-27'-6'80,"9"-2"5,0 4-4,7-2-2,11 6-1,0-19-36,11 13-14,11 3-13,8 0-6,7 2-3,6-4-2,-2 5-4,1-1-9,-2 1-31,-7 1-37,-10-1-2,-2 0-4,-21 0-6,11-15-3</inkml:trace>
        </inkml:traceGroup>
      </inkml:traceGroup>
    </inkml:traceGroup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11.62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311C783-CC4F-4DEF-B8EF-79BD7F4478EE}" emma:medium="tactile" emma:mode="ink">
          <msink:context xmlns:msink="http://schemas.microsoft.com/ink/2010/main" type="writingRegion" rotatedBoundingBox="9575,7731 8972,12345 7350,12133 7953,7519"/>
        </emma:interpretation>
      </emma:emma>
    </inkml:annotationXML>
    <inkml:traceGroup>
      <inkml:annotationXML>
        <emma:emma xmlns:emma="http://www.w3.org/2003/04/emma" version="1.0">
          <emma:interpretation id="{B5C6B6F9-0D4D-4A3D-A517-09268DFEB7F8}" emma:medium="tactile" emma:mode="ink">
            <msink:context xmlns:msink="http://schemas.microsoft.com/ink/2010/main" type="paragraph" rotatedBoundingBox="9575,7731 8972,12345 7350,12133 7953,75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FC706F-0529-4A14-A9DD-11028B76FDD6}" emma:medium="tactile" emma:mode="ink">
              <msink:context xmlns:msink="http://schemas.microsoft.com/ink/2010/main" type="line" rotatedBoundingBox="9575,7731 8972,12345 7350,12133 7953,7519"/>
            </emma:interpretation>
          </emma:emma>
        </inkml:annotationXML>
        <inkml:traceGroup>
          <inkml:annotationXML>
            <emma:emma xmlns:emma="http://www.w3.org/2003/04/emma" version="1.0">
              <emma:interpretation id="{9CA30DCE-8197-458F-ABCB-3B7B5FDB3B35}" emma:medium="tactile" emma:mode="ink">
                <msink:context xmlns:msink="http://schemas.microsoft.com/ink/2010/main" type="inkWord" rotatedBoundingBox="9575,7731 9425,8881 7803,8669 7953,7519">
                  <msink:destinationLink direction="from" ref="{D1E4950A-1841-4F66-A5FF-4D5A9F287911}"/>
                </msink:context>
              </emma:interpretation>
              <emma:one-of disjunction-type="recognition" id="oneOf0">
                <emma:interpretation id="interp0" emma:lang="ko-KR" emma:confidence="0">
                  <emma:literal>、</emma:literal>
                </emma:interpretation>
                <emma:interpretation id="interp1" emma:lang="ko-KR" emma:confidence="0">
                  <emma:literal>&amp;</emma:literal>
                </emma:interpretation>
                <emma:interpretation id="interp2" emma:lang="ko-KR" emma:confidence="0">
                  <emma:literal>`</emma:literal>
                </emma:interpretation>
                <emma:interpretation id="interp3" emma:lang="ko-KR" emma:confidence="0">
                  <emma:literal>『</emma:literal>
                </emma:interpretation>
                <emma:interpretation id="interp4" emma:lang="ko-KR" emma:confidence="0">
                  <emma:literal>*</emma:literal>
                </emma:interpretation>
              </emma:one-of>
            </emma:emma>
          </inkml:annotationXML>
          <inkml:trace contextRef="#ctx0" brushRef="#br0">1255-314 13,'-3'-14'50,"-1"-3"4,4 6 2,-3-2-24,2 4-7,1 9-5,0 0-3,0 0-1,5 6-1,1 10-1,3 9 1,4 5-1,0 4 2,5 2 4,-2 1-3,-3-3-3,0 0-2,-1-8-1,0-4-2,-3-6-1,-4-1-1,-1-5 1,-4-10 0,6 8 1,-6-8-2,0 0 0,0 0-2,12-12 0,-2-4-3,2-2-1,8-1-3,0-3-1,8-1-2,4 2 0,1 7-1,-2 4 1,2 10 1,1 3 3,-8 12 1,-3 4 2,-8 10 2,-9 1 1,-9 4 1,-8 1 2,-8-7 0,-7 1-6,-8-6-2,-4-3 0,2-9 0,3-3 0,5-6 0,5-2 0,4-1 0,2-5 0,6-1 0,4-2 0,2-1-80,5 10-3,0-14-2,0 14-7,7-20-2</inkml:trace>
          <inkml:trace contextRef="#ctx0" brushRef="#br0" timeOffset="-2262.0039">-5 598 22,'0'0'24,"0"0"-24,0 0 0,0 0 0,0 0 0,0 0 0,0 0 0,8 4 0,-8-4 0,0 0 2,0 0-1,0 0 1,0 0 1,0 0-2,0 0 1,0 0 0,0 0 1,0 0-1,10 0 3,-10 0 3,0 0 2,0 9 3,0-9 1,0 0 1,0 0 2,0 0-1,0 0-1,0 0-4,0 0-2,0 0-1,0 0-3,-8 2-1,8-2-3,0 9 3,0-9-4,0 0 0,0 0 0,0 0 0,0 0 1,4 8 0,-4-8 3,0 0 6,0 0 4,0 0 2,0 0 3,0 0 1,0 0 1,0 0-1,0 0-2,4-7-3,-4 7-3,19-16-3,-5 6-1,4-6 0,5-3 1,10-4-1,6-2 0,4-1 0,1-5 0,5 2 0,7-6-1,3 0-1,0 1-1,-1-3 0,0 5-2,-2-4 2,-2 6 0,0-1-1,-6 5 0,-7 3-1,-5 2-3,-3 2 0,-5 3 0,-7 4 0,-4 1 0,-4 3 0,-13 8 0,14-13 0,-14 13 0,0 0 0,5-10 0,-5 10 0,0 0 0,0 0 0,0 0 0,0 0 0,0 0 0,0 0 0,0 0-11,0 13-17,0-13-18,-11 37-33,1-26 0,6 3-4,-5-6-2,-1 5 2</inkml:trace>
          <inkml:trace contextRef="#ctx0" brushRef="#br0" timeOffset="-1185.6018">600 77 39,'-8'0'45,"8"0"8,4 0-21,-4 0-1,-7 0 1,7 0 0,0 0-1,-11-2 0,11 2-2,0 0-1,0 0-8,0 0-5,0 0-1,0 0-3,0 0-1,8-1-4,2-4-2,4 0 0,5-2 0,7-1 1,4-4 0,4 1-1,1-2 0,3 2-2,-3-1 1,3 6-1,-8-4-1,-1 5 0,-6 2-1,-1 0 1,-7 2-1,-2 1 0,-3 0 0,-10 0-1,9 0 1,-9 0 0,0 0-1,6 13 0,-6 1 0,-2 2 1,-3 12 1,-6 3 0,-2 4 1,-5 3 2,-1 4-1,-4-2 2,2-2-5,-1-2 0,4-5 0,-1-8 0,5-2 0,3-6 0,3-2 0,2-4 0,6-9 0,0 9 0,0-9-35,0 0-43,13-4-4,-5-11-2,7-2-7,-4-11-4</inkml:trace>
          <inkml:trace contextRef="#ctx0" brushRef="#br1" timeOffset="126313.4219">1025 225 3,'0'0'28,"-4"0"-1,4 0-24,0 0 0,0-9-2,0 9 1,0-7-1,0 7 1,0 0 4,0 0 2,1-10 3,-1 10 1,0 0-1,0 0 1,0 0-1,-3-9-5,3 9-5,0 0-1,0 0-4,0 0 2,-8-5 1,8 5 0,0 0 3,0 0 2,0 0 1,0 0 1,0 0 1,0 0 0,0 0 2,0 0 3,0 0 3,0 0 5,0 0-1,0 0 4,0 0 0,0 0-3,0 0 0,0 0-3,0 0-4,0 0-3,0 0-2,0 0 0,0 10-2,0-10-1,-1 18-1,1-6-1,-2 4 1,2 2 0,-3-2-1,3 1 0,-1-3-2,0-2-3,1 1-5,-3-3-7,3-3-13,0-7-9,-3 12-31,3-4-4,0-8-3,3 15 0</inkml:trace>
        </inkml:traceGroup>
        <inkml:traceGroup>
          <inkml:annotationXML>
            <emma:emma xmlns:emma="http://www.w3.org/2003/04/emma" version="1.0">
              <emma:interpretation id="{21D0E6E2-8D20-4AD1-BB29-ADC373B41772}" emma:medium="tactile" emma:mode="ink">
                <msink:context xmlns:msink="http://schemas.microsoft.com/ink/2010/main" type="inkWord" rotatedBoundingBox="8856,8613 8823,8868 8759,8859 8793,8604">
                  <msink:destinationLink direction="from" ref="{D1E4950A-1841-4F66-A5FF-4D5A9F287911}"/>
                </msink:context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一</emma:literal>
                </emma:interpretation>
                <emma:interpretation id="interp7" emma:lang="ko-KR" emma:confidence="0">
                  <emma:literal>~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26719.0226">981 563 25,'0'0'42,"0"0"5,0 8 3,34 5-27,-34-13 0,3 19 6,-3-10 3,0 2 0,0-1-2,1 4-3,-1-14-1,-1 10-7,1-10-5,-2 12-6,2-12-4,0 12-1,0-3-1,0-9 0,0 18-4,0-7-3,0 5-6,-1-2-15,-2 0-15,3 4-28,-1-3-4,1 2-4,0-4-1</inkml:trace>
        </inkml:traceGroup>
        <inkml:traceGroup>
          <inkml:annotationXML>
            <emma:emma xmlns:emma="http://www.w3.org/2003/04/emma" version="1.0">
              <emma:interpretation id="{ABE2AB53-F8AA-4D51-BCB2-806378E902BA}" emma:medium="tactile" emma:mode="ink">
                <msink:context xmlns:msink="http://schemas.microsoft.com/ink/2010/main" type="inkWord" rotatedBoundingBox="8873,9006 8850,9176 8816,9172 8838,9001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~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`</emma:literal>
                </emma:interpretation>
                <emma:interpretation id="interp14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127077.8232">1061 964 38,'-2'14'46,"2"-14"3,-3 14 2,-31-10-28,34-4 4,0 14 2,0-5 0,0-9-4,0 17 1,-1-9-1,1 0-4,0-8-7,-2 18-8,2-18-11,0 14-16,0-14-12,-1 16-7,4-5-27,-3-3-5,4 6-5,-4-14 3</inkml:trace>
        </inkml:traceGroup>
        <inkml:traceGroup>
          <inkml:annotationXML>
            <emma:emma xmlns:emma="http://www.w3.org/2003/04/emma" version="1.0">
              <emma:interpretation id="{ED62022D-722E-490E-9AAB-19478A8B5127}" emma:medium="tactile" emma:mode="ink">
                <msink:context xmlns:msink="http://schemas.microsoft.com/ink/2010/main" type="inkWord" rotatedBoundingBox="8867,9469 8841,9672 8794,9665 8820,9463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一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127405.4238">1021 1423 0,'0'0'50,"-7"15"6,3-6 0,4-9 1,-6 11-24,6-11-13,0 9 1,0-9-1,3 14 0,0-6-2,-1 1-3,0-1-2,-1 2-2,0 3-4,1-2-3,-2-1-2,0-10-3,3 18-6,-3-9-9,0 1-11,0-2-10,0-8-31,4 17-2,-4-17-5,4 18 3</inkml:trace>
        </inkml:traceGroup>
        <inkml:traceGroup>
          <inkml:annotationXML>
            <emma:emma xmlns:emma="http://www.w3.org/2003/04/emma" version="1.0">
              <emma:interpretation id="{F3FF0CF4-D2FC-4F95-BD5D-58C004B700AA}" emma:medium="tactile" emma:mode="ink">
                <msink:context xmlns:msink="http://schemas.microsoft.com/ink/2010/main" type="inkWord" rotatedBoundingBox="8874,9804 8849,9994 8800,9987 8825,9798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~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'</emma:literal>
                </emma:interpretation>
                <emma:interpretation id="interp24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127686.2243">1036 1759 41,'-3'13'65,"-7"0"2,5 0 1,-6 43-21,4-45-17,4 6 0,2-7-8,1-10-5,0 12-5,0-12-4,5 9-2,-5-9-3,9 11-8,-9-11-13,0 0-16,8 12-32,-8-12-4,12 8-4,-12-8-5,8 8 9</inkml:trace>
        </inkml:traceGroup>
        <inkml:traceGroup>
          <inkml:annotationXML>
            <emma:emma xmlns:emma="http://www.w3.org/2003/04/emma" version="1.0">
              <emma:interpretation id="{0FFF457B-00B4-4DCE-858D-A7A61ADB9947}" emma:medium="tactile" emma:mode="ink">
                <msink:context xmlns:msink="http://schemas.microsoft.com/ink/2010/main" type="inkWord" rotatedBoundingBox="8883,10171 8860,10344 8821,10338 8844,10166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一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28013.8249">1042 2126 33,'-4'9'57,"-4"-1"4,8-8 1,4 15-30,-4-6 0,1-2-4,-1 6-2,5-3-6,-3-1-3,-2-9-2,3 17-5,-3-17-2,0 13-3,0-13-2,0 13-2,0-13-2,0 8-6,0-8-9,-3 10-12,3-10-9,-1 10-31,1-10-5,1 12-1,6 1-1</inkml:trace>
        </inkml:traceGroup>
        <inkml:traceGroup>
          <inkml:annotationXML>
            <emma:emma xmlns:emma="http://www.w3.org/2003/04/emma" version="1.0">
              <emma:interpretation id="{EF38DE01-B600-4B07-9827-4051B37D052F}" emma:medium="tactile" emma:mode="ink">
                <msink:context xmlns:msink="http://schemas.microsoft.com/ink/2010/main" type="inkWord" rotatedBoundingBox="8945,10520 8883,10993 8468,10939 8529,10466"/>
              </emma:interpretation>
              <emma:one-of disjunction-type="recognition" id="oneOf6">
                <emma:interpretation id="interp30" emma:lang="ko-KR" emma:confidence="0">
                  <emma:literal>[</emma:literal>
                </emma:interpretation>
                <emma:interpretation id="interp31" emma:lang="ko-KR" emma:confidence="0">
                  <emma:literal>ㄷ</emma:literal>
                </emma:interpretation>
                <emma:interpretation id="interp32" emma:lang="ko-KR" emma:confidence="0">
                  <emma:literal>도</emma:literal>
                </emma:interpretation>
                <emma:interpretation id="interp33" emma:lang="ko-KR" emma:confidence="0">
                  <emma:literal>고</emma:literal>
                </emma:interpretation>
                <emma:interpretation id="interp3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28232.2253">1075 2471 45,'0'17'65,"-5"-3"-2,5 0 0,1-2 0,1 0-41,0 0-2,1-2-6,0 1-1,-2-3-5,1 1 1,-1 1-4,-1-10-8,0 14-15,0-4-14,0-10-31,1 9-5,-1-9-3,2 18-2</inkml:trace>
          <inkml:trace contextRef="#ctx0" brushRef="#br1" timeOffset="128419.4256">1097 2743 57,'0'12'79,"-4"-1"-1,4 3-4,-7-3-3,5 3-26,-2-3-22,4 2-5,0-13-13,0 18-11,0-18-12,0 0-17,0 0-37,0 0 0,0 0-5,0-7-4,0 7 2</inkml:trace>
          <inkml:trace contextRef="#ctx0" brushRef="#br1" timeOffset="130307.0289">1053 2636 10,'0'0'31,"-4"-6"1,10 2-25,-6 4 1,0 0 1,8-10 3,-8 10 2,0 0 3,3-9 0,-3 9 3,0 0 1,0 0 1,0 0 0,0 0 0,0 0-1,0 0 0,0 0-2,0 0-3,1-9-4,-1 9 0,0 0-3,0 0 0,0 0-3,0 0-1,0 0-1,-7 0 1,7 0 0,-12 0 0,2-1 1,-5-1-1,0-1 1,-4 0 0,-1-1 0,-4 0-1,3 2 0,-1-1 0,1-1-1,0 0-1,2 2-1,1 1-1,3 0 0,0 1 0,1 0 0,0 0 0,6-3 0,-2 3 1,10 0-1,-12-2 2,12 2-1,-10-1 0,10 1 0,0 0 0,-11 0-1,11 0 0,0 0 1,0 0-1,0 0 0,-8 2 0,8-2-1,0 0 1,0 0-1,0 0 1,0 0-1,0 0 1,0 0-1,0 0 0,0 0 2,-8 17 0,8-2 1,-2 8 1,1 5 0,-2 6-4,2 3 0,0-1 0,-1 2 0,2-4 0,-3-6 0,2-7 0,0-3 0,1-6 0,0-12 0,0 0 0,0 0 0,0 0 0,0-7-80,0-6-1,2 0-2,-2-6-6,0 2-6</inkml:trace>
        </inkml:traceGroup>
        <inkml:traceGroup>
          <inkml:annotationXML>
            <emma:emma xmlns:emma="http://www.w3.org/2003/04/emma" version="1.0">
              <emma:interpretation id="{BC5225F0-185D-4438-ADE6-3324ACEA3A3C}" emma:medium="tactile" emma:mode="ink">
                <msink:context xmlns:msink="http://schemas.microsoft.com/ink/2010/main" type="inkWord" rotatedBoundingBox="8955,10916 8905,11298 8251,11213 8301,10831"/>
              </emma:interpretation>
              <emma:one-of disjunction-type="recognition" id="oneOf7">
                <emma:interpretation id="interp35" emma:lang="ko-KR" emma:confidence="0">
                  <emma:literal>%</emma:literal>
                </emma:interpretation>
                <emma:interpretation id="interp36" emma:lang="ko-KR" emma:confidence="0">
                  <emma:literal>’</emma:literal>
                </emma:interpretation>
                <emma:interpretation id="interp37" emma:lang="ko-KR" emma:confidence="0">
                  <emma:literal>"</emma:literal>
                </emma:interpretation>
                <emma:interpretation id="interp38" emma:lang="ko-KR" emma:confidence="0">
                  <emma:literal>÷</emma:literal>
                </emma:interpretation>
                <emma:interpretation id="interp39" emma:lang="ko-KR" emma:confidence="0">
                  <emma:literal>원</emma:literal>
                </emma:interpretation>
              </emma:one-of>
            </emma:emma>
          </inkml:annotationXML>
          <inkml:trace contextRef="#ctx0" brushRef="#br2" timeOffset="170835.9001">1059 2985 29,'0'0'39,"-11"-11"3,11 11-24,0 0 1,-6-9-1,6 9 2,0 0 0,-1-8 0,1 8 2,0 0 1,0 0-1,4-6-3,-4 6-2,0 0-3,0 0-2,0 0-1,0 0-4,0 0-2,0 0 1,0 0-1,0 0 0,0 0 1,0 0-1,0 0 0,0 0-1,0 0 1,0 0-1,-7 2 0,7-2 0,-11 12 2,11-12-1,-9 16 1,9-16-1,-5 15 0,5-6 0,0-1 0,9-2-2,-9-6 1,18 3-1,-6-3-1,2-4 0,1-3 0,-3-6 1,2 0-2,-6-1 1,3 1-2,-5 1 1,-3 2 0,-3 10-1,-6-9 1,6 9-1,-15-3 1,5 3 1,-1 4 0,-1 5 0,1 0 1,1 1 1,3 1-1,-1 0-1,5 0-2,-1-2 0,4-9 0,0 13 0,0-13 0,0 0 0,10 1 0,-10-1 0,14-9 0,-14 9 0,12-15 0,-8 5-2,-4-1-28,0-42-22,3 95 52,-3-42 0,-8 5-79,-3-2-1,7 7-6,-10-6-2,11 13 1</inkml:trace>
          <inkml:trace contextRef="#ctx0" brushRef="#br2" timeOffset="173456.7047">732 2903 16,'-12'-14'43,"12"14"5,-10-21 2,5 10-21,1 1 1,-1 3 1,5 7 0,-6-14-2,6 14 1,-10-10-2,10 10-2,-8-3-6,8 3-5,0 0-3,-13 0-3,13 0-1,0 0-2,4 13 0,7-6 0,5 0 0,6 0 0,4 1 0,4-2 0,6 1-1,1-1-2,2 0 0,-5-2-2,-2 0 1,-3 1-2,-7 0 0,-3 0 0,-5 2 0,-6-1 0,-8-6 0,7 14 0,-7-6 0,0 1 0,0-9 0,-7 17 0,2-8 0,-4 4 0,-3 3 0,-4 3 0,-2 1 0,-6 3 0,-2 1 0,0 0 0,-3 0 0,-1-3 0,2-7 0,5-1 0,2-1 0,4-5 0,6-2 0,2-3 0,9-2 0,0 0-31,0 0-49,12-6-3,-4-7-2,9 1-6,-6-1-5</inkml:trace>
          <inkml:trace contextRef="#ctx0" brushRef="#br2" timeOffset="174579.9067">785 2960 1,'0'0'38,"-3"-5"5,3 5 6,0 0-23,0 0 4,-10-8 3,10 8 1,0 0 1,-9-5-1,9 5-3,0 0-1,0 0-7,-11-1-5,11 1-5,-13-1-4,5 1-3,-2-2 0,-2 2-1,-2-5-1,-1 1 2,-2-6 1,-1 2 0,1-2 2,-1-2-1,-2-2-2,4 6-6,-1-4 0,1 4 0,2 1 0,2-1 0,2 2 0,10 6 0,-14-6 0,14 6 0,-4-8 0,4 8 0,0 0 0,0 0 0,0 0-36,6 17-44,-6-17-2,5 21-3,-5-21-7,6 20-1</inkml:trace>
        </inkml:traceGroup>
        <inkml:traceGroup>
          <inkml:annotationXML>
            <emma:emma xmlns:emma="http://www.w3.org/2003/04/emma" version="1.0">
              <emma:interpretation id="{1830BCCE-F19A-4EEA-BB3F-1C8E3D30C046}" emma:medium="tactile" emma:mode="ink">
                <msink:context xmlns:msink="http://schemas.microsoft.com/ink/2010/main" type="inkWord" rotatedBoundingBox="8322,11633 8241,12250 7866,12201 7946,11584">
                  <msink:destinationLink direction="with" ref="{E710E76B-5E4E-4C0A-B92B-9485DD6609B3}"/>
                </msink:context>
              </emma:interpretation>
              <emma:one-of disjunction-type="recognition" id="oneOf8">
                <emma:interpretation id="interp40" emma:lang="ko-KR" emma:confidence="0">
                  <emma:literal>8</emma:literal>
                </emma:interpretation>
                <emma:interpretation id="interp41" emma:lang="ko-KR" emma:confidence="0">
                  <emma:literal>그</emma:literal>
                </emma:interpretation>
                <emma:interpretation id="interp42" emma:lang="ko-KR" emma:confidence="0">
                  <emma:literal>아</emma:literal>
                </emma:interpretation>
                <emma:interpretation id="interp43" emma:lang="ko-KR" emma:confidence="0">
                  <emma:literal>2</emma:literal>
                </emma:interpretation>
                <emma:interpretation id="interp44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175656.3083">131 3722 49,'-4'-14'75,"0"-1"-1,4-4 0,0-1-2,13 0-33,2 2-4,10 0-10,6 5-7,4 2-3,9 7-2,-1 4-1,3 4-2,-4 7-10,-4 6 0,-10 7 0,-16 5 0,-9 0 0,-13 2 0,-13-3 0,-14 1 0,-9-3 0,-7-3 0,0-8 0,4-3 0,4-6 0,10 3 0,7-5-65,10-4-19,18 0-1,-7-13-6,13 5-6,8-9 8</inkml:trace>
          <inkml:trace contextRef="#ctx0" brushRef="#br2" timeOffset="175313.1079">155 3591 19,'-1'-9'48,"1"9"5,0 0 9,-9-1-21,9 9 5,0 8-1,0 14 0,0 6-2,2 12-4,-1 0-2,-1 11-10,3-2-21,-3 0-6,0-5 0,3-4 0,-2-11 0,2-6 0,1-7 0,-1-4 0,-2-8 0,0-2 0,-1-10 0,0 0 0,0 0 0,0 0 0,0 0 0,10-14-54,-10-1-29,5-4-3,-5-6-5,6-2-4,-5-2 3</inkml:trace>
        </inkml:traceGroup>
      </inkml:traceGroup>
    </inkml:traceGroup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7:27.85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451D942-A149-41BE-B558-45C9F3DA45C6}" emma:medium="tactile" emma:mode="ink">
          <msink:context xmlns:msink="http://schemas.microsoft.com/ink/2010/main" type="writingRegion" rotatedBoundingBox="2174,15611 18381,15510 18396,17787 2189,17888"/>
        </emma:interpretation>
      </emma:emma>
    </inkml:annotationXML>
    <inkml:traceGroup>
      <inkml:annotationXML>
        <emma:emma xmlns:emma="http://www.w3.org/2003/04/emma" version="1.0">
          <emma:interpretation id="{919B98F4-D2CB-49A5-84B8-32ACCCDB1FA0}" emma:medium="tactile" emma:mode="ink">
            <msink:context xmlns:msink="http://schemas.microsoft.com/ink/2010/main" type="paragraph" rotatedBoundingBox="2174,15611 18381,15510 18396,17787 2189,178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B48B43-9CE3-4FE3-BF63-AB0FA301940B}" emma:medium="tactile" emma:mode="ink">
              <msink:context xmlns:msink="http://schemas.microsoft.com/ink/2010/main" type="line" rotatedBoundingBox="2174,15611 18381,15510 18391,17035 2184,17136"/>
            </emma:interpretation>
          </emma:emma>
        </inkml:annotationXML>
        <inkml:traceGroup>
          <inkml:annotationXML>
            <emma:emma xmlns:emma="http://www.w3.org/2003/04/emma" version="1.0">
              <emma:interpretation id="{592C3BA6-6090-40AF-8E99-4FA2F537C0BB}" emma:medium="tactile" emma:mode="ink">
                <msink:context xmlns:msink="http://schemas.microsoft.com/ink/2010/main" type="inkWord" rotatedBoundingBox="2178,16172 2819,16168 2824,17076 2184,17080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에</emma:literal>
                </emma:interpretation>
                <emma:interpretation id="interp2" emma:lang="ko-KR" emma:confidence="0">
                  <emma:literal>凡</emma:literal>
                </emma:interpretation>
                <emma:interpretation id="interp3" emma:lang="ko-KR" emma:confidence="0">
                  <emma:literal>여</emma:literal>
                </emma:interpretation>
                <emma:interpretation id="interp4" emma:lang="ko-KR" emma:confidence="0">
                  <emma:literal>月</emma:literal>
                </emma:interpretation>
              </emma:one-of>
            </emma:emma>
          </inkml:annotationXML>
          <inkml:trace contextRef="#ctx0" brushRef="#br0">159 203 29,'0'-17'46,"3"7"3,-3 0 5,0 10-29,2-12 3,-2 12-3,0 0 1,0 0 5,0 8 4,-2 11 0,-8 16-5,2 9-5,-7 13-4,1 7-3,-4 11-1,1 3-8,-1-1-5,7-7-2,-2-5 0,0-11-2,6-13 0,-1-9 0,4-12 0,-2-7 0,6-13 0,0 0 0,3-7 0,3-15 0,-1-5 0,2-10 0,1-8 0,8-12 0,-7-4 0,1-9 0,2-4 0,3-1 0,5 1 0,-2 5 0,2 3 0,1 9 0,1 6 0,-1 12 0,2 6 0,-1 14 0,-3 2 0,1 8-2,-1 9-1,3 2 0,0 13 2,3 11 1,-3 12 2,3 9 0,2 11 0,0 12 1,-3 1-3,1 3 0,-7-4 0,0-10 0,-3-4 0,-1-13 0,-4-10 0,-2-10 0,-3-5 0,-1-5 0,1-2 0,-3 2 0,1-2 0,0 2 0,-3-1 0,0 1 0,0-1 0,0-2-13,0-10-7,0 0-26,-7 8-35,1-12 0,6-7-3,-5-13-5,5-1 5</inkml:trace>
          <inkml:trace contextRef="#ctx0" brushRef="#br0" timeOffset="280.8005">371 437 13,'-27'9'77,"0"-3"-1,7 3-3,3-4-6,5-1-1,4-2-43,8-2-17,-9 10-1,9-10 1,2 15 2,6-6 1,6-2 1,4-1 0,5-3 1,10 1-2,-3 0-2,4-2-6,-1-2-5,-3 0-20,-7 1-50,-3-1-2,-4 0-4,-16 0-6,15-11-4</inkml:trace>
        </inkml:traceGroup>
        <inkml:traceGroup>
          <inkml:annotationXML>
            <emma:emma xmlns:emma="http://www.w3.org/2003/04/emma" version="1.0">
              <emma:interpretation id="{4E321B8F-42AB-4571-B492-36D506F171BC}" emma:medium="tactile" emma:mode="ink">
                <msink:context xmlns:msink="http://schemas.microsoft.com/ink/2010/main" type="inkWord" rotatedBoundingBox="2761,16087 3293,16083 3296,16454 2764,16457"/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*</emma:literal>
                </emma:interpretation>
                <emma:interpretation id="interp7" emma:lang="ko-KR" emma:confidence="0">
                  <emma:literal>t</emma:literal>
                </emma:interpretation>
                <emma:interpretation id="interp8" emma:lang="ko-KR" emma:confidence="0">
                  <emma:literal>가</emma:literal>
                </emma:interpretation>
                <emma:interpretation id="interp9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748.8013">809-13 14,'3'-14'71,"1"-2"6,2 3-4,-6-1-4,-28 4-36,28 10-5,7-2-2,-7 2-7,15 21-8,-9 1-3,3 7 1,0 5 2,0 7 0,0-1 0,-1 1-4,-1-4 0,-2-4-1,-1-11-2,1-2-1,-1-4 0,0-8-1,-4-8-5,0 0-16,0 0-30,0-11-29,0 2-1,-7-12-6,3 3-5,-3-12 0</inkml:trace>
          <inkml:trace contextRef="#ctx0" brushRef="#br0" timeOffset="1045.2019">661-52 48,'-24'-8'75,"6"1"3,0 2-1,6-1-4,12 6-37,-11-7-10,11 7-4,0 0-7,8-2-2,9 2-5,1 1-1,11 2-1,6 0 2,7-1-1,6 0-2,-1 1-2,1-2 1,-1 1-4,0-2 0,-6 0 0,-8 0 0,-7 1 0,-8 3-9,-3 2-34,-2 1-36,-13-7-1,0 13-5,0-13-4,-6 12-5</inkml:trace>
        </inkml:traceGroup>
        <inkml:traceGroup>
          <inkml:annotationXML>
            <emma:emma xmlns:emma="http://www.w3.org/2003/04/emma" version="1.0">
              <emma:interpretation id="{8CDD5F42-2359-4477-A761-FFB9312056F1}" emma:medium="tactile" emma:mode="ink">
                <msink:context xmlns:msink="http://schemas.microsoft.com/ink/2010/main" type="inkWord" rotatedBoundingBox="3537,16114 4108,16111 4113,16899 3542,16902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경</emma:literal>
                </emma:interpretation>
                <emma:interpretation id="interp12" emma:lang="ko-KR" emma:confidence="0">
                  <emma:literal>3</emma:literal>
                </emma:interpretation>
                <emma:interpretation id="interp13" emma:lang="ko-KR" emma:confidence="0">
                  <emma:literal>R</emma:literal>
                </emma:interpretation>
                <emma:interpretation id="interp14" emma:lang="ko-KR" emma:confidence="0">
                  <emma:literal>乃</emma:literal>
                </emma:interpretation>
              </emma:one-of>
            </emma:emma>
          </inkml:annotationXML>
          <inkml:trace contextRef="#ctx0" brushRef="#br0" timeOffset="1638.0029">1419 114 18,'1'-15'46,"3"-1"11,0-3-21,0 4 0,-1 1 0,0 4-2,-3 10 2,0-14-5,0 14-8,0 0-1,0 0-5,-6 16-2,5 13-1,0 6 1,1 13-6,2 7 0,5 4 2,-1 1-4,-1-1-1,3-6-2,-1-5-1,2-6-1,-4-10 1,-1-8 0,0-8 1,-2-2 0,2-5 0,-4-9-2,0 0-4,0 0-5,1-5-13,-1-6-23,-1-3-36,1-5-2,0-12-6,0 2-4,-7-10 5</inkml:trace>
          <inkml:trace contextRef="#ctx0" brushRef="#br0" timeOffset="2293.2041">1388 26 38,'-11'-9'60,"11"9"7,-15-16-1,11-21-22,4 37-13,0 0-7,-4-11-6,4 11-5,0 0-1,12-9-5,-2 8-2,5 0-3,3 1 1,5-1 1,5 0 1,1 1 0,4 0 0,3 1 1,4 2 3,-2 2-3,-2 0 0,0 5-1,-6 3-2,-1 3 0,-10 2 0,-5 3 0,-7 4-2,-10 1 1,-9 2 1,-10 1 0,-7-1 1,-5-2 0,-2-1-1,-3-4 1,5-5-2,1-2 1,8-5 0,7-4-3,7-2 1,11-3 1,0 0-3,0 0 1,19-5-1,3 0 0,7 4-2,7 1 2,1 1 0,7 12-1,0 4 1,-1 5 0,-2 7 1,-3 1 1,-8 7 2,-8 0 1,-10 6 1,-12-8 1,-6-1 1,-15 0 0,-5-6-5,-7-1-2,-6-5 0,0-3 0,-2-8 0,2-4 0,4-2 0,4-5 0,1 0 0,4 0 0,5-5 0,6-2 0,0-4-13,4-25-47,7 22-24,-3 0-1,7-2-6,0-1-3,4 0 10</inkml:trace>
        </inkml:traceGroup>
        <inkml:traceGroup>
          <inkml:annotationXML>
            <emma:emma xmlns:emma="http://www.w3.org/2003/04/emma" version="1.0">
              <emma:interpretation id="{8ACEF594-3D36-419E-915C-01FBE7F0052B}" emma:medium="tactile" emma:mode="ink">
                <msink:context xmlns:msink="http://schemas.microsoft.com/ink/2010/main" type="inkWord" rotatedBoundingBox="4594,16275 4951,16273 4953,16520 4596,16522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z</emma:literal>
                </emma:interpretation>
                <emma:interpretation id="interp18" emma:lang="ko-KR" emma:confidence="0">
                  <emma:literal>二</emma:literal>
                </emma:interpretation>
                <emma:interpretation id="interp1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2979.6053">2431 127 25,'-12'5'70,"12"-5"7,-8 0-4,8 0-2,0 0-35,0 0-5,0 0-6,0 0-6,0 0-5,5 7-5,-5-7 1,13 2 0,-4-2 0,4 0 0,0 0-1,7-2-2,2-2-2,7-3-5,0-1 0,0 2 0,-2 0 0,-1 3 0,-4-2 0,-1 5 0,-4 0 0,-6 0 0,-3 0 0,-8 0-12,8 13-16,-8-13-24,-1 19-28,-10-7-3,0 2-3,-11 0-3,2 3 8</inkml:trace>
          <inkml:trace contextRef="#ctx0" brushRef="#br0" timeOffset="3213.6057">2469 319 14,'-10'10'76,"10"-10"5,-7 13-2,7-13-3,6 6-1,5-6-41,7 0-15,5 0-4,3-2-1,4-1-3,2-2-3,-3-1-1,0-1-5,-3 3-2,-1-2 0,-7-1 0,-4 3 0,-2 4-4,-12 0-26,13-30-27,-8 36-25,-5-6 0,0 0-7,-5 0-2</inkml:trace>
        </inkml:traceGroup>
        <inkml:traceGroup>
          <inkml:annotationXML>
            <emma:emma xmlns:emma="http://www.w3.org/2003/04/emma" version="1.0">
              <emma:interpretation id="{13E93FAC-F95A-46F4-98AF-AC5CA7D64FB1}" emma:medium="tactile" emma:mode="ink">
                <msink:context xmlns:msink="http://schemas.microsoft.com/ink/2010/main" type="inkWord" rotatedBoundingBox="5576,15937 6085,15934 6090,16679 5581,16683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의</emma:literal>
                </emma:interpretation>
                <emma:interpretation id="interp22" emma:lang="ko-KR" emma:confidence="0">
                  <emma:literal>여</emma:literal>
                </emma:interpretation>
                <emma:interpretation id="interp23" emma:lang="ko-KR" emma:confidence="0">
                  <emma:literal>서</emma:literal>
                </emma:interpretation>
                <emma:interpretation id="interp2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4633.2082">3426 490 10,'-9'8'70,"9"-8"8,-11 11 2,11-11-2,0 0-31,0 0-5,-9-4-9,9 4-8,0-22-6,0 5-7,3-10-3,3-4-3,-2-9-4,5-5-2,3-2 0,0-13 0,0 0 0,3-4 0,2 3-3,-2 3 0,-1 5-1,1 6 1,-2 6-1,-1 11 1,0 10-1,2 6 0,-3 8-1,4 6 1,0 3 2,2 14 3,0 9 2,2 14 2,-1 10 2,0 9 1,2 3 1,2 5-3,2-1-6,-4-4 0,1-4 0,-3-11 0,0-8 0,-4-10 0,0-3 0,-6-7 0,-1-6 0,-3-3 0,-4-10 0,4 9 0,-4-9 0,0 0 0,0 0-4,0 0-13,0 0-24,-6-4-38,6 4-2,-5-14-4,4 5-3,-5-9-2</inkml:trace>
          <inkml:trace contextRef="#ctx0" brushRef="#br0" timeOffset="4929.6087">3600 139 41,'-14'-3'79,"-2"-1"-1,5-1-2,0-3-3,11 8-30,0 0-15,0 0-7,0 0-5,12-4-6,6 4-2,8 0-1,0 3 0,5 1 1,-1-2-2,0 3-2,-4-4-5,-5 5-5,-6-6-8,-4 5-22,-2 0-42,-9-5 0,0 0-7,-2-6-4,2-2 2</inkml:trace>
        </inkml:traceGroup>
        <inkml:traceGroup>
          <inkml:annotationXML>
            <emma:emma xmlns:emma="http://www.w3.org/2003/04/emma" version="1.0">
              <emma:interpretation id="{FF6A808E-416E-4D4A-B69B-90DDBFD3240A}" emma:medium="tactile" emma:mode="ink">
                <msink:context xmlns:msink="http://schemas.microsoft.com/ink/2010/main" type="inkWord" rotatedBoundingBox="6038,15715 6467,15712 6469,16043 6040,16046"/>
              </emma:interpretation>
              <emma:one-of disjunction-type="recognition" id="oneOf5">
                <emma:interpretation id="interp25" emma:lang="ko-KR" emma:confidence="0">
                  <emma:literal>"</emma:literal>
                </emma:interpretation>
                <emma:interpretation id="interp26" emma:lang="ko-KR" emma:confidence="0">
                  <emma:literal>“</emma:literal>
                </emma:interpretation>
                <emma:interpretation id="interp27" emma:lang="ko-KR" emma:confidence="0">
                  <emma:literal>「</emma:literal>
                </emma:interpretation>
                <emma:interpretation id="interp28" emma:lang="ko-KR" emma:confidence="0">
                  <emma:literal>『</emma:literal>
                </emma:interpretation>
                <emma:interpretation id="interp29" emma:lang="ko-KR" emma:confidence="0">
                  <emma:literal>丁</emma:literal>
                </emma:interpretation>
              </emma:one-of>
            </emma:emma>
          </inkml:annotationXML>
          <inkml:trace contextRef="#ctx0" brushRef="#br0" timeOffset="5257.2092">4031-375 19,'7'-13'65,"-1"0"3,-6 13-4,5-13 1,-5 13-23,0 0-20,0 0 2,6 18-4,-3-2-3,3 5 0,1 4-17,-3 2 18,5-1-2,-7 0-3,5 1-4,-3-5-2,3-5-3,-7 1-3,0-4-3,0-5-9,0 0-25,2 1-41,-2-10 0,0 0-6,0 0-4,0-5-1</inkml:trace>
          <inkml:trace contextRef="#ctx0" brushRef="#br0" timeOffset="5553.6098">3880-308 23,'-10'-14'78,"0"-2"1,5-22-2,5 26-2,0 0-2,10 8-49,5-3-7,4 1-4,7-3-3,5 3 0,6 0-2,1 0 0,2 0-2,4 2-2,-6 1 0,-4 2-2,-4 1-2,-6-3-2,-4 3-6,-10 0-12,-10 0-29,13 12-30,-13-12-1,0 9-6,0-9-5,-10 0 3</inkml:trace>
        </inkml:traceGroup>
        <inkml:traceGroup>
          <inkml:annotationXML>
            <emma:emma xmlns:emma="http://www.w3.org/2003/04/emma" version="1.0">
              <emma:interpretation id="{EF2D4EBA-4886-43B1-AE2D-7255059DB32A}" emma:medium="tactile" emma:mode="ink">
                <msink:context xmlns:msink="http://schemas.microsoft.com/ink/2010/main" type="inkWord" rotatedBoundingBox="6859,15582 7140,15580 7146,16578 6866,16580"/>
              </emma:interpretation>
              <emma:one-of disjunction-type="recognition" id="oneOf6">
                <emma:interpretation id="interp30" emma:lang="ko-KR" emma:confidence="0">
                  <emma:literal>(</emma:literal>
                </emma:interpretation>
                <emma:interpretation id="interp31" emma:lang="ko-KR" emma:confidence="0">
                  <emma:literal>[</emma:literal>
                </emma:interpretation>
                <emma:interpretation id="interp32" emma:lang="ko-KR" emma:confidence="0">
                  <emma:literal>〈</emma:literal>
                </emma:interpretation>
                <emma:interpretation id="interp33" emma:lang="ko-KR" emma:confidence="0">
                  <emma:literal>1</emma:literal>
                </emma:interpretation>
                <emma:interpretation id="interp34" emma:lang="ko-KR" emma:confidence="0">
                  <emma:literal>〔</emma:literal>
                </emma:interpretation>
              </emma:one-of>
            </emma:emma>
          </inkml:annotationXML>
          <inkml:trace contextRef="#ctx0" brushRef="#br0" timeOffset="7581.6133">4884-508 32,'14'-23'46,"-12"6"5,-4 0-25,2 6-3,-3 0 1,3 11-2,-13-6 3,4 6 1,-6 15 4,3 6-2,-10 14-1,7 12 0,-9 11-27,1 8 27,-1 7-1,2 1-4,4-1-4,7-1-5,9-2-2,-3-13-4,11-6-7,8-5 0,6-9 0,5-2 0,3-4 0,-1-5 0,1-5 0,-2-2 0,-3-2 0,0-3 0,-7-1 0,-4-4 0,-2 2 0,-10-11 0,0 0-51,11 7-31,-11-12-3,4-6-2,-4-13-5,9-3-2</inkml:trace>
        </inkml:traceGroup>
        <inkml:traceGroup>
          <inkml:annotationXML>
            <emma:emma xmlns:emma="http://www.w3.org/2003/04/emma" version="1.0">
              <emma:interpretation id="{BBEB44AE-44BA-4145-BE5D-FB783D852AB0}" emma:medium="tactile" emma:mode="ink">
                <msink:context xmlns:msink="http://schemas.microsoft.com/ink/2010/main" type="inkWord" rotatedBoundingBox="7405,15757 7716,15755 7721,16431 7410,16433"/>
              </emma:interpretation>
              <emma:one-of disjunction-type="recognition" id="oneOf7">
                <emma:interpretation id="interp35" emma:lang="ko-KR" emma:confidence="0">
                  <emma:literal>b</emma:literal>
                </emma:interpretation>
                <emma:interpretation id="interp36" emma:lang="ko-KR" emma:confidence="0">
                  <emma:literal>h</emma:literal>
                </emma:interpretation>
                <emma:interpretation id="interp37" emma:lang="ko-KR" emma:confidence="0">
                  <emma:literal>‘</emma:literal>
                </emma:interpretation>
                <emma:interpretation id="interp38" emma:lang="ko-KR" emma:confidence="0">
                  <emma:literal>卜</emma:literal>
                </emma:interpretation>
                <emma:interpretation id="interp3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8158.8144">5252-417 22,'0'0'54,"0"0"10,0 0 5,0 8 5,-5 18-74,1 14 38,1 5-3,-1 11-1,1 0 0,-1 7-1,4 1-6,0-8-8,3-2-11,1-11-8,1-4 0,-1-6 0,1-9 0,0-4 0,-2-8 0,-3-12 0,0 0 0,0 0 0,-3-9 0,0-10 0,3-3 0,3-4 0,3-5 0,6 1 0,6-1 0,3 1 0,5 3 0,4 8 0,0 8 0,1 5 0,-2 6 0,-2 13 0,-6 6 0,-3 6 0,-9 5 0,-6 1 0,-4-1 0,-10 2 0,-11-4 0,-3-3 0,-7-3 0,-4-6 0,-1-4 0,1-3 0,6-4 0,0-5 0,10 1 0,1-5-20,8-4-60,11 8-4,0-20-3,14 5-5,1-8-4</inkml:trace>
        </inkml:traceGroup>
        <inkml:traceGroup>
          <inkml:annotationXML>
            <emma:emma xmlns:emma="http://www.w3.org/2003/04/emma" version="1.0">
              <emma:interpretation id="{2EDED47C-2D3D-4FEE-B829-A05E8B663954}" emma:medium="tactile" emma:mode="ink">
                <msink:context xmlns:msink="http://schemas.microsoft.com/ink/2010/main" type="inkWord" rotatedBoundingBox="8087,16061 8513,16058 8514,16094 8087,16097"/>
              </emma:interpretation>
              <emma:one-of disjunction-type="recognition" id="oneOf8">
                <emma:interpretation id="interp40" emma:lang="ko-KR" emma:confidence="0">
                  <emma:literal>-</emma:literal>
                </emma:interpretation>
                <emma:interpretation id="interp41" emma:lang="ko-KR" emma:confidence="0">
                  <emma:literal>一</emma:literal>
                </emma:interpretation>
                <emma:interpretation id="interp42" emma:lang="ko-KR" emma:confidence="0">
                  <emma:literal>ㅡ</emma:literal>
                </emma:interpretation>
                <emma:interpretation id="interp43" emma:lang="ko-KR" emma:confidence="0">
                  <emma:literal>_</emma:literal>
                </emma:interpretation>
                <emma:interpretation id="interp44" emma:lang="ko-KR" emma:confidence="0">
                  <emma:literal>ㅢ</emma:literal>
                </emma:interpretation>
              </emma:one-of>
            </emma:emma>
          </inkml:annotationXML>
          <inkml:trace contextRef="#ctx0" brushRef="#br0" timeOffset="8611.2152">5904-77 43,'0'0'71,"0"0"1,0 0 1,0 0 0,10-9-35,1 8-8,8 0-6,5 1-4,4 0-2,11-1-2,2-3-4,4 2-2,-1-3-2,-3 5-5,-4 0-3,-5-2 0,-5 1 0,-9-1 0,-8 2 0,-10 0 0,0 0 0,0 0 0,0 0-18,-12 5-61,2-2-3,-11-3-3,5-5-7,-15-8-5</inkml:trace>
        </inkml:traceGroup>
        <inkml:traceGroup>
          <inkml:annotationXML>
            <emma:emma xmlns:emma="http://www.w3.org/2003/04/emma" version="1.0">
              <emma:interpretation id="{66C4866F-DA27-46FA-B5E2-62616E0826C4}" emma:medium="tactile" emma:mode="ink">
                <msink:context xmlns:msink="http://schemas.microsoft.com/ink/2010/main" type="inkWord" rotatedBoundingBox="8695,15824 10457,15813 10465,17039 8702,17050"/>
              </emma:interpretation>
              <emma:one-of disjunction-type="recognition" id="oneOf9">
                <emma:interpretation id="interp45" emma:lang="ko-KR" emma:confidence="0">
                  <emma:literal>兩</emma:literal>
                </emma:interpretation>
                <emma:interpretation id="interp46" emma:lang="ko-KR" emma:confidence="0">
                  <emma:literal>而</emma:literal>
                </emma:interpretation>
                <emma:interpretation id="interp47" emma:lang="ko-KR" emma:confidence="0">
                  <emma:literal>雨</emma:literal>
                </emma:interpretation>
                <emma:interpretation id="interp48" emma:lang="ko-KR" emma:confidence="0">
                  <emma:literal>ㅉ</emma:literal>
                </emma:interpretation>
                <emma:interpretation id="interp49" emma:lang="ko-KR" emma:confidence="0">
                  <emma:literal>戒</emma:literal>
                </emma:interpretation>
              </emma:one-of>
            </emma:emma>
          </inkml:annotationXML>
          <inkml:trace contextRef="#ctx0" brushRef="#br0" timeOffset="10530.0185">6855 196 32,'0'-10'42,"0"10"7,0 10-16,0 5 3,0 10 2,-3 6 4,1 13 0,-1 4-1,-1 10 0,-1 0-7,1 7-8,0-5-9,-1-2-5,2-6-5,0-7-2,0-7-1,1-8-1,0-2 0,1-12 1,1-8-4,0-8 0,0 0 0,0-14 0,0-9 0,1-9 0,5-5 0,-2-13 0,4-6 0,2-9-8,0-6-3,2-1 0,-1-1-1,4 6 2,0 2 1,3 9 2,0 10 3,0 11 3,-1 11 1,-1 12 0,1 10 4,-4 6 2,4 16 4,-2 14 1,-2 12 1,-1 11-1,2 6 2,-5 8-7,4 4-6,-2-3 0,-2-5 0,1-4 0,1-13 0,-1-6 0,-2-11 0,-1-8 0,-2-8 0,1-7 0,-6-10 0,0 0 0,0 0 0,0 0 0,0-10-32,0 15-35,-3-19-18,0-4-2,-2-3-5,2-4-2</inkml:trace>
          <inkml:trace contextRef="#ctx0" brushRef="#br0" timeOffset="10764.0188">6918 499 61,'-16'-4'74,"6"-4"1,10 8-2,-3-9-2,8 6-36,10 0-9,5 1-10,5 2-5,0-1 0,4 1-2,-1 0-2,1 0-5,-3 0-7,-2 0-18,-6 0-23,-42 0-29,57-5-3,-24-7-4,4-1-5</inkml:trace>
          <inkml:trace contextRef="#ctx0" brushRef="#br0" timeOffset="11060.4195">7325 51 31,'0'0'63,"4"-11"6,-4 11 6,0 0 0,0 13-30,0 7-6,3 4-11,-3 7-2,5 0 0,-3 8-7,0-4-6,3 4-11,-1-7-2,1-3 0,-2-7 0,1-2 0,0-4 0,0-7 0,-4-9-12,0 0-35,-4-5-34,2-10 0,0 0-4,-5-9-5,0-1-2</inkml:trace>
          <inkml:trace contextRef="#ctx0" brushRef="#br0" timeOffset="11310.0199">7180 83 25,'-14'-8'73,"3"-2"6,3-1-1,3 1-4,5 10-33,-4-13-4,4 13-8,8-2-8,6 1-6,8 1-4,2 0-3,11 0 0,3-1-1,5 1-2,1-1-5,2 1 0,-6 0 0,-2 0 0,-6 0-10,-3 0-33,-4 6-36,-13-3-1,-1 6-6,-11-9-5,7 14-1</inkml:trace>
          <inkml:trace contextRef="#ctx0" brushRef="#br0" timeOffset="11902.8208">7744 146 38,'1'17'80,"-1"3"3,-1 16-2,-6 1-3,-1 14-32,-1 7-5,0 1-11,-4 3-10,2-2-6,2-3-14,2-12 0,-1-7 0,5-9 0,-1-10 0,4-6 0,0-13 0,0 0 0,0 0 0,1-9 0,-1-4 0,0-2 0,0 0 0,0-3 0,0-5 0,0 0 0,3-7 0,2-4 0,5-10 0,1-4 0,3-9 0,5 0 0,2-2 0,6-2-5,0 6 0,1 5 3,-1 10 0,-1 9 1,-1 9 3,-3 13 1,-3 9 1,-4 8 2,-2 16-6,-2 10 0,-2 15 0,-1 8 0,-1 7 0,-3 8 0,-2 1 0,1 1 0,1-6 0,-1-5 0,2-12 0,1-11 0,-1-9 0,2-13 0,0-7 0,-7-11 0,12 0 0,-12 0 0,2-20 0,-4 9-80,-2 3-7,-8-8-3,3 2-5,-6 0-2</inkml:trace>
          <inkml:trace contextRef="#ctx0" brushRef="#br0" timeOffset="12136.8213">7792 430 68,'0'0'80,"-12"-12"2,12 12-3,12-10 0,-27 6-40,33-1-11,11 4-8,1-3-4,3 2-6,-2-2-3,-3 2-6,-5-2-5,-7 4-17,-5 0-56,-11 0-3,0 0-3,-8 9-5,0-7-6</inkml:trace>
          <inkml:trace contextRef="#ctx0" brushRef="#br0" timeOffset="13915.2245">6556-220 31,'-11'0'58,"11"0"0,-14 0-1,-5-4-29,19 4-3,0 0-2,12-6-1,5 3-22,-2 2 0,11-3 24,0 0 0,12 0-24,4-5 0,11 6 0,0-2 0,11 2 0,7-2 0,0 0 27,10 0-27,2 1 29,6 2-3,-1-5-1,10 2-2,-5-4-4,-1 1-7,-2 1-12,-1 4 0,-5-2 0,-8 1 0,-8 0 0,-6 1 0,-10-1 0,-8 2 0,-11 0 0,-5-1 0,-12 2 0,-8-1 0,-8 2 0,0 0 0,-9 0-39,-6 2-43,-9-1-2,1 1-3,-12-5-6,2-3-2</inkml:trace>
        </inkml:traceGroup>
        <inkml:traceGroup>
          <inkml:annotationXML>
            <emma:emma xmlns:emma="http://www.w3.org/2003/04/emma" version="1.0">
              <emma:interpretation id="{68FE50CA-5AD8-45B6-A345-89D5B143A069}" emma:medium="tactile" emma:mode="ink">
                <msink:context xmlns:msink="http://schemas.microsoft.com/ink/2010/main" type="inkWord" rotatedBoundingBox="11662,16729 12136,16726 12137,16934 11664,16937"/>
              </emma:interpretation>
              <emma:one-of disjunction-type="recognition" id="oneOf10">
                <emma:interpretation id="interp50" emma:lang="ko-KR" emma:confidence="0">
                  <emma:literal>=</emma:literal>
                </emma:interpretation>
                <emma:interpretation id="interp51" emma:lang="ko-KR" emma:confidence="0">
                  <emma:literal>z</emma:literal>
                </emma:interpretation>
                <emma:interpretation id="interp52" emma:lang="ko-KR" emma:confidence="0">
                  <emma:literal>그</emma:literal>
                </emma:interpretation>
                <emma:interpretation id="interp53" emma:lang="ko-KR" emma:confidence="0">
                  <emma:literal>二</emma:literal>
                </emma:interpretation>
                <emma:interpretation id="interp5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24850.8437">9487 558 23,'0'0'74,"0"0"5,-8 9-1,8-9-3,0 0-26,0 0-15,0 0-8,0 0-10,0-6-4,7 6-3,5-3-3,6 3-2,1 0 0,8 0-1,0 0-1,6 0 1,0 0-2,0 0 1,0 0-2,-2 0 1,-5 2-3,-3-1-2,-5 2-7,-3 4-10,-6 0-19,-8-32-12,-1 66-27,-8-33-3,-6 0-4,-8 3 0</inkml:trace>
          <inkml:trace contextRef="#ctx0" brushRef="#br0" timeOffset="25053.644">9564 732 52,'-16'11'82,"3"-3"-2,13-8-1,6 11-2,-18-11-36,35 1-11,14-1-7,6 0-9,8-3-5,-2-3-2,1-1-3,-4 0-3,-6 3-8,-6-3-30,-12 3-40,-4 2-1,-18 2-6,11-13-4,-11 4-4</inkml:trace>
        </inkml:traceGroup>
        <inkml:traceGroup>
          <inkml:annotationXML>
            <emma:emma xmlns:emma="http://www.w3.org/2003/04/emma" version="1.0">
              <emma:interpretation id="{74323AD1-E67A-44F1-B771-73B0ADF0C7BA}" emma:medium="tactile" emma:mode="ink">
                <msink:context xmlns:msink="http://schemas.microsoft.com/ink/2010/main" type="inkWord" rotatedBoundingBox="12817,16252 13582,16248 13587,17065 12823,17070"/>
              </emma:interpretation>
              <emma:one-of disjunction-type="recognition" id="oneOf11">
                <emma:interpretation id="interp55" emma:lang="ko-KR" emma:confidence="0">
                  <emma:literal>r</emma:literal>
                </emma:interpretation>
                <emma:interpretation id="interp56" emma:lang="ko-KR" emma:confidence="0">
                  <emma:literal>』</emma:literal>
                </emma:interpretation>
                <emma:interpretation id="interp57" emma:lang="ko-KR" emma:confidence="0">
                  <emma:literal>N</emma:literal>
                </emma:interpretation>
                <emma:interpretation id="interp58" emma:lang="ko-KR" emma:confidence="0">
                  <emma:literal>凹</emma:literal>
                </emma:interpretation>
                <emma:interpretation id="interp5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26067.6458">10678 826 32,'-7'20'75,"0"-6"0,0-1 2,7-13-1,-14 13-34,12-3-6,2-10-9,0 0-7,0 0-5,-2-13-4,2 0-3,6-5-2,-1-11-3,2-4-2,1-4 1,1-6-1,-1-5-1,-1-6-1,3-3 1,-4-2 0,3 1-1,0 0 1,1 6 0,2 5 0,-1 10 0,3 7 0,-3 4-1,3 12 0,-2 10 1,-1 4 1,2 11 1,3 11 1,-1 12-1,2 9-2,2 7 0,1 10 0,0 6 0,0 1 0,2-2 0,-2-5 0,-2-7 0,-3-5 0,1-12 0,-4-7 0,0-10 0,-3-4 0,-4-6 0,-5-9 0,0 0 0,0 0 0,0 0 0,0-10-19,-3-2-38,-2 2-29,-6-3 1,3 3-6,-6-7-2</inkml:trace>
          <inkml:trace contextRef="#ctx0" brushRef="#br0" timeOffset="26301.6462">10845 644 43,'-21'-7'78,"0"1"1,7-1-2,2 1-4,12 6-31,-3-10-8,7 9-11,10-4-7,7 5-5,4-4-3,6 4 0,2 0-2,1 0-2,-1 2-1,1 0-3,-8 1-5,-2 1-7,-4-3-20,-6-1-21,3-6-25,-9-4-4,0-4-5,-5-5-2</inkml:trace>
          <inkml:trace contextRef="#ctx0" brushRef="#br0" timeOffset="26847.6472">11120 176 33,'-14'-7'76,"2"-2"2,1 1 1,3 0-5,8 8-33,-9-12-4,9 12-10,10-9-7,7 6-6,2-3-5,7 5-3,3-2-1,4 2-1,-1 1-1,0 0-2,-4 1-4,-1 6-4,-9-2-10,-3 0-20,-3 1-15,-4 1-27,2 1-2,-10-8-6,17 4-1</inkml:trace>
          <inkml:trace contextRef="#ctx0" brushRef="#br0" timeOffset="26598.0467">11257 94 3,'4'-9'55,"-1"-1"7,-3 10 6,0 0 3,0 0-27,4 18-4,-2 2-7,1 3-4,1 7-1,-1 0-2,4 2-9,-3-3-4,2 1-6,-1-5-2,-1-3-1,-1-2-1,0-6-2,-2-1-4,-1-13-4,0 10-14,0-10-24,0 0-33,-8-5-3,1-7-4,-3-5-3,3 2 0</inkml:trace>
        </inkml:traceGroup>
        <inkml:traceGroup>
          <inkml:annotationXML>
            <emma:emma xmlns:emma="http://www.w3.org/2003/04/emma" version="1.0">
              <emma:interpretation id="{E8B88FAB-C08B-4011-8BF9-0CB5CD2AFAC6}" emma:medium="tactile" emma:mode="ink">
                <msink:context xmlns:msink="http://schemas.microsoft.com/ink/2010/main" type="inkWord" rotatedBoundingBox="13827,16397 14169,16395 14172,16944 13831,16946"/>
              </emma:interpretation>
              <emma:one-of disjunction-type="recognition" id="oneOf12">
                <emma:interpretation id="interp60" emma:lang="ko-KR" emma:confidence="0">
                  <emma:literal>b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6</emma:literal>
                </emma:interpretation>
                <emma:interpretation id="interp63" emma:lang="ko-KR" emma:confidence="0">
                  <emma:literal>능</emma:literal>
                </emma:interpretation>
                <emma:interpretation id="interp6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28579.2502">11676 258 7,'-2'-12'63,"-1"-2"2,3 14 6,-6-9 5,4 15-32,-1 17-2,1 5-5,0 13-7,2 3-4,0 6-1,0 1-8,0 1-9,2-6-8,0-5 0,3-5 0,-3-6 0,0-8 0,0-5 0,1-6 0,-3-11 0,0 0 0,8-7 0,-1-8 0,3-6 0,4-3 0,4-3 0,2 1 0,5 1 0,4 6 0,1 6 0,1 7 0,-1 6 0,-4 7 0,0 6 0,-6 8 0,-5 2 0,-10 2 0,-5 2 0,-13-3 0,-9-1 0,-9-3 0,-2-1 0,-4-8 0,-3-1 0,3-3 0,4-5 0,2 0 0,7-2-29,4 0-52,9-3-3,2-4-3,9-2-6,0-6-1</inkml:trace>
        </inkml:traceGroup>
        <inkml:traceGroup>
          <inkml:annotationXML>
            <emma:emma xmlns:emma="http://www.w3.org/2003/04/emma" version="1.0">
              <emma:interpretation id="{EF5B7763-AA4A-407C-82AD-80EE0A5E1247}" emma:medium="tactile" emma:mode="ink">
                <msink:context xmlns:msink="http://schemas.microsoft.com/ink/2010/main" type="inkWord" rotatedBoundingBox="14655,16595 15019,16592 15020,16689 14656,16691"/>
              </emma:interpretation>
              <emma:one-of disjunction-type="recognition" id="oneOf13">
                <emma:interpretation id="interp65" emma:lang="ko-KR" emma:confidence="0">
                  <emma:literal>.</emma:literal>
                </emma:interpretation>
                <emma:interpretation id="interp66" emma:lang="ko-KR" emma:confidence="0">
                  <emma:literal>-</emma:literal>
                </emma:interpretation>
                <emma:interpretation id="interp67" emma:lang="ko-KR" emma:confidence="0">
                  <emma:literal>_</emma:literal>
                </emma:interpretation>
                <emma:interpretation id="interp68" emma:lang="ko-KR" emma:confidence="0">
                  <emma:literal>,</emma:literal>
                </emma:interpretation>
                <emma:interpretation id="interp69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33586.859">12571 517 18,'-16'-2'47,"-4"-2"5,5-41-19,0 39 4,3 2 3,3-1-3,9 5-4,-12-6-3,12 6-5,0 0-3,0 0-5,0 0-4,10 3-4,1 1-2,3 0 1,3-4 2,7 1-2,5-1 0,4-1 0,-1-4-1,5-3-1,-6 2-1,4-1-1,-7 2-1,-5 2-1,-4 0 1,-6 3-1,-5 0 0,-8 0-1,0 0-2,0 0-3,0 0-3,0 0-10,0 0-15,-7 3-18,7 7-29,0-10-1,4 13-5,-4-13-1</inkml:trace>
        </inkml:traceGroup>
        <inkml:traceGroup>
          <inkml:annotationXML>
            <emma:emma xmlns:emma="http://www.w3.org/2003/04/emma" version="1.0">
              <emma:interpretation id="{EE6B3B58-C2DC-4E78-88FB-2F110B7AE666}" emma:medium="tactile" emma:mode="ink">
                <msink:context xmlns:msink="http://schemas.microsoft.com/ink/2010/main" type="inkWord" rotatedBoundingBox="15535,15596 17044,15587 17051,16617 15542,16627"/>
              </emma:interpretation>
              <emma:one-of disjunction-type="recognition" id="oneOf14">
                <emma:interpretation id="interp70" emma:lang="ko-KR" emma:confidence="0">
                  <emma:literal>凸</emma:literal>
                </emma:interpretation>
                <emma:interpretation id="interp71" emma:lang="ko-KR" emma:confidence="0">
                  <emma:literal>쁘</emma:literal>
                </emma:interpretation>
                <emma:interpretation id="interp72" emma:lang="ko-KR" emma:confidence="0">
                  <emma:literal>쯔</emma:literal>
                </emma:interpretation>
                <emma:interpretation id="interp73" emma:lang="ko-KR" emma:confidence="0">
                  <emma:literal>丑</emma:literal>
                </emma:interpretation>
                <emma:interpretation id="interp74" emma:lang="ko-KR" emma:confidence="0">
                  <emma:literal>뿌</emma:literal>
                </emma:interpretation>
              </emma:one-of>
            </emma:emma>
          </inkml:annotationXML>
          <inkml:trace contextRef="#ctx0" brushRef="#br0" timeOffset="34008.0598">13369 453 11,'-11'0'57,"11"0"6,0 0 4,0 0-23,2-6-2,11 1-4,8 2-4,5-6-3,11 1-6,5-1-5,12-1-5,3 2-4,12-2-3,7 2-2,8 0-2,3 3 1,7-3-1,6 0 1,-2 2 0,1-3 0,-1 1 1,-7-2-1,-10 1-5,-6-2 0,-15 2 0,-10 3 0,-11 0 0,-12 4 0,-10-2 0,-6 4 0,-11 0 0,0 0-48,-13 12-32,-7-2-3,-4 2-5,-13-1-6,-1 5 1</inkml:trace>
          <inkml:trace contextRef="#ctx0" brushRef="#br0" timeOffset="54303.6952">13668 61 37,'-12'3'52,"4"3"6,-3-1-24,11-5-1,-13 11 3,13-11 0,-9 6 0,9-6-3,0 0-1,-9 3-7,9-3-1,0 0-4,-9-7-3,9 7-6,-6-19-4,6 7-2,0-10-1,1-2-2,8-8-1,-1-3-1,3-4 1,-1-3-1,5-3 0,-3-1-1,2 5 1,0 1 0,-2 5-1,1 3 0,0 7 1,4 4-3,-5 6 1,1 5 0,-1 4 0,-1 5 1,2 5 0,-1 11 2,2 7 1,-2 6 0,1 8-2,2 6 4,-4 3 1,4 2 0,-3-3-3,1 1-2,-2-5 0,-2-7 0,-2-6 0,-3-8 0,5-3 0,-5-6 0,-4-10 0,1 10 0,-1-10 0,2-4-17,-2 4-41,-2-21-25,2 7-2,-4-3-5,3-3-5</inkml:trace>
          <inkml:trace contextRef="#ctx0" brushRef="#br0" timeOffset="54568.8959">13783-142 26,'-18'2'74,"3"-2"4,-1 0-2,5-2-3,11 2-38,0 0-1,0 0-6,11-4-8,5-2-7,4 4-5,2-1-1,2 1-1,-1-3-3,-1 3-2,-5 0-8,1 2-16,-10 0-22,-8 0-31,16 3-3,-16-3-4,11-7-6,-9-10 9,6 2 80</inkml:trace>
          <inkml:trace contextRef="#ctx0" brushRef="#br0" timeOffset="55099.2968">13955-477 20,'-14'0'74,"2"-5"5,1-1 0,11 6-5,-10-9-30,10 9-6,6-7-8,7 2-10,5-4-6,8 0-5,1 1-3,6-1-1,3-4 0,-3 5-3,-2 1 1,-6 4-4,-3 1-3,-5 3-10,-17-1-31,7 14-33,-7-5 0,0-9-6,-10 13-4,-1-10 0</inkml:trace>
          <inkml:trace contextRef="#ctx0" brushRef="#br0" timeOffset="54865.2963">14051-573 55,'13'-9'68,"-13"9"6,0 0 0,5 11-23,-5 6-17,0 5-2,0 5-5,-1 0-4,0-1-8,1 1-5,0-5-3,1-2-2,-1-4 0,1-4-2,2-4-2,-3-8-5,0 0-17,0 0-28,0 0-26,-1-9-3,-1-3-6,-5-5-5,3 0 5</inkml:trace>
          <inkml:trace contextRef="#ctx0" brushRef="#br0" timeOffset="56550.0993">14367-470 48,'0'-8'56,"-3"-3"-1,3 11-26,0 0-1,0 0 5,0 0 0,-3 13-1,3 11-1,0 8-3,0 12-28,2 5 31,-1 4-1,5 5-3,-4-2-6,5-3-7,-4-5-5,1-12-3,0-12-6,-1-4 0,0-10 0,-3-10 0,1-7 0,1-10 0,2-8 0,4-3 0,0-5 0,7-3 0,-2-3 0,6 6 0,0 2 0,8 10 0,-5 5 0,1 7 0,1 9 0,-7 9 0,3 12 0,-6 3 0,-9 5 0,-5 2 0,-7 2 0,-9-3 0,-6-2 0,-7-3 0,0-5 0,-4-2 0,2-8 0,5-3 0,1-5 0,7 0 0,3-2-10,4-4-70,11 4-3,0-20-1,11 10-8,-5-8-5</inkml:trace>
        </inkml:traceGroup>
        <inkml:traceGroup>
          <inkml:annotationXML>
            <emma:emma xmlns:emma="http://www.w3.org/2003/04/emma" version="1.0">
              <emma:interpretation id="{39503501-28E6-4C06-BD69-33584E273D35}" emma:medium="tactile" emma:mode="ink">
                <msink:context xmlns:msink="http://schemas.microsoft.com/ink/2010/main" type="inkWord" rotatedBoundingBox="17286,16130 17674,16128 17678,16779 17291,16781">
                  <msink:destinationLink direction="with" ref="{70A8EEF1-B3FA-44F0-AC89-31E59823BF60}"/>
                </msink:context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어</emma:literal>
                </emma:interpretation>
                <emma:interpretation id="interp77" emma:lang="ko-KR" emma:confidence="0">
                  <emma:literal>여</emma:literal>
                </emma:interpretation>
                <emma:interpretation id="interp78" emma:lang="ko-KR" emma:confidence="0">
                  <emma:literal>아</emma:literal>
                </emma:interpretation>
                <emma:interpretation id="interp7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58468.9027">15118 607 61,'0'0'74,"-11"1"2,11-1-3,0 0-33,0 0-4,0-8 0,0-2-9,5-6-8,2-3-8,2-6-4,0-2-1,1-10-1,1-1-1,1-7-2,4 1 0,0-8 0,-1 1-1,2 1 0,-2 2-1,1 3 0,4 5 0,-5 5-1,-1 7 0,-2 8-1,0 9 1,-2 7 2,0 4 1,-1 10 2,-2 13 2,2 9 1,0 6 0,0 8-1,-1 6-6,-1 4 0,4 1 0,-2-1 0,1-7 0,-2-6 0,3-5 0,-2-7 0,-1-8 0,-3-8 0,1-5 0,-5-1 0,-1-9 0,0 0 0,0 0 0,0 0 0,0 0-28,0 0-32,-9-12-24,9 12-2,-10-22-5,7 10-2</inkml:trace>
          <inkml:trace contextRef="#ctx0" brushRef="#br0" timeOffset="58734.1032">15235 288 36,'-15'5'72,"1"-4"2,14-1 2,0 0-2,0 0-35,13 4-5,9-3-7,7 3-4,1-4-7,2 1-4,-5-1-4,-1 0-2,-1 0-4,-7 0-5,-1 0-5,-6-4-13,-11 4-21,16-12-12,-13 4-24,4-3-4,-7-10-6,7 4 2</inkml:trace>
        </inkml:traceGroup>
        <inkml:traceGroup>
          <inkml:annotationXML>
            <emma:emma xmlns:emma="http://www.w3.org/2003/04/emma" version="1.0">
              <emma:interpretation id="{34235554-8518-42C5-A32E-4F2E360B5193}" emma:medium="tactile" emma:mode="ink">
                <msink:context xmlns:msink="http://schemas.microsoft.com/ink/2010/main" type="inkWord" rotatedBoundingBox="17640,16056 17940,16055 17942,16328 17642,16330">
                  <msink:destinationLink direction="with" ref="{70A8EEF1-B3FA-44F0-AC89-31E59823BF60}"/>
                </msink:context>
              </emma:interpretation>
              <emma:one-of disjunction-type="recognition" id="oneOf16">
                <emma:interpretation id="interp80" emma:lang="ko-KR" emma:confidence="0">
                  <emma:literal>“</emma:literal>
                </emma:interpretation>
                <emma:interpretation id="interp81" emma:lang="ko-KR" emma:confidence="0">
                  <emma:literal>"</emma:literal>
                </emma:interpretation>
                <emma:interpretation id="interp82" emma:lang="ko-KR" emma:confidence="0">
                  <emma:literal>「</emma:literal>
                </emma:interpretation>
                <emma:interpretation id="interp83" emma:lang="ko-KR" emma:confidence="0">
                  <emma:literal>i</emma:literal>
                </emma:interpretation>
                <emma:interpretation id="interp8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58999.3037">15628-105 7,'8'-10'60,"-8"10"10,0 0 6,0 0 0,-3 14-29,3 4-9,0 4-5,0 4-5,0 0-2,0 7-8,2-5-7,2-1-4,-3-8-2,3 0-1,1-1-1,-3-8-1,-2-10-6,3 10-15,-3-10-31,0 0-30,0-10 2,-4-9-8,4-3-6,-6-3 1</inkml:trace>
          <inkml:trace contextRef="#ctx0" brushRef="#br0" timeOffset="59217.704">15502-48 51,'-13'-2'83,"-1"-4"-2,6 1-3,-1-4-2,8 0-35,1 9-6,15-14-12,2 6-9,10 2-5,-1 2-2,6 0-1,0 1-1,0 3-3,-5 0-2,-1 1-7,-6 1-20,-7 3-49,3 2-4,-16-7-2,17 7-8,-17-7-4</inkml:trace>
        </inkml:traceGroup>
        <inkml:traceGroup>
          <inkml:annotationXML>
            <emma:emma xmlns:emma="http://www.w3.org/2003/04/emma" version="1.0">
              <emma:interpretation id="{D0BE2283-B394-43E0-849E-5B457B1EFCBB}" emma:medium="tactile" emma:mode="ink">
                <msink:context xmlns:msink="http://schemas.microsoft.com/ink/2010/main" type="inkWord" rotatedBoundingBox="18020,16082 18385,16080 18389,16694 18024,16697">
                  <msink:destinationLink direction="with" ref="{70A8EEF1-B3FA-44F0-AC89-31E59823BF60}"/>
                </msink:context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의</emma:literal>
                </emma:interpretation>
                <emma:interpretation id="interp87" emma:lang="ko-KR" emma:confidence="0">
                  <emma:literal>0</emma:literal>
                </emma:interpretation>
                <emma:interpretation id="interp88" emma:lang="ko-KR" emma:confidence="0">
                  <emma:literal>ㅓ</emma:literal>
                </emma:interpretation>
                <emma:interpretation id="interp89" emma:lang="ko-KR" emma:confidence="0">
                  <emma:literal>ㅋ</emma:literal>
                </emma:interpretation>
              </emma:one-of>
            </emma:emma>
          </inkml:annotationXML>
          <inkml:trace contextRef="#ctx0" brushRef="#br0" timeOffset="59732.5049">15843 512 68,'-3'11'82,"3"-11"1,0 0-4,0 0-25,0 0-17,3-8-4,1-6-7,4-1-11,1-8-9,3-4-3,0-10-1,4-4-2,1-6 0,3-5-4,2-1 1,-2-5-1,0 2 0,0 4-1,-2 8 1,-4 9 2,-1 8 1,-4 8 3,-3 11 4,-6 8 0,5 18 3,-2 9 0,-3 7 1,1 8-2,-1 9-8,3 6 0,0 2 0,4-2 0,1-2 0,0-4 0,3-5 0,2-10 0,-1-8 0,0-10 0,-3-6 0,2-4 0,-11-8-19,9 0-63,-9 0-3,7-16-4,-7 7-4,0-5-4</inkml:trace>
          <inkml:trace contextRef="#ctx0" brushRef="#br0" timeOffset="59935.3053">15901 252 16,'-15'0'72,"15"0"6,0 0 0,6-10-4,18 1 0,8 4-53,6 1-4,5 3-11,-4-1-37,-5 2-37,-5 3-4,-11-3-6,-7 2-3,-11-2-5</inkml:trace>
        </inkml:traceGroup>
      </inkml:traceGroup>
      <inkml:traceGroup>
        <inkml:annotationXML>
          <emma:emma xmlns:emma="http://www.w3.org/2003/04/emma" version="1.0">
            <emma:interpretation id="{83588285-3CE4-4B67-9087-7A01DC52C4AC}" emma:medium="tactile" emma:mode="ink">
              <msink:context xmlns:msink="http://schemas.microsoft.com/ink/2010/main" type="line" rotatedBoundingBox="15531,17030 16918,17002 16933,17779 15546,17806">
                <msink:destinationLink direction="with" ref="{70A8EEF1-B3FA-44F0-AC89-31E59823BF6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B60B0C5-0F84-435D-9BFA-85BFE1C63AAD}" emma:medium="tactile" emma:mode="ink">
                <msink:context xmlns:msink="http://schemas.microsoft.com/ink/2010/main" type="inkWord" rotatedBoundingBox="15533,17154 16019,17144 16032,17797 15546,17806"/>
              </emma:interpretation>
              <emma:one-of disjunction-type="recognition" id="oneOf18">
                <emma:interpretation id="interp90" emma:lang="ko-KR" emma:confidence="0">
                  <emma:literal>건</emma:literal>
                </emma:interpretation>
                <emma:interpretation id="interp91" emma:lang="ko-KR" emma:confidence="0">
                  <emma:literal>전</emma:literal>
                </emma:interpretation>
                <emma:interpretation id="interp92" emma:lang="ko-KR" emma:confidence="0">
                  <emma:literal>카</emma:literal>
                </emma:interpretation>
                <emma:interpretation id="interp93" emma:lang="ko-KR" emma:confidence="0">
                  <emma:literal>커</emma:literal>
                </emma:interpretation>
                <emma:interpretation id="interp9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34819.2608">13350 1000 19,'11'-5'52,"-1"-1"3,-1 0-2,42 3-26,-42 2 5,7 2 1,-9 9 0,1 7 0,2 9-1,-5 5-1,2 12-1,-3 6-5,2 7-7,-6 2-6,3 3-3,-3 3-3,0-10-2,0-2-1,0-8-1,0-11 0,0-6-2,0-9 0,0-11 0,0-7 0,0-5 0,-2-15 0,0-7 0,-3-4 0,3-6 0,-4-5 0,2-5 0,3-5 0,-2 3 0,3 1-2,0 1-3,3 2 1,5 2 0,3 3 1,4 5 1,2 6-1,1 3 1,1 9 0,3 6 1,-1 7 1,-2 5 1,-1 13 2,0 8 1,-2 9 1,-3 8 1,-2 8 0,-2 4-3,4-1-3,-2 2 0,-2-5 0,1-4 0,-2-7 0,2-7 0,-2-9 0,-1-7 0,-3-2 0,-4-11 0,0 0-3,0 0-40,0 0-38,2-4-2,-2 4-5,-10-19-5,4 6-2</inkml:trace>
          <inkml:trace contextRef="#ctx0" brushRef="#br0" timeOffset="35022.0611">13606 1325 22,'-16'-3'80,"1"1"3,2-2-3,5 1-6,8 3 2,0 0-52,1-8-8,17 5-6,3 0-3,5 3-1,2-3-1,3 1-4,-2-2-7,7 0-17,-13 1-25,-2-3-29,0-4-2,-6-4-7,2-6-3</inkml:trace>
        </inkml:traceGroup>
        <inkml:traceGroup>
          <inkml:annotationXML>
            <emma:emma xmlns:emma="http://www.w3.org/2003/04/emma" version="1.0">
              <emma:interpretation id="{446A878F-9C55-428B-84B8-AC8A2706A4C4}" emma:medium="tactile" emma:mode="ink">
                <msink:context xmlns:msink="http://schemas.microsoft.com/ink/2010/main" type="inkWord" rotatedBoundingBox="15986,17021 16318,17014 16324,17315 15992,17321"/>
              </emma:interpretation>
              <emma:one-of disjunction-type="recognition" id="oneOf19">
                <emma:interpretation id="interp95" emma:lang="ko-KR" emma:confidence="0">
                  <emma:literal>「</emma:literal>
                </emma:interpretation>
                <emma:interpretation id="interp96" emma:lang="ko-KR" emma:confidence="0">
                  <emma:literal>T</emma:literal>
                </emma:interpretation>
                <emma:interpretation id="interp97" emma:lang="ko-KR" emma:confidence="0">
                  <emma:literal>ㅜ</emma:literal>
                </emma:interpretation>
                <emma:interpretation id="interp98" emma:lang="ko-KR" emma:confidence="0">
                  <emma:literal>i</emma:literal>
                </emma:interpretation>
                <emma:interpretation id="interp9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35505.6622">13867 902 12,'-20'-11'75,"4"5"4,1-3-2,6 1-4,5-1-23,4 9-14,10-5-7,11 1-10,-1 3-5,13-2-4,6 3-1,0-2-1,-2 2-2,1 0-5,-5-2-8,-5 2-19,-6 3-49,-10-2-5,-12-1-2,0 0-5,0 0-5</inkml:trace>
          <inkml:trace contextRef="#ctx0" brushRef="#br0" timeOffset="35287.2616">13947 864 62,'9'-9'75,"-9"-1"4,0 10 0,0 0-3,13 6-34,-6 17-13,-3 1-11,1 5-3,1 4 0,3 4-5,1-4-3,0-4-3,-2-3-4,0-7 0,0-2 0,-1-4 0,-7-13-9,7 9-19,-7-9-27,0 0-26,0-13-2,-2 2-6,-8-7-1</inkml:trace>
        </inkml:traceGroup>
        <inkml:traceGroup>
          <inkml:annotationXML>
            <emma:emma xmlns:emma="http://www.w3.org/2003/04/emma" version="1.0">
              <emma:interpretation id="{00685816-C404-4CBA-9A7A-44EED674231C}" emma:medium="tactile" emma:mode="ink">
                <msink:context xmlns:msink="http://schemas.microsoft.com/ink/2010/main" type="inkWord" rotatedBoundingBox="16553,17050 16919,17043 16931,17654 16565,17661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아</emma:literal>
                </emma:interpretation>
                <emma:interpretation id="interp102" emma:lang="ko-KR" emma:confidence="0">
                  <emma:literal>月</emma:literal>
                </emma:interpretation>
                <emma:interpretation id="interp103" emma:lang="ko-KR" emma:confidence="0">
                  <emma:literal>日</emma:literal>
                </emma:interpretation>
                <emma:interpretation id="interp10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36410.464">14430 1032 4,'-4'-10'53,"-1"1"10,5 9-2,-3 22-27,3-22 3,0 0 0,-4 11-1,4 7-2,-3 8-1,-1 7-7,0 7 0,0 4 0,1 3-8,-4-1-5,7-2-3,-1-6-10,1-4 0,0-7 0,2-6 0,3-7 0,-4-5 0,-1-9 0,0 0 0,0 0 0,0 0 0,-1-14 0,-4-5 0,0-4 0,1-4 0,2-11 0,2-2 0,0-4 0,7-4-11,3-1-1,4-1 1,-1 1 1,4 1 2,4 5 2,-1 6 3,2 6 3,2 5 3,-1 6 1,-1 12 2,4 9 2,-3 12 1,-3 12 1,-5 11 1,1 9-1,-8 9-10,0 7 0,-1 0 0,-3-4 0,2-2 0,0-7 0,1-11 0,2-8 0,-2-7 0,-2-8 0,1-6 0,-6-8 0,0 0 0,0 0 0,1-12-20,-1 1-64,-3-3-2,-4 1-4,-2-3-6,-1 1-1</inkml:trace>
          <inkml:trace contextRef="#ctx0" brushRef="#br0" timeOffset="36597.6642">14499 1258 73,'-18'-2'79,"9"0"-1,9 2-4,-2-8 0,8 4-37,16 1-14,4-5-12,6 2-3,4 1 1,-1 2-5,-3-3-13,-2-24-46,-5 30-19,-10-1-5,-4 1-5,-11 0-5</inkml:trace>
        </inkml:traceGroup>
      </inkml:traceGroup>
    </inkml:traceGroup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7:42.51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3F3E078-189A-4BF5-896D-1BDE69B8AA35}" emma:medium="tactile" emma:mode="ink">
          <msink:context xmlns:msink="http://schemas.microsoft.com/ink/2010/main" type="writingRegion" rotatedBoundingBox="9379,14272 11751,15177 11245,16502 8873,15597"/>
        </emma:interpretation>
      </emma:emma>
    </inkml:annotationXML>
    <inkml:traceGroup>
      <inkml:annotationXML>
        <emma:emma xmlns:emma="http://www.w3.org/2003/04/emma" version="1.0">
          <emma:interpretation id="{12AF107B-AED5-43EF-BF1C-CDA77C646A79}" emma:medium="tactile" emma:mode="ink">
            <msink:context xmlns:msink="http://schemas.microsoft.com/ink/2010/main" type="paragraph" rotatedBoundingBox="9379,14272 11751,15177 11245,16502 8873,155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829A46-E273-40A1-8938-4A87CEC6204A}" emma:medium="tactile" emma:mode="ink">
              <msink:context xmlns:msink="http://schemas.microsoft.com/ink/2010/main" type="line" rotatedBoundingBox="9379,14272 11751,15177 11245,16502 8873,15597"/>
            </emma:interpretation>
          </emma:emma>
        </inkml:annotationXML>
        <inkml:traceGroup>
          <inkml:annotationXML>
            <emma:emma xmlns:emma="http://www.w3.org/2003/04/emma" version="1.0">
              <emma:interpretation id="{999DE593-C598-429E-B854-0CCF616D10B8}" emma:medium="tactile" emma:mode="ink">
                <msink:context xmlns:msink="http://schemas.microsoft.com/ink/2010/main" type="inkWord" rotatedBoundingBox="9208,14718 9765,14931 9430,15809 8873,15597"/>
              </emma:interpretation>
              <emma:one-of disjunction-type="recognition" id="oneOf0">
                <emma:interpretation id="interp0" emma:lang="ko-KR" emma:confidence="0">
                  <emma:literal>凹</emma:literal>
                </emma:interpretation>
                <emma:interpretation id="interp1" emma:lang="ko-KR" emma:confidence="0">
                  <emma:literal>田</emma:literal>
                </emma:interpretation>
                <emma:interpretation id="interp2" emma:lang="ko-KR" emma:confidence="0">
                  <emma:literal>曰</emma:literal>
                </emma:interpretation>
                <emma:interpretation id="interp3" emma:lang="ko-KR" emma:confidence="0">
                  <emma:literal>『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135 124 39,'3'-10'63,"0"-2"2,-3 3 0,0 24-25,0-20-9,0 5-5,0 0-4,-10 2-1,5 14-1,-4 11-1,1 12 0,-2 11-1,2 6-1,-4 8 1,-1 3-4,-2 0-3,4-7-8,0-6-3,4-8 0,-2-14 0,3-5 0,2-10 0,1-6 0,3-11 0,0 0 0,0-7 0,6-11 0,1-8 0,2-2 0,2-14 0,3 1 0,0-12 0,1-5 0,-1 0 0,1-3 0,3 2 0,-3 0 0,7 5-5,-5 3 2,0 11 1,4 5 0,-2 11 1,-3 9 0,0 6 1,2 9 1,-6 10 0,2 12 2,0 11 1,-2 8 1,2 12-5,1 7 0,-1 7 0,-1 4 0,-1 0 0,0-2 0,1-10 0,-2-6 0,1-10 0,-4-9 0,-1-12 0,-1-7 0,-6-15 0,8 9 0,-8-9 0,0-5 0,-4-4-50,-3-3-34,-1-5-1,-5-4-6,1-1-4,-7-7 0</inkml:trace>
          <inkml:trace contextRef="#ctx0" brushRef="#br0" timeOffset="234.0004">170 431 48,'-18'-5'76,"0"0"3,4-1-4,14 6-4,-8-11-32,8 11-8,11-7-10,8 3-8,-1-2-4,8 3-2,2 0-1,5 1 0,-3 2-3,0 0-5,-5 0-9,-1 0-22,-5 4-40,-5-1-3,-2-3-6,-12 0-3,13-12-4</inkml:trace>
          <inkml:trace contextRef="#ctx0" brushRef="#br0" timeOffset="811.2014">458 77 57,'-11'-9'73,"-2"-2"1,6 1 1,2 2-33,5 8-4,0-11-3,7 4-7,8 4-6,6 3-6,5-2-4,7 2-3,4 0 0,2 0-1,2 0-2,-5 4-1,0-1-3,-9-3-2,-3 1-6,-8 5-13,-6-3-29,-10-3-31,0 0 0,3 9-7,-3-9-6,-6 0 3</inkml:trace>
          <inkml:trace contextRef="#ctx0" brushRef="#br0" timeOffset="530.4009">598 11 22,'11'-11'60,"-1"4"4,-10 7 1,11-4 5,-11 4-30,3 18-6,-3-1-3,0 7-7,0 6 1,-2 4-1,2 2-4,0-1-6,0-3-5,0-4-3,0-2-3,0-5-3,0-4 0,0-6 0,0-1 0,0-10-14,0 0-27,-8 7-37,8-7-2,-12-7-6,2-7-4,4-1-1</inkml:trace>
        </inkml:traceGroup>
        <inkml:traceGroup>
          <inkml:annotationXML>
            <emma:emma xmlns:emma="http://www.w3.org/2003/04/emma" version="1.0">
              <emma:interpretation id="{1BE59B73-B839-4878-8B37-149C1CAAC593}" emma:medium="tactile" emma:mode="ink">
                <msink:context xmlns:msink="http://schemas.microsoft.com/ink/2010/main" type="inkWord" rotatedBoundingBox="9950,15002 10387,15169 10210,15632 9773,15465"/>
              </emma:interpretation>
              <emma:one-of disjunction-type="recognition" id="oneOf1">
                <emma:interpretation id="interp5" emma:lang="ko-KR" emma:confidence="0">
                  <emma:literal>b</emma:literal>
                </emma:interpretation>
                <emma:interpretation id="interp6" emma:lang="ko-KR" emma:confidence="0">
                  <emma:literal>D</emma:literal>
                </emma:interpretation>
                <emma:interpretation id="interp7" emma:lang="ko-KR" emma:confidence="0">
                  <emma:literal>뇌</emma:literal>
                </emma:interpretation>
                <emma:interpretation id="interp8" emma:lang="ko-KR" emma:confidence="0">
                  <emma:literal>누</emma:literal>
                </emma:interpretation>
                <emma:interpretation id="interp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653.6027">979 120 33,'1'-14'56,"-1"14"12,0 0 5,0 18-31,-1 6 0,-2 8-2,0 11-3,2 4-1,-1 6-5,1 2-10,-2-3-7,3-4-4,0-3-2,2-11-8,-1-3 0,0-13 0,2-4 0,-3-14 0,0 0 0,11 0 0,-4-12 0,4-6 0,3-7 0,5 0 0,4-2 0,6-3 0,5 8 0,0 4-3,2 5-2,-3 5 2,-1 8 2,-5 4 2,-2 13 0,-11 1 2,-9 6 0,-5 2 1,-12 3-4,-10-4 0,-6-1 0,-8-5 0,1-3 0,-7-4 0,4-6 0,-1-3 0,6-3 0,7 0 0,1-5-5,11 1-48,14 4-28,-8-12-2,8 12-4,4-16-5,4 7 0</inkml:trace>
        </inkml:traceGroup>
        <inkml:traceGroup>
          <inkml:annotationXML>
            <emma:emma xmlns:emma="http://www.w3.org/2003/04/emma" version="1.0">
              <emma:interpretation id="{795B3C72-8C48-40B6-A630-8B0944B22213}" emma:medium="tactile" emma:mode="ink">
                <msink:context xmlns:msink="http://schemas.microsoft.com/ink/2010/main" type="inkWord" rotatedBoundingBox="11108,14931 11751,15177 11268,16441 10625,16196"/>
              </emma:interpretation>
              <emma:one-of disjunction-type="recognition" id="oneOf2">
                <emma:interpretation id="interp10" emma:lang="ko-KR" emma:confidence="0">
                  <emma:literal>머</emma:literal>
                </emma:interpretation>
                <emma:interpretation id="interp11" emma:lang="ko-KR" emma:confidence="0">
                  <emma:literal>m</emma:literal>
                </emma:interpretation>
                <emma:interpretation id="interp12" emma:lang="ko-KR" emma:confidence="0">
                  <emma:literal>미</emma:literal>
                </emma:interpretation>
                <emma:interpretation id="interp13" emma:lang="ko-KR" emma:confidence="0">
                  <emma:literal>p</emma:literal>
                </emma:interpretation>
                <emma:interpretation id="interp14" emma:lang="ko-KR" emma:confidence="0">
                  <emma:literal>임</emma:literal>
                </emma:interpretation>
              </emma:one-of>
            </emma:emma>
          </inkml:annotationXML>
          <inkml:trace contextRef="#ctx0" brushRef="#br0" timeOffset="4102.8072">1883 764 36,'-2'-15'44,"2"3"3,0 4-28,0-1-2,0 9-2,0-8 1,0 8 3,0 0 3,-5 11 6,-1 6 1,-1 13 3,0 6 0,1 9 2,0 11-34,-4 7 33,3 7-4,-2-6-6,5-5-5,-6-7-6,9-6-6,-6-8-6,3-13 0,1-6 0,2-11 0,1-8 0,0 0 0,0 0 0,0-17 0,0-4 0,0 0 0,4-11 0,3-7 0,-2-6 0,3-5 0,2-6 0,0-4 0,3-2 0,4-3 0,1 4-7,-2 3 0,8 10 1,-5 4 0,2 10 3,-3 6 1,0 12 0,-5 7 1,3 9 1,-5 8 1,0 9 2,-5 13 2,5 10 1,-4 10 1,6 9 0,-4 6-7,1 1 5,2 2-5,0-8 0,0-3 0,-2-9 0,1-8 0,-7-13 0,1-7 0,-2-6 0,0-4 0,-3-10 0,0 0 0,0 0 0,0 0 0,0-8-35,-2-1-47,2 9-2,-5-25-4,3 12-5,-6-6 0</inkml:trace>
          <inkml:trace contextRef="#ctx0" brushRef="#br0" timeOffset="4352.4072">1856 987 0,'-15'-7'73,"1"1"2,14 6-1,-2-10 1,9 10-3,13-4-40,6 4-7,5-1-8,5 1-3,-1 0-2,-1 1-3,-1 3-5,-13-1-10,4 6-26,-8 2-43,-16-11-1,0 0 76,0 0-80,8-9-5,-8-11-4</inkml:trace>
          <inkml:trace contextRef="#ctx0" brushRef="#br0" timeOffset="6754.8119">2193 72 32,'0'0'46,"-17"-15"5,17 15-26,-11-11 0,11 11-1,0 0 0,0 0-1,0 0-2,0 0 0,10 6 2,2 11-2,5 7-1,2 9 2,3 6 1,6 15-1,3 7-1,1 9-3,1 7-3,-3 7-2,-2 3-2,-6 1-1,-4 4-10,-8-2 0,-10-3 0,-5-3 0,-13-4 0,-4-3 0,-6-9 0,-4-5 0,-3-15 0,4-7 0,3-10 0,6-7 0,3-10 0,10-7 0,9-7 0,0 0 0,0-8-10,0 8-73,16-13-3,-11 2-3,10 1-5,-6-7-1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8:31.59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0A8EEF1-B3FA-44F0-AC89-31E59823BF60}" emma:medium="tactile" emma:mode="ink">
          <msink:context xmlns:msink="http://schemas.microsoft.com/ink/2010/main" type="inkDrawing" rotatedBoundingBox="14403,17226 18573,15325 19375,17085 15205,18986" hotPoints="18837,17145 17144,18837 15452,17145 17144,15453" semanticType="enclosure" shapeName="Circle">
            <msink:sourceLink direction="with" ref="{83588285-3CE4-4B67-9087-7A01DC52C4AC}"/>
            <msink:sourceLink direction="with" ref="{39503501-28E6-4C06-BD69-33584E273D35}"/>
            <msink:sourceLink direction="with" ref="{34235554-8518-42C5-A32E-4F2E360B5193}"/>
            <msink:sourceLink direction="with" ref="{D0BE2283-B394-43E0-849E-5B457B1EFCBB}"/>
          </msink:context>
        </emma:interpretation>
      </emma:emma>
    </inkml:annotationXML>
    <inkml:trace contextRef="#ctx0" brushRef="#br0">2424 235 18,'3'10'31,"-3"-10"-26,0 13-2,0-13 2,0 16-2,-2-5 1,-3 1 2,-2 0 0,-4 4-2,-2 0 1,-5 3-1,-1 1-2,-6 4 2,-2 0-2,-2 3 0,-7 1 1,-3 4-2,-5-5 0,-3 5 0,-4-2 0,-1 4 1,-3-5-1,-2 7-1,-2 3 0,-4-2 1,-2 4-1,-4-4-1,-1 7 0,-3-6-1,-2 8 1,-2-6 1,-3-2 0,-1 5 0,1-2 0,2 7 0,-5-5 1,0 12-1,3-2 0,0 2 0,4 6 0,-1-5-1,6 4 0,2-2 0,7 3 0,4-6 1,4-2 1,10 3 1,1-3 2,7 3 2,6-1 0,5-1 2,9-2 0,3-4 1,4 1-2,5-5 0,4-5-1,2-2 0,8-8-2,7 0 0,0-5-1,14-1-1,7-8 2,5 1-1,5-7 0,6 0-2,8-5 1,1-1 0,6-3-1,3 0 0,2-3 2,4-2 0,2-1 3,5-6 4,2 2 2,4-3 1,0 0 2,5-5 0,6 0 0,2-3-2,-2 3-1,5-2-5,3 0-2,-1-4-1,10 5-2,-8-5 0,-2 3-1,0 1 1,5-2-1,-6-1 0,-1 2 0,-1 2 0,-5-3 0,-3-5-1,3-4 1,-4 0-1,-8-3 1,-3 0 0,-4-4 0,0-4 0,-4-1 0,-1 2 1,-6 0-1,-2-8 1,-1 0 0,-8-10-2,-2-3 1,-8 0 1,-3-4-1,-9 2 0,-7 0 0,-1 1 2,-5-6 0,-5 4 0,-6 2 3,0-3 0,-7-1 1,-2 5-1,-3-6 0,-2 6-2,-3 2 0,-9 1 0,1 4-3,-9 3-1,-6 4 0,-4 2-1,-6 0 2,-8-1-1,-6 1 0,-5 4 1,-4 2-1,-4 4 1,-5 1 1,-4 4 0,-1 8 0,-4 5-2,-1 11 2,-8 6-1,1 1-3,-3 11-4,-6 2-4,3 9-10,0-2-15,0 8 35,-10 3-70,10 0-3,6-2-5,6-4-1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02.53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AAE2178-597A-466A-8F57-F41BF0BA31AD}" emma:medium="tactile" emma:mode="ink">
          <msink:context xmlns:msink="http://schemas.microsoft.com/ink/2010/main" type="inkDrawing" rotatedBoundingBox="12458,7215 12516,12201 11979,12207 11922,7221" semanticType="verticalRange" shapeName="Other">
            <msink:sourceLink direction="with" ref="{595A8D09-5DB1-41F8-B4AF-983BD417CF90}"/>
          </msink:context>
        </emma:interpretation>
      </emma:emma>
    </inkml:annotationXML>
    <inkml:trace contextRef="#ctx0" brushRef="#br0">334 42 30,'11'-3'61,"-1"-6"5,1 3 0,25 1-23,-28 1-2,2 0-2,-10 4-6,10-9-7,-10 9-6,0 0-3,0 0-3,-11-7-4,-1 7-5,-5 0-2,-4 3-3,-4 1 0,-4 4 1,2-2-1,-2 5 0,-2-6 0,1 4 1,2-3-1,2 2 0,-1-1 1,3-1-1,1 0-1,8-3 1,0 1-1,4-3 0,1 2 0,10-3 0,0 0 0,0 0 0,0 0 0,0 0 1,0 0 0,0 0 0,-4 10 1,4-10-1,0 7 1,0-7-1,0 16 0,0-5 1,0-1-1,0 8 0,0 13 1,4 4 0,3 9 2,-2 4-1,2 5 1,0 9 1,0 5 0,4 6-1,-1-4 0,-2 2 0,2 3 1,-2 9 0,3 2 0,-2 3-4,1 4 0,-2 2 0,-1 2 0,-1 6 0,-3-1 0,-1-1 0,1 2 0,-3-3 0,0 6 0,-1-1 0,-2-5 0,2-2 0,-1 0 0,1 1 0,-2-3 0,3 2 0,-3-5 0,1-1 0,-1 1 0,-3-1 0,1-3 0,1 1 0,-6 0 0,4-1 0,-2-1 0,3 1 0,-1-2 0,3-1 0,-1-2 0,0 0 0,1-5 0,2-3 0,0-3 0,-1-1 0,2-6 0,0 1 0,0-7 0,0-3 0,3-4 0,0-5 0,0-3 0,1-6 0,-3 1 0,0-6 0,-1-2 0,0-2 0,0-1 0,2-3 0,-2-1 0,1-2 0,2-4 0,1 0 0,0-1 0,2-3 0,-1-3 0,-1-2 0,2 1 0,-6-10 0,5 10 0,-5-10 0,3 8 0,-3-8 0,0 0 0,0 0 0,0 0 0,0 0 0,0 0 0,8 2 0,-8-2 0,10 1 0,0-1 0,-2 0 0,4-3 0,2 2 0,5-2 0,3 0 0,6-1 0,6 1 0,5 3 0,0 3 0,2 1 0,0 5 0,-2 1 0,-5 0 0,-5 1 0,-7-1 0,-4-2 0,-8 1 0,-10-9 0,0 0-13,0 0-73,-12 1-1,-4-3-5,-7-18-5,0-3-6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8:34.87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CC8D672-9E4B-4818-98E4-7481F9A68800}" emma:medium="tactile" emma:mode="ink">
          <msink:context xmlns:msink="http://schemas.microsoft.com/ink/2010/main" type="writingRegion" rotatedBoundingBox="19391,16004 25778,16082 25757,17836 19370,17758"/>
        </emma:interpretation>
      </emma:emma>
    </inkml:annotationXML>
    <inkml:traceGroup>
      <inkml:annotationXML>
        <emma:emma xmlns:emma="http://www.w3.org/2003/04/emma" version="1.0">
          <emma:interpretation id="{5DF384CD-E7BE-4085-9C58-A1DDA0F344AB}" emma:medium="tactile" emma:mode="ink">
            <msink:context xmlns:msink="http://schemas.microsoft.com/ink/2010/main" type="paragraph" rotatedBoundingBox="19391,16004 25778,16082 25757,17836 19370,17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0B04C8-E94B-48AB-B387-901208A00CC0}" emma:medium="tactile" emma:mode="ink">
              <msink:context xmlns:msink="http://schemas.microsoft.com/ink/2010/main" type="line" rotatedBoundingBox="19391,16004 25778,16082 25757,17836 19370,17758"/>
            </emma:interpretation>
          </emma:emma>
        </inkml:annotationXML>
        <inkml:traceGroup>
          <inkml:annotationXML>
            <emma:emma xmlns:emma="http://www.w3.org/2003/04/emma" version="1.0">
              <emma:interpretation id="{35CF048C-3435-4800-88E7-B970824478EE}" emma:medium="tactile" emma:mode="ink">
                <msink:context xmlns:msink="http://schemas.microsoft.com/ink/2010/main" type="inkWord" rotatedBoundingBox="19473,16346 19830,16601 19648,16857 19291,16602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그</emma:literal>
                </emma:interpretation>
                <emma:interpretation id="interp2" emma:lang="ko-KR" emma:confidence="0">
                  <emma:literal>느</emma:literal>
                </emma:interpretation>
                <emma:interpretation id="interp3" emma:lang="ko-KR" emma:confidence="0">
                  <emma:literal>2</emma:literal>
                </emma:interpretation>
                <emma:interpretation id="interp4" emma:lang="ko-KR" emma:confidence="0">
                  <emma:literal>는</emma:literal>
                </emma:interpretation>
              </emma:one-of>
            </emma:emma>
          </inkml:annotationXML>
          <inkml:trace contextRef="#ctx0" brushRef="#br0">15 9 36,'-8'-3'75,"8"3"4,0 0-2,-11-9-5,11 9-34,0 0-6,1 9-7,-1-9-7,0 0-6,17 8-4,-17-8 1,17 5 1,-1-1 0,-1-4-2,7 1-6,3 5-2,-1-1 0,-3-3 0,5 1 0,-1 4 0,-1-4 0,-5 2 0,-3-1 0,1-2 0,-6-1 0,3 2-6,-14-3-22,12 2-21,25-2-33,-37 0 0,0 0-6,0 0-3,-7 11 6</inkml:trace>
          <inkml:trace contextRef="#ctx0" brushRef="#br0" timeOffset="202.8004">132 196 17,'-14'12'65,"2"0"9,2-5 2,6 1 1,-32-3-35,42-2-6,12 1-4,4-2-4,5-1-5,2-1-7,4 2-7,-4-2-8,4 0-15,-11 4-30,0-4-34,1 0-1,-10-3-6,4 1-4,-8-6-4</inkml:trace>
        </inkml:traceGroup>
        <inkml:traceGroup>
          <inkml:annotationXML>
            <emma:emma xmlns:emma="http://www.w3.org/2003/04/emma" version="1.0">
              <emma:interpretation id="{0C894915-D36B-4CD9-BA26-E64C6F30C974}" emma:medium="tactile" emma:mode="ink">
                <msink:context xmlns:msink="http://schemas.microsoft.com/ink/2010/main" type="inkWord" rotatedBoundingBox="20085,16823 20230,16067 20758,16169 20613,16925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'</emma:literal>
                </emma:interpretation>
                <emma:interpretation id="interp7" emma:lang="ko-KR" emma:confidence="0">
                  <emma:literal>^</emma:literal>
                </emma:interpretation>
                <emma:interpretation id="interp8" emma:lang="ko-KR" emma:confidence="0">
                  <emma:literal>여</emma:literal>
                </emma:interpretation>
                <emma:interpretation id="interp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686.401">698 337 17,'6'8'83,"-6"-8"2,7 9-4,-7-9-5,0 0 0,26-14-47,-16-1-13,-1-9-6,7-4-4,-1-7-2,5-7-2,2-5 1,0-6-1,-1-3 0,-3-2 0,0-1-2,0 3 1,-4 2-1,-2 8 0,0 5-1,2 7 0,-4 6 0,2 9 1,-1 8 0,-1 8 2,4 5 1,-3 12 1,0 9 1,-2 16 0,2 4-5,2 8 0,-1 8 0,1 1 0,0 0 0,3-2 0,0-6 0,1-7 0,-2-8 0,-3-7 0,2-9 0,-2-4 0,-2-11 0,0-3 0,-10-3 0,13-4-5,-13 4-51,-19-17-28,21 8-1,-2-5-6,-3 3-4,-7-1 3</inkml:trace>
          <inkml:trace contextRef="#ctx0" brushRef="#br0" timeOffset="936.0017">901 81 22,'-21'0'73,"1"0"1,7 0 0,4 0 0,9 0-22,13-7-19,7 5-8,2 1-10,8-3-2,2 0-1,4 1-4,-2 0-3,-2 3-7,-6-4-9,-4 0-25,1 36-40,-7-32 0,-1-8-6,-6-5-2,2 0-4</inkml:trace>
        </inkml:traceGroup>
        <inkml:traceGroup>
          <inkml:annotationXML>
            <emma:emma xmlns:emma="http://www.w3.org/2003/04/emma" version="1.0">
              <emma:interpretation id="{E97BC6AC-0B8E-4B1E-9461-3977B481BF5B}" emma:medium="tactile" emma:mode="ink">
                <msink:context xmlns:msink="http://schemas.microsoft.com/ink/2010/main" type="inkWord" rotatedBoundingBox="20991,15986 21315,16755 20967,16902 20643,16133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낍</emma:literal>
                </emma:interpretation>
                <emma:interpretation id="interp12" emma:lang="ko-KR" emma:confidence="0">
                  <emma:literal>광</emma:literal>
                </emma:interpretation>
                <emma:interpretation id="interp13" emma:lang="ko-KR" emma:confidence="0">
                  <emma:literal>궁</emma:literal>
                </emma:interpretation>
                <emma:interpretation id="interp1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201.2022">1407-357 68,'11'-9'78,"-11"9"1,12 0 0,-3 7-2,-5 5-38,3 7-13,-2 2-4,1 6-3,-1-1-4,2 4-6,-4-1-9,-1-1 0,3-5 0,-4-5 0,0-1 0,1-4 0,-2-13 0,0 0-34,0 0-45,0 0-3,0-10-4,-7-9-6,4 5-2</inkml:trace>
          <inkml:trace contextRef="#ctx0" brushRef="#br0" timeOffset="1450.8026">1310-290 10,'-16'-5'81,"1"-4"6,2 1-3,13 8-6,-8-18 1,8 18-43,8-14-9,10 8-12,1-1-5,10 4-6,-1-4-4,2 3 0,2 1 0,0 0 0,-3 3 0,-2 0 0,-6 2-11,-2 0-37,2 9-32,-9-4-2,3 4-4,-8-3-5,2 5-2</inkml:trace>
          <inkml:trace contextRef="#ctx0" brushRef="#br0" timeOffset="2558.4045">1572 124 4,'-16'4'61,"16"-4"11,-11 0 1,-31 0-26,42 0-5,0 0-3,0 0-3,0 0-6,0 0-10,0 0-6,0 0-4,0 0-2,4 0 0,-4 0-2,0 0-1,0 0-2,0 0-1,0 0 1,0 0 0,0 0-1,0 0 1,0 0-1,0 0 0,0 0 0,0 0 0,0 0-2,0 0 1,0 0-1,0 0 0,0 0 0,0 0-1,0 0 2,0 0-2,0 0 1,0 0 0,0 0-3,0 0 1,0 0-1,0 0-2,0 0 1,0 0 0,0 0-1,0 0 2,0 0 0,0 0 0,0 0-4,-4 0-12,0-40-39,4 40-16,0 0-2,0 0-6,6-4-3</inkml:trace>
          <inkml:trace contextRef="#ctx0" brushRef="#br0" timeOffset="3104.4055">1666-333 39,'-17'5'72,"8"8"6,-5 3 1,4 8-29,-1 5-2,4 7-2,0 4-7,3 4-11,4 4-7,0-2-10,0-4-11,3 1 0,1-7 0,0-3 0,-1-6 0,0-7 0,1-7 0,-3-2 0,1-3 0,-2-8 0,0 0 0,4-7 0,0-6 0,2-1 0,0-4 0,5-3 0,2-2 0,-1-1 0,2 5 0,4 1 0,1 7 0,1 4 0,2 7 0,-3 4 0,2 10 0,-1 8 0,1 6 0,-7 7 0,-5 5 0,-9-1 0,-4-3 0,-10-1 0,-9-5 0,-3-8 0,-5-3 0,-4-11 0,2-8 0,-2 0 0,6-7 0,3-1 0,4-5 0,8 2 0,0-1-32,9 1-52,5 1-4,4-1 0,8-1-9,-1-1 1</inkml:trace>
        </inkml:traceGroup>
        <inkml:traceGroup>
          <inkml:annotationXML>
            <emma:emma xmlns:emma="http://www.w3.org/2003/04/emma" version="1.0">
              <emma:interpretation id="{C6750A20-6E84-4243-A6C5-D59FFC0DA3BE}" emma:medium="tactile" emma:mode="ink">
                <msink:context xmlns:msink="http://schemas.microsoft.com/ink/2010/main" type="inkWord" rotatedBoundingBox="21459,16601 21758,16595 21759,16611 21460,16618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一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3400.806">2070 130 50,'0'0'87,"2"10"1,-2-10-3,14 0-1,1-1-3,10-1-55,1-1-16,3 1-10,4-1 0,-1-1 0,3 4 0,-9-1 0,-3 1 0,-2 15-77,-12-16-7,0 0-1,-9 1-8,0-14-4</inkml:trace>
        </inkml:traceGroup>
        <inkml:traceGroup>
          <inkml:annotationXML>
            <emma:emma xmlns:emma="http://www.w3.org/2003/04/emma" version="1.0">
              <emma:interpretation id="{EC27B612-0FE5-47B0-B621-AAF2E8C92985}" emma:medium="tactile" emma:mode="ink">
                <msink:context xmlns:msink="http://schemas.microsoft.com/ink/2010/main" type="inkWord" rotatedBoundingBox="22079,16037 25097,16074 25088,16809 22070,16772"/>
              </emma:interpretation>
              <emma:one-of disjunction-type="recognition" id="oneOf4">
                <emma:interpretation id="interp20" emma:lang="ko-KR" emma:confidence="0">
                  <emma:literal>`</emma:literal>
                </emma:interpretation>
                <emma:interpretation id="interp21" emma:lang="ko-KR" emma:confidence="0">
                  <emma:literal>'</emma:literal>
                </emma:interpretation>
                <emma:interpretation id="interp22" emma:lang="ko-KR" emma:confidence="0">
                  <emma:literal>“</emma:literal>
                </emma:interpretation>
                <emma:interpretation id="interp23" emma:lang="ko-KR" emma:confidence="0">
                  <emma:literal>"</emma:literal>
                </emma:interpretation>
                <emma:interpretation id="interp2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4227.6075">2726-153 12,'0'0'45,"-4"-11"4,4 11 8,-3 33-10,3-21-7,0 7-4,0 7-1,0 8-2,-2 5 4,0 2-3,-4 0-8,2-1-10,-2-5-6,1-5-1,-1-9-3,2-7 0,2-6 1,2-8-1,0 0-6,0 0 0,0-16 0,0-3 0,5-4 0,5-6 0,-2-8 0,2-5 0,5-4 0,-4-1 0,7-2-5,0-2-1,2 2 1,2 3 0,2 4 2,3 9 2,-3 5 1,2 9 1,-4 9 2,1 8 1,-2 8 1,-6 11 2,3 11-2,-4 8-5,-3 11 0,-3 6 0,1 4 0,-5-2 0,1 0 0,-2-3 0,0-9 0,-1-6 0,3-10 0,-1-9 0,-3-6 0,-1-12 0,0 0 0,0 0-39,0 0-43,0-13-4,-3-6-4,-1-1-7,-4-7 2</inkml:trace>
          <inkml:trace contextRef="#ctx0" brushRef="#br0" timeOffset="4461.6079">2837-34 11,'-22'-4'82,"10"4"4,-2-1-3,14 1-4,-11-9 1,11 1-39,15 2-13,2 0-11,8 1-13,1-1-4,7 1 0,1-1 0,3-1 0,-2 7 0,-3-4-4,-3 1-45,4 1-31,-9-7-2,1 1-5,-3-8-5,2 2 0</inkml:trace>
        </inkml:traceGroup>
        <inkml:traceGroup>
          <inkml:annotationXML>
            <emma:emma xmlns:emma="http://www.w3.org/2003/04/emma" version="1.0">
              <emma:interpretation id="{7AA9C5D5-F1C4-4CC4-B7D6-1137BC00B78B}" emma:medium="tactile" emma:mode="ink">
                <msink:context xmlns:msink="http://schemas.microsoft.com/ink/2010/main" type="inkWord" rotatedBoundingBox="22523,16125 22960,16062 22997,16322 22560,16385"/>
              </emma:interpretation>
              <emma:one-of disjunction-type="recognition" id="oneOf5">
                <emma:interpretation id="interp25" emma:lang="ko-KR" emma:confidence="0">
                  <emma:literal>"</emma:literal>
                </emma:interpretation>
                <emma:interpretation id="interp26" emma:lang="ko-KR" emma:confidence="0">
                  <emma:literal>*</emma:literal>
                </emma:interpretation>
                <emma:interpretation id="interp27" emma:lang="ko-KR" emma:confidence="0">
                  <emma:literal>「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4695.6083">3384-374 14,'0'0'70,"3"-9"5,-3 9 6,0 8-3,-4 1-1,3 10-45,-4 6-10,3 3-3,-4 3 0,3 2-3,1-6-8,0 1-8,2-6 0,0-7 0,0-3 0,0-12 0,4 11-21,-4-11-34,0 0-26,0-10 0,0-4-6,-2-3-6,-8-3 4</inkml:trace>
          <inkml:trace contextRef="#ctx0" brushRef="#br0" timeOffset="4914.0086">3196-264 5,'-21'-4'79,"6"0"6,0-2-4,12-2-3,3-5 0,12 0-39,9 3-11,8-1-12,3 0-4,9 3-4,0 0-6,2 4-2,-2 2 0,-1 4 0,-5 0 0,-5 5-12,-5 1-26,-9 6-38,0-3-6,-7-7-2,2-1-8,-11-3 1</inkml:trace>
        </inkml:traceGroup>
        <inkml:traceGroup>
          <inkml:annotationXML>
            <emma:emma xmlns:emma="http://www.w3.org/2003/04/emma" version="1.0">
              <emma:interpretation id="{36059FB3-4669-4CE9-9DCA-7D8CA52F1C2A}" emma:medium="tactile" emma:mode="ink">
                <msink:context xmlns:msink="http://schemas.microsoft.com/ink/2010/main" type="inkWord" rotatedBoundingBox="23316,16035 23372,16768 23028,16794 22973,16061"/>
              </emma:interpretation>
              <emma:one-of disjunction-type="recognition" id="oneOf6">
                <emma:interpretation id="interp30" emma:lang="ko-KR" emma:confidence="0">
                  <emma:literal>b</emma:literal>
                </emma:interpretation>
                <emma:interpretation id="interp31" emma:lang="ko-KR" emma:confidence="0">
                  <emma:literal>‘</emma:literal>
                </emma:interpretation>
                <emma:interpretation id="interp32" emma:lang="ko-KR" emma:confidence="0">
                  <emma:literal>3</emma:literal>
                </emma:interpretation>
                <emma:interpretation id="interp33" emma:lang="ko-KR" emma:confidence="0">
                  <emma:literal>s</emma:literal>
                </emma:interpretation>
                <emma:interpretation id="interp3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5335.2094">3732-425 38,'0'0'77,"0"0"4,4 21 2,-8 0-3,0 8-30,-5 7-13,4 12-5,-6 6-4,4 4-23,-3-3-5,5 2 0,3-5 0,2-8 0,0-9 0,0-7 0,3-6 0,1-8 0,-4-14 0,10 4 0,-10-4 0,12-16 0,-1 0 0,4 0 0,3-4 0,0-4 0,6 4 0,3 3 0,-2 5 0,1 10 0,0 2 0,-5 8 0,0 10 0,-5 8 0,-5 3 0,-8 6 0,-3 3 0,-15-5 0,-6 0 0,-8-7 0,-8-2 0,-2-8 0,-2-7 0,5-4 0,-2-8 0,12-2 0,5-7-73,2-3-13,10-6-2,2-3-6,7 2-5</inkml:trace>
        </inkml:traceGroup>
        <inkml:traceGroup>
          <inkml:annotationXML>
            <emma:emma xmlns:emma="http://www.w3.org/2003/04/emma" version="1.0">
              <emma:interpretation id="{927F6ED6-1626-4CFB-B85A-6E47341DEB38}" emma:medium="tactile" emma:mode="ink">
                <msink:context xmlns:msink="http://schemas.microsoft.com/ink/2010/main" type="inkWord" rotatedBoundingBox="23666,16321 24166,16243 24216,16562 23717,16641"/>
              </emma:interpretation>
              <emma:one-of disjunction-type="recognition" id="oneOf7">
                <emma:interpretation id="interp35" emma:lang="ko-KR" emma:confidence="0">
                  <emma:literal>=</emma:literal>
                </emma:interpretation>
                <emma:interpretation id="interp36" emma:lang="ko-KR" emma:confidence="0">
                  <emma:literal>二</emma:literal>
                </emma:interpretation>
                <emma:interpretation id="interp37" emma:lang="ko-KR" emma:confidence="0">
                  <emma:literal>ㄷ</emma:literal>
                </emma:interpretation>
                <emma:interpretation id="interp38" emma:lang="ko-KR" emma:confidence="0">
                  <emma:literal>『</emma:literal>
                </emma:interpretation>
                <emma:interpretation id="interp3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115.2108">4411-164 14,'0'0'76,"0"0"4,-7-9-1,7 9-5,0 0-29,0 0-3,0 0-9,7 0-11,3 0-6,5 2-4,6 0-1,2 1-4,6-2-7,5-1 0,1 1 0,1-1 0,-2 0 0,-2-1 0,-3-3 0,-4 1 0,-6 0 0,-1 3 0,-9-4-31,-9 4-25,0 0-27,0 0-2,-5 5-5,-16-2-2</inkml:trace>
          <inkml:trace contextRef="#ctx0" brushRef="#br0" timeOffset="6333.6112">4417-18 0,'-35'23'71,"6"-2"7,8-3 1,6-4-2,15-14 2,-4 17-41,14-7-8,11-5-8,12-2-5,8-3-3,13 2-8,1-2-6,3 0 0,-3-2 0,-3 0 0,-9-2 0,-5 4 0,-13 0-27,-10 0-25,-2 0-30,-13 0-1,0 0-6,0 0-5,0-5 10</inkml:trace>
        </inkml:traceGroup>
        <inkml:traceGroup>
          <inkml:annotationXML>
            <emma:emma xmlns:emma="http://www.w3.org/2003/04/emma" version="1.0">
              <emma:interpretation id="{F2A8DEA3-96FC-40A5-8AC8-1AB4DFAFAB0B}" emma:medium="tactile" emma:mode="ink">
                <msink:context xmlns:msink="http://schemas.microsoft.com/ink/2010/main" type="inkWord" rotatedBoundingBox="24373,16344 25017,16145 25141,16547 24497,16745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°</emma:literal>
                </emma:interpretation>
                <emma:interpretation id="interp43" emma:lang="ko-KR" emma:confidence="0">
                  <emma:literal>ㅇ</emma:literal>
                </emma:interpretation>
                <emma:interpretation id="interp4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6723.6119">5297-213 31,'17'-14'76,"-9"5"4,-8 9 2,-15 6-1,-9 1-21,-11 24-17,-4 13-12,-7 8-8,5 6-19,5 0-4,16 3 0,18-12 0,20-10 0,25-13 0,18-16 0,14-10 0,8-12 0,5-11 0,-7-13 0,-9-3 0,-18-6 0,-13 0 0,-19 1 0,-20 1 0,-16 8 0,-21 8 0,-6 9 0,-13 6 0,-1 12 0,-7 2 0,4 14-67,13 6-21,1 1 0,16 2-6,1-6-3</inkml:trace>
        </inkml:traceGroup>
        <inkml:traceGroup>
          <inkml:annotationXML>
            <emma:emma xmlns:emma="http://www.w3.org/2003/04/emma" version="1.0">
              <emma:interpretation id="{A001430A-2810-4FE0-A6A3-A43EE67EB018}" emma:medium="tactile" emma:mode="ink">
                <msink:context xmlns:msink="http://schemas.microsoft.com/ink/2010/main" type="inkWord" rotatedBoundingBox="25720,17749 25758,17750 25757,17836 25719,17836"/>
              </emma:interpretation>
              <emma:one-of disjunction-type="recognition" id="oneOf9">
                <emma:interpretation id="interp45" emma:lang="ko-KR" emma:confidence="0">
                  <emma:literal>6</emma:literal>
                </emma:interpretation>
                <emma:interpretation id="interp46" emma:lang="ko-KR" emma:confidence="0">
                  <emma:literal>.</emma:literal>
                </emma:interpretation>
                <emma:interpretation id="interp47" emma:lang="ko-KR" emma:confidence="0">
                  <emma:literal>0</emma:literal>
                </emma:interpretation>
                <emma:interpretation id="interp48" emma:lang="ko-KR" emma:confidence="0">
                  <emma:literal>』</emma:literal>
                </emma:interpretation>
                <emma:interpretation id="interp4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-3.3618E7">6360 1275 87,'-13'33'92,"1"-9"-6,9-4-19,0-11-66,3-9 0,38-9-81,-38-8-9,1-4-3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0:46.79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4AF638-EC5A-49EB-A82A-F732C5D30BA6}" emma:medium="tactile" emma:mode="ink">
          <msink:context xmlns:msink="http://schemas.microsoft.com/ink/2010/main" type="inkDrawing" rotatedBoundingBox="4630,11095 11857,10900 11859,10966 4631,11161" shapeName="Other">
            <msink:destinationLink direction="to" ref="{8F1732EC-3F0F-4E38-9E39-55ADF537A3F3}"/>
          </msink:context>
        </emma:interpretation>
      </emma:emma>
    </inkml:annotationXML>
    <inkml:trace contextRef="#ctx0" brushRef="#br0">106 201 8,'0'0'34,"-8"0"0,8 0-25,-8-4 0,8 4-1,-8-3 4,8 3-2,-13-3 3,13 3 1,-10-4 4,10 4 0,-19-7 1,19 7 2,-19-4-4,19 4-1,-17-5-2,17 5 0,-16-3-2,16 3-1,0 0 0,-8 0 1,8 0-1,0 0 1,0 0 0,0 0-2,0 0 0,0 0-4,0 0-2,0 0-1,0 0 0,4 0-1,-4 0 1,18 4 0,0-2 1,1 4 1,8-3 0,2 1 1,9-1-1,3 1 0,7-4-1,6 0 1,8-2-1,12-1 1,9-4-1,11-1 0,6 1-1,11-2 0,2 3 0,16-1 0,2-2 1,8-2 0,0 3 0,12-2 0,7 1 1,10 3-1,10-3-1,0 2-1,4 2-2,4 4 0,2-2 0,1-1 0,1 0 0,-5-2 0,1 2 0,-1 0 0,1-4 0,-4-1 0,-3 3 0,1 2 0,-7 0 0,-2 2 0,-5 0 0,-2 2 0,-2-1 0,-4 0 0,-5-1 0,-6 0 0,1 2 0,-8 2 0,-4-2 0,-8 0 0,-8 0 0,-9 1 0,-5 1 0,-11-1 0,-11-1 0,-9 0 0,-10-1 0,-12 1 0,-10 0 0,-8 1 0,-16-1-30,-8-1-46,-11 1-4,19 0 20,5 0-28,-48-7-4,-2-3 15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07.72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E9D1E7E-0742-4111-AE14-1DB21E57D41C}" emma:medium="tactile" emma:mode="ink">
          <msink:context xmlns:msink="http://schemas.microsoft.com/ink/2010/main" type="inkDrawing" rotatedBoundingBox="4553,11030 7919,8451 8013,8573 4647,11152" semanticType="callout" shapeName="Other">
            <msink:sourceLink direction="with" ref="{91BA0DEE-BB7D-4E0A-964D-B7A47558A76C}"/>
          </msink:context>
        </emma:interpretation>
      </emma:emma>
    </inkml:annotationXML>
    <inkml:trace contextRef="#ctx0" brushRef="#br0">113 2559 0,'0'0'27,"0"0"1,-8-4-26,8 4 0,0 0 0,-11-5-2,11 5 0,0 0 0,0 0 0,-13-1 1,13 1-1,-8 0 1,8 0-1,0 0 0,-8 1 1,8-1-1,-4 12-1,4-12 0,-3 8 0,3-8-3,-3 19 1,3-19 0,0 14 1,0-14 3,-8 6 1,8-6 4,0 0 1,0 0 3,-13 0-2,13 0 2,0 0-2,0 0-1,0 0-2,-9 0-2,9 0-1,0 0 4,0 0 3,0 0 1,0 0-1,0 0 4,-10 0 3,10 0 4,0 0 0,0 0 0,0 0 1,0 0-1,0 0 1,-8 0 1,8 0 0,0 0-1,0 0-2,0 0-2,0 0-1,0 0-2,0 0-1,0 0-2,0 0-3,-8 0-2,8 0 0,0 0-2,0 0 0,0 0-1,0 0 0,0 0-1,0 0 0,0 0-2,0 0 0,2-10 1,-2 10 0,17-19 0,-3 3 0,6-3 1,7-7 1,7-9 1,9-6-2,11-11-2,8-9 0,13-8 0,12-11 0,12-8 0,13-11 0,13-2 0,2-8 0,10 2 0,-2-2 0,9-2 0,5 0 0,-3 1 0,4 3 0,-1 2 0,4 3 0,-3 1 0,-1 4 0,-11 8 0,-8 5 0,-15 5 0,-11 7 0,-16 7 0,-12 5 0,-14 9 0,-11 5 0,-7 6 0,-7 2 0,-2 11 0,-9 6 0,-3 0 0,-6 8 0,-1 6 0,-6-1 0,-10 8 0,11-3 0,-11 3 0,0 0 0,1 5 0,-1-5 0,2 9 0,-2-9 0,1 14 0,-1-14 0,4 17 0,-2-10 0,-2 2 0,0-1 0,-2 2 0,2-10 0,-12 13-42,5 0-38,-4-5-2,1 0-3,-4-7-2,14-1-2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32.424"/>
    </inkml:context>
    <inkml:brush xml:id="br0">
      <inkml:brushProperty name="width" value="0.02646" units="cm"/>
      <inkml:brushProperty name="height" value="0.05292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13 81 18,'-8'-15'47,"8"15"4,-6-15 0,6 7-30,2-2-2,-2 10 2,4-14-2,-4 14-1,5-10-2,-5 10-4,0 0 0,6-10-4,-6 10-3,0 0-2,0 0-3,15 7-3,0-1 1,0 4-1,12 1 1,-4 6 1,16 2 0,1 4 0,9 1 0,1 3 1,4 0 0,11-1 1,7 0 1,2 1 1,5-5 1,2 3 2,-1-6 1,-1 7 1,-3-5 2,-6 3 0,-11-2 0,2 2 0,-7 0 0,-7-3-2,-4 2 0,-6-5-2,2 3-1,-9-8 0,3 4 0,-9-7-3,-4-3-3,1-1-11,-4-1-23,-34-3-33,67-2-3,-41-5-5,-3-3-5,-5-5 1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33.126"/>
    </inkml:context>
    <inkml:brush xml:id="br0">
      <inkml:brushProperty name="width" value="0.02646" units="cm"/>
      <inkml:brushProperty name="height" value="0.05292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178 21 20,'0'0'70,"0"0"4,-10-9-2,10 9-2,0 0-31,-8-10-13,8 10-4,0 0-8,-8-3-3,8 3-2,0 0-3,0 0-1,0 0-2,0 0-1,0 0-1,5 0-1,4 0-1,3 5-2,5 1 1,1 5 2,4-1 0,2 5 0,4 0 0,1 2 0,0 0 1,1 2 0,0-2-1,-2 2 1,-2-1-1,-4-1 1,-5 0-1,-2-3 0,-3 0 0,-3-6 1,-4 4 0,-5-12 2,0 14 0,0-14 0,-14 14 2,-5-5 0,-4 3 0,-8 2 1,-4 2 0,-8 0 0,-4 0-1,0 1-1,-3 0 0,5 0-1,2-2 0,7 0-2,5-3-1,6 3-2,4-2-3,9-2-5,1-2-8,11-9-15,-7 18-21,7-18-25,12 0-3,-2-2-4,9-9 1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34.172"/>
    </inkml:context>
    <inkml:brush xml:id="br0">
      <inkml:brushProperty name="width" value="0.02646" units="cm"/>
      <inkml:brushProperty name="height" value="0.05292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146 79 1,'-14'-4'48,"-1"-5"0,1 1 6,1-7-23,-1 9-6,0-6 3,2 7 0,3-5-2,0 4-1,9 6 1,-14-5-4,14 5-1,-8 0-5,8 0-4,0 0-3,0 0-5,0 0-3,-9 0-2,9 0-1,5 5-1,-5-5 0,16 16 0,-1-4 2,3 4 1,6 1-1,6 5 2,6-3-1,5 2 0,6 0 1,0 0-1,9-1 0,-2 2 0,0-1 0,1 1 0,-7-3 0,2 3 1,-9-4 0,5 3 0,-9 0 0,-3-1 1,5 1 1,-5-3-1,2 5 1,-4-3-1,4 2 0,-9-4 0,5 0 0,-2-5 1,-4 1-2,2-1 0,-5-3 1,1-1-1,-5-2 1,2-3-1,-7 3 1,-1-1-1,-2 0 0,-1 2 1,-2-3 0,-8-5 0,14 8 0,-14-8 1,10 5-1,-10-5-2,0 0-3,0 0-4,0 0-12,0 0-16,-31 13-38,31-13-4,0 0-6,-11 0-1,11 0 5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3:54.68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F1732EC-3F0F-4E38-9E39-55ADF537A3F3}" emma:medium="tactile" emma:mode="ink">
          <msink:context xmlns:msink="http://schemas.microsoft.com/ink/2010/main" type="inkDrawing" rotatedBoundingBox="4375,11145 4491,7837 5257,7863 5141,11172" semanticType="callout" shapeName="Line">
            <msink:sourceLink direction="to" ref="{914AF638-EC5A-49EB-A82A-F732C5D30BA6}"/>
            <msink:sourceLink direction="to" ref="{5DF50356-8FED-4EAD-9868-AE79909CFACE}"/>
            <msink:destinationLink direction="to" ref="{EFD29798-B270-4076-BCE6-C0340A0D3F52}"/>
          </msink:context>
        </emma:interpretation>
      </emma:emma>
    </inkml:annotationXML>
    <inkml:trace contextRef="#ctx0" brushRef="#br0">140 3297 25,'0'0'33,"-9"0"0,9 0-29,0 0-1,0 0-1,0 0-1,0 0 2,0 0 2,0 0 0,0 0 1,0 0 2,0 0 0,0 0 4,0 0 1,0 0 0,-6-4 5,6 4 1,0 0 2,0 0 2,0 0 1,0 0-2,0 0 1,0 0-3,0-9-2,0 9-1,0 0-3,0 0-3,0-8-1,0 8-1,3-8 0,-3 8-2,3-11 1,-3 11-1,1-19 0,-1 7-1,0-3-1,0-5 0,0-2-1,0-5-1,0-6 1,0-2-2,0-3 1,0-3-1,0-4 1,-1-1-1,-2-3 0,0-5 0,2 0-2,-2-3-1,2-5 1,1-1-1,-2-4 1,2-5-1,0 1 1,0-2-1,-1 1 0,-2-1 1,-1 2 1,1 3-1,2 1 0,0 2 0,1 2-1,-2 4 2,2 3-1,0-4 0,2 1 1,0 4 0,1 0-1,0 2 1,1 3-1,0-1 0,0 0 1,3 4-1,-4 1 0,1-1 0,-1 2 0,-2 2 0,1-1 0,0 4 1,0-2 0,-1 3-1,2 4 0,1 2 0,1-2 1,0 2-2,0-2 2,1 4-2,-1 1 1,3 2-1,-2-1 1,1 4 0,-3 2 0,0 0 0,0 3 0,-2 5 0,-2-1 0,0 1-1,0 1 1,-2 0 0,2 1 0,0-1 0,0 1-1,4-3 1,3 1 0,-4 0 0,0 5 0,1-4 0,-1 4 0,-2-1 0,0 2 1,-1 9-1,3-16 1,-1 7-1,2-5 1,-3 4 0,3-3-1,-2 2 1,0-3-1,1 4 1,-2 1-1,-1 9 0,5-12 0,-5 12 0,1-10 2,-1 10-2,0 0 0,0 0-2,0-11 2,0 11 0,0 0 0,0-11 0,0 11 0,0-13 0,1 5-1,1-1 1,-2 9 0,1-16 0,0 6-1,2 1 1,-3 9 0,6-13 0,-6 13 0,7-11 0,-7 11-1,5-8 1,-5 8 0,0 0 1,0 0-1,6-9 0,-6 9 0,0 0 0,0 0 0,0 0 0,0-11-1,0 11 1,0 0-1,0 0 0,0 0 0,0 0 1,-5 4-1,5-4 1,-5 10-1,5-10 1,-3 8 0,3-8 0,-4 9 0,4-9 0,-1 9 0,1-9 1,0 0-1,0 0 1,0 0-1,0 0 0,-4 7 0,4-7 0,0 0 1,0 0-2,0 0 1,0 0 0,-7 11 0,7-11 1,0 0-1,-10 17 0,5-7-1,-2 2 1,-2 0 1,-2 5-1,-2 5-1,-4 3 0,-2 5 1,-2 0 0,-2 4 0,-2-1 0,1-2 0,1-2 0,5-2 0,0-9 0,6-2 0,3-5-1,3-1 0,6-10 1,-3 13-1,3-13 1,0 0 1,0 0-1,5 9-2,-5-9-5,0 0-14,14-3-24,-3-3-32,-3-3-1,6-1-5,-1-8-6,3 1 3</inkml:trace>
    <inkml:trace contextRef="#ctx0" brushRef="#br1" timeOffset="21044.437">202 2842 6,'0'0'32,"0"0"1,-11-4-24,11 4-1,0 0 0,0 0 2,-8-10-2,8 10-1,0 0-1,0 0 0,0 0-2,0 0 1,-10-1-1,10 1-2,0 0-1,0 0-1,-9 5 1,9-5 1,0 0 4,-8 6 1,8-6 2,0 0 4,0 0 2,0 0 2,0 0 2,0 0-1,0 0 0,0 0 0,0 0-4,0 0-3,0 0 1,0 0-4,0 0 0,0 0-2,6 2-1,-6-2 0,11 2 2,0-2-1,2 0 1,10 3 0,-2-3 0,7 0-1,-2 0 0,8 0-1,-2 0 0,4 0-1,-5 1-1,-3 2-1,1-1 0,-3 1-1,-5-2 0,-2 3 0,-4-3-1,-4-1 1,-1 2 0,-2 0 0,-8-2 1,11 0 0,-11 0-1,10 0 1,-10 0 0,11 0 0,-11 0-1,8-4 0,-8 4-1,0 0 1,0 0-1,0 0 1,0 0 0,0 0 0,0 0 0,0 0 1,0 0-1,0 0 0,0 0 0,0 0-1,10-1 1,-10 1-1,0 0 0,0 0 0,0 0-1,0 0 0,0 0-2,0 0 2,1 7-1,-1 2 1,0-9 1,0 18 0,-1-4 2,1 3 2,0 3 0,0 2 1,0 1 0,0-3 0,0 6 1,0-2 0,0 0 0,0-2 0,0-3-1,1-4-1,-1 1 0,0-2-4,0-2 0,0 0 0,0-12 0,4 13 0,-4-13 0,3 11 0,-3-11 0,7 9 0,-7-9 0,0 0 0,0 0 0,0 0 0,0 0 0,0 0 0,0 0 0,0 0 0,0 0 0,0 0 0,0 0 0,0 9 0,0-9 0,0 0 0,1 10 0,-1-10 0,0 0 0,3 8 0,-3-8 0,0 0 0,0 0 0,3 11 0,-3-11 0,0 0 0,0 0 0,0 0 0,0 9 0,0-9 0,0 0 0,0 0 0,0 11 0,0-11 0,0 10 0,0-10 0,0 10 0,0-10 0,0 9 0,0-9 0,0 0 0,0 0 0,0 0 0,0 0 0,0 0 0,0 0 0,0 0 0,0 0 0,0 0 0,0 0 0,0 0 0,0 0 0,0 9 0,0-9 0,0 0 0,0 0 0,-30 2-53,30-2-31,-13 0-2,2-2-6,-10-11-6,3 4 1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0:23.22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context xml:id="ctx1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799"/>
    </inkml:context>
  </inkml:definitions>
  <inkml:traceGroup>
    <inkml:annotationXML>
      <emma:emma xmlns:emma="http://www.w3.org/2003/04/emma" version="1.0">
        <emma:interpretation id="{58E8647C-C870-45C1-88C7-DC73ABB60B46}" emma:medium="tactile" emma:mode="ink">
          <msink:context xmlns:msink="http://schemas.microsoft.com/ink/2010/main" type="writingRegion" rotatedBoundingBox="2132,1186 16524,1001 16557,3559 2165,3744"/>
        </emma:interpretation>
      </emma:emma>
    </inkml:annotationXML>
    <inkml:traceGroup>
      <inkml:annotationXML>
        <emma:emma xmlns:emma="http://www.w3.org/2003/04/emma" version="1.0">
          <emma:interpretation id="{01E4B904-37C2-4ADA-A905-15DC1383C837}" emma:medium="tactile" emma:mode="ink">
            <msink:context xmlns:msink="http://schemas.microsoft.com/ink/2010/main" type="paragraph" rotatedBoundingBox="2132,1186 16524,1001 16557,3559 2165,37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40B066-F6A8-45C6-BE83-E2BE79FB1FE4}" emma:medium="tactile" emma:mode="ink">
              <msink:context xmlns:msink="http://schemas.microsoft.com/ink/2010/main" type="line" rotatedBoundingBox="2132,1186 16524,1001 16557,3559 2165,3744"/>
            </emma:interpretation>
          </emma:emma>
        </inkml:annotationXML>
        <inkml:traceGroup>
          <inkml:annotationXML>
            <emma:emma xmlns:emma="http://www.w3.org/2003/04/emma" version="1.0">
              <emma:interpretation id="{E733789F-3F84-42AB-A93B-1458AD91A7B1}" emma:medium="tactile" emma:mode="ink">
                <msink:context xmlns:msink="http://schemas.microsoft.com/ink/2010/main" type="inkWord" rotatedBoundingBox="2152,2758 2239,2757 2247,3354 2160,3356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.</emma:literal>
                </emma:interpretation>
                <emma:interpretation id="interp2" emma:lang="ko-KR" emma:confidence="0">
                  <emma:literal>心</emma:literal>
                </emma:interpretation>
                <emma:interpretation id="interp3" emma:lang="ko-KR" emma:confidence="0">
                  <emma:literal>」</emma:literal>
                </emma:interpretation>
                <emma:interpretation id="interp4" emma:lang="ko-KR" emma:confidence="0">
                  <emma:literal>0</emma:literal>
                </emma:interpretation>
              </emma:one-of>
            </emma:emma>
          </inkml:annotationXML>
          <inkml:trace contextRef="#ctx0" brushRef="#br0">24 11 27,'0'0'60,"-10"-9"-1,10 9-7,-10-3-1,10 3-40,-5 4 0,5 9-3,0 3 0,0 6 4,0 2 2,0 6 6,3-1 0,2 5 0,3 0-2,2-2-4,0 2-5,1-8-4,-3-2 0,3-7-1,-3 2-1,-2-8 0,-6-11-3,4 10-9,-4-10-17,-1-44-26,1 44-17,1-22-6,4-1-4,-5-9-1</inkml:trace>
          <inkml:trace contextRef="#ctx0" brushRef="#br0" timeOffset="171.6003">61-165 23,'-12'-21'79,"7"9"0,-6 4-6,11 8-9,-11-13-6,11 13-50,0 0-18,-2 10-18,2 5-15,2 0-28,12 4-3,-4-5 1,12 0 6</inkml:trace>
        </inkml:traceGroup>
        <inkml:traceGroup>
          <inkml:annotationXML>
            <emma:emma xmlns:emma="http://www.w3.org/2003/04/emma" version="1.0">
              <emma:interpretation id="{7A940F6C-9F4E-47ED-9770-2A96DF399313}" emma:medium="tactile" emma:mode="ink">
                <msink:context xmlns:msink="http://schemas.microsoft.com/ink/2010/main" type="inkWord" rotatedBoundingBox="2572,3023 2885,3019 2890,3399 2577,3403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.</emma:literal>
                </emma:interpretation>
                <emma:interpretation id="interp7" emma:lang="ko-KR" emma:confidence="0">
                  <emma:literal>미</emma:literal>
                </emma:interpretation>
                <emma:interpretation id="interp8" emma:lang="ko-KR" emma:confidence="0">
                  <emma:literal>7</emma:literal>
                </emma:interpretation>
                <emma:interpretation id="interp9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655.2012">422 46 32,'0'0'45,"0"0"8,0 0 9,-7 12-30,7 3 0,0 11-3,6 2-3,-1 7 2,2 3-1,-1-1-5,-1-3-9,2-6-2,-4 0 4,5-11 1,-8-6-1,0-11 0,-3-5 0,-2-11-2,1-6-3,2-5-10,1-7-2,1-3-8,4-2-2,3 4 0,4 2-1,5 7 1,0 7 2,1 7 5,3 7 5,-4 7 3,2 13 0,-1 6 4,-1 12 1,2 4 1,-1 5-1,-2 0-1,-1-1-1,-2-3 0,-4-4-2,-1-6-4,-1-7-6,-1-7-20,-5-4-23,0-10-27,0 0-3,10-7-4,-2-9-9,-1-8 7</inkml:trace>
        </inkml:traceGroup>
        <inkml:traceGroup>
          <inkml:annotationXML>
            <emma:emma xmlns:emma="http://www.w3.org/2003/04/emma" version="1.0">
              <emma:interpretation id="{CA136185-DCC4-4AC5-8E01-26118B8828C3}" emma:medium="tactile" emma:mode="ink">
                <msink:context xmlns:msink="http://schemas.microsoft.com/ink/2010/main" type="inkWord" rotatedBoundingBox="3020,2751 3558,2744 3566,3389 3028,3396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d</emma:literal>
                </emma:interpretation>
                <emma:interpretation id="interp12" emma:lang="ko-KR" emma:confidence="0">
                  <emma:literal>.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이</emma:literal>
                </emma:interpretation>
              </emma:one-of>
            </emma:emma>
          </inkml:annotationXML>
          <inkml:trace contextRef="#ctx0" brushRef="#br0" timeOffset="1216.802">1235 152 30,'12'-8'53,"-10"-7"-7,2 4-5,-5-6-4,-9 0-39,2 4-5,-6 3 4,-3-5 6,-6 2 13,1 4 10,-8 1 7,-1 8 3,-5 8 1,3 11-2,-4 8-4,5 14-8,5 4-9,1 3-4,8 2-3,5-3-3,8-5-1,5-7 0,11-9 1,7-11 2,4-15-1,8-3 2,6-15 0,3-9-1,-4-7-6,1-12 0,0-4 0,-7-4 0,-1-1-4,-9-1-3,-5 0 0,-6 4 0,-3 4 1,-3 7 2,-2 6 4,-2 4 3,-3 10-1,-1 6-1,6 15 0,-8-7-1,8 7 0,-1 15 0,1 9-1,3 6-1,2 6 3,2 8 1,3 5 2,2-1 0,2 4-5,0-4-7,8-2-26,2-3-39,-3-8-3,2-7-4,-5-16-9,0 1 0</inkml:trace>
        </inkml:traceGroup>
        <inkml:traceGroup>
          <inkml:annotationXML>
            <emma:emma xmlns:emma="http://www.w3.org/2003/04/emma" version="1.0">
              <emma:interpretation id="{29C8E40F-BC11-4F9E-9F38-81A63850C171}" emma:medium="tactile" emma:mode="ink">
                <msink:context xmlns:msink="http://schemas.microsoft.com/ink/2010/main" type="inkWord" rotatedBoundingBox="3576,2907 4409,2897 4419,3715 3587,3726"/>
              </emma:interpretation>
              <emma:one-of disjunction-type="recognition" id="oneOf3">
                <emma:interpretation id="interp15" emma:lang="ko-KR" emma:confidence="0">
                  <emma:literal>대</emma:literal>
                </emma:interpretation>
                <emma:interpretation id="interp16" emma:lang="ko-KR" emma:confidence="0">
                  <emma:literal>데</emma:literal>
                </emma:interpretation>
                <emma:interpretation id="interp17" emma:lang="ko-KR" emma:confidence="0">
                  <emma:literal>왕</emma:literal>
                </emma:interpretation>
                <emma:interpretation id="interp18" emma:lang="ko-KR" emma:confidence="0">
                  <emma:literal>댜</emma:literal>
                </emma:interpretation>
                <emma:interpretation id="interp1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1684.803">1422 166 1,'0'0'72,"0"0"-2,0 0-2,0 0-4,0-5-2,0 42-27,10-40-31,1 3 1,2 0 2,4 0 2,5-8 1,7 1 0,2-5 0,0-2 1,5-7-2,-3-3-2,-1-3-2,-3 0-1,-6-1-1,-7-1-3,-10 2 0,-6 6-1,-4 5 0,-12 9 1,-6 7 0,-6 9 2,-5 15 1,-1 10 2,-1 9 2,5 2-1,8 8 0,7-2 0,8 3-1,7-10-1,12-5-1,10-8-3,9-7 0,6-11 0,5-10-2,0-6-7,3-13-11,-5-7-27,-40-9-32,42-7-1,-9-5-4,-4 1-4,-9 0 4</inkml:trace>
          <inkml:trace contextRef="#ctx0" brushRef="#br0" timeOffset="2121.6037">1998-4 35,'0'0'61,"0"0"9,-6 15 2,6 7-1,-2 6-35,2 8-9,3 14 0,-2 8-2,1 12-4,-2-2-8,0 2-3,-2-1-4,1-4-1,-2-6-1,-1-11-1,1-11 1,3-15 1,-1-5 0,0-5 1,1-12-1,0 0-5,-11-13 0,8-3 0,-3-4 0,4-9-14,-5-5-16,1-8-17,1-8-8,3-6-25,2-9 22,6-2 1,5-5 13,3 4 18,9 2 23,2 5 29,8 8 14,0 9 25,3 15-25,-2 9 0,-2 13-6,-7 7-4,-5 6-5,-3 15-6,-13 11-3,-4 6 0,-15 0 0,-3 4-3,-7-5-2,-1 2-6,-4-9-8,-1-2-21,5 33-35,-1-50-17,9-7-4,1-7-5,5-7-5</inkml:trace>
        </inkml:traceGroup>
        <inkml:traceGroup>
          <inkml:annotationXML>
            <emma:emma xmlns:emma="http://www.w3.org/2003/04/emma" version="1.0">
              <emma:interpretation id="{9CAEB36D-8DDC-44F2-AD72-F1099A269E39}" emma:medium="tactile" emma:mode="ink">
                <msink:context xmlns:msink="http://schemas.microsoft.com/ink/2010/main" type="inkWord" rotatedBoundingBox="4494,2945 5284,2935 5289,3376 4499,3386"/>
              </emma:interpretation>
              <emma:one-of disjunction-type="recognition" id="oneOf4">
                <emma:interpretation id="interp20" emma:lang="ko-KR" emma:confidence="0">
                  <emma:literal>.</emma:literal>
                </emma:interpretation>
                <emma:interpretation id="interp21" emma:lang="ko-KR" emma:confidence="0">
                  <emma:literal>왜</emma:literal>
                </emma:interpretation>
                <emma:interpretation id="interp22" emma:lang="ko-KR" emma:confidence="0">
                  <emma:literal>애</emma:literal>
                </emma:interpretation>
                <emma:interpretation id="interp23" emma:lang="ko-KR" emma:confidence="0">
                  <emma:literal>매</emma:literal>
                </emma:interpretation>
                <emma:interpretation id="interp2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2792.4049">2473 197 39,'0'0'51,"0"0"6,-7 3-2,-42-2-25,49-1-10,-9 10-2,7 2-1,2-12 0,0 16 0,0-16-2,18 11-1,-5-11-1,3-3 1,6-7-2,3-4-1,0-5-4,2-4-3,-6-1-3,0-4-4,-7-2-3,-3 2 0,-11-2-2,-3 5-1,-8 3 0,-11 7 0,0 4 2,-10 9 4,3 7 3,-1 9 4,-6 11 5,3 6 3,5 10 1,10 4 1,7 3 0,7-1 0,4-1-1,10-6-3,13-6-2,8-5-2,7-6 0,6-14-3,5-5-5,0-7-12,2-11-23,2-3-36,-11-10-2,0-5-7,-9-9-5,-7 5-1</inkml:trace>
          <inkml:trace contextRef="#ctx0" brushRef="#br0" timeOffset="3369.6059">2897 64 29,'0'0'44,"10"-2"1,-10 2 1,0 0-26,-2 7 0,1 6 4,0 5 2,-4 4 1,4 5 1,0 7 0,-1 3 0,-2-3-4,0 4-6,0-9-5,1 1 1,-1-10-2,-2-3 0,6-17-1,-13 7-1,13-7 0,-10-1-4,10 1-5,-11-22-6,7 5-7,-3-4-2,1-3-1,2-4 0,3-1 0,-2 0 3,3 3 3,0-1 3,7 4 5,1 2 1,3 2 0,3 6 2,4 0 0,0 2 1,0 4 0,1 5 2,3 2 2,-1 6 1,0 9 3,-1 5-2,2 7 0,-2 7 0,-2-1-1,-2 4-2,-2-4 0,-5-6-1,1-2-1,-3-6 1,-4-1-2,-3-18-4,5 12-10,-5-12-31,0 0-33,0 0-3,0-4-5,0-6-6,0-7-2</inkml:trace>
        </inkml:traceGroup>
        <inkml:traceGroup>
          <inkml:annotationXML>
            <emma:emma xmlns:emma="http://www.w3.org/2003/04/emma" version="1.0">
              <emma:interpretation id="{40923C2A-8CDF-4643-85C1-174A244BE230}" emma:medium="tactile" emma:mode="ink">
                <msink:context xmlns:msink="http://schemas.microsoft.com/ink/2010/main" type="inkWord" rotatedBoundingBox="5454,2693 7110,2672 7118,3316 5463,3337"/>
              </emma:interpretation>
              <emma:one-of disjunction-type="recognition" id="oneOf5">
                <emma:interpretation id="interp25" emma:lang="ko-KR" emma:confidence="0">
                  <emma:literal>뺘</emma:literal>
                </emma:interpretation>
                <emma:interpretation id="interp26" emma:lang="ko-KR" emma:confidence="0">
                  <emma:literal>와</emma:literal>
                </emma:interpretation>
                <emma:interpretation id="interp27" emma:lang="ko-KR" emma:confidence="0">
                  <emma:literal>연</emma:literal>
                </emma:interpretation>
                <emma:interpretation id="interp28" emma:lang="ko-KR" emma:confidence="0">
                  <emma:literal>안</emma:literal>
                </emma:interpretation>
                <emma:interpretation id="interp29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4102.8072">3414 116 25,'9'-23'53,"2"1"2,3-2-3,-3 3-1,-4 3-36,-1 4-6,-6 5-1,0 9 1,0 0 4,-14 1 4,-3 14 5,-3 9 0,-2 3 0,-3 4 1,3 3-1,4 5-5,1-1-4,8-6-3,5-3-3,4-6 0,6-2 1,7-10-1,6-2 0,0-11 1,5-9 1,3-9-9,1-7 0,2-5 0,-4-8 0,-2-4 0,-6-4 0,-3 0 0,-4 2 0,-4 0 0,-4 2 0,-3 4 0,-2 7 0,-2 6 0,0 1 0,-2 11 0,0-1 0,-3 5-2,2 1 0,7 10 0,-13-10 1,13 10-1,-13-9-1,13 9 0,0 0 0,0 0 1,-5 11-1,6 7 0,3 3 2,3 9 1,-1 6 3,1 5 1,-2 7-1,3 4 2,-2 1-1,1-2 0,1 0 0,2-7-4,2-5 0,-1-7 0,4-5 0,3-9-3,-4-5-21,2-9-27,5-3-28,-4-3-1,2-5-5,-7-9-4,4 4 1</inkml:trace>
          <inkml:trace contextRef="#ctx0" brushRef="#br0" timeOffset="5538.0096">3783 132 46,'0'0'54,"0"0"0,11-14-5,2 7-2,0 0-47,1 0-4,0-1 2,-2-6 0,-1 3 0,-4-3 1,-4 1 3,-3-4 6,0 3-1,-3 2 0,-5 5-1,-4 5 3,-1 2 0,-2 7 3,-3 3 1,0 8 4,-3 0 0,4 5 5,1-2 1,7 9-3,0-5-1,8 3-3,1-1-3,4-2-3,9 3-3,-1-6-1,6-4-1,0-8 1,5-2-1,-1-8 1,2-1 1,5-6-7,-2-7 0,2 1 0,-1-4 0,-1 6 0,-2-2 0,-4 3 0,-1 2 0,-6-1 0,-4 4 0,0 4 0,-10 1 0,11-8 0,-11 8 0,4-8 0,-4 8 0,0 0 0,4-16 0,-4 16 0,4-13 0,-4 13 0,1-15 0,1 7 0,-1-2 0,0 1 0,-1 9 0,3-18 0,0 7 0,-3 11 0,4-16 0,-2 8 0,-2 8 0,0-15-3,0 15 2,0-15 0,0 15 0,-2-13 0,2 13 0,0 0 0,0 0 1,-3-9 0,3 9-1,0 0 0,0 0 0,0 0 0,0 0 1,0 0-1,0 0 1,0 0-1,0 0 1,0 0 1,0 0-1,0 0 0,0 0 0,0 0 1,0 0-1,0 0 0,0-8 0,0 8 0,0 0 0,0 0 0,0 0 0,-1-13-1,1 13 0,0 0 0,10-6 0,-10 6 0,12-5 0,-12 5-1,14-6 1,-14 6-1,14-3 0,-14 3 1,12 0-2,-12 0 0,14 10 1,-7 4 1,0-2 1,-3 10 2,1 0 1,-2 6 2,-3 6 0,0 3 1,-1 1 0,-5-3-1,2-1-1,-3-4-4,2-4 0,-1-5 0,3-5 0,-1-7 0,4-9 0,0 0 0,0 0 0,-5-12 0,5-5 0,0-6 0,0-4 0,5-6 0,3 1 0,2 2 0,1-1 0,3 4 0,-2 7 0,5 3 0,-3 6 0,-2 9 0,0 2 0,2 1 0,-1 9 0,-2 9 0,0 0 0,-3 5 0,0 0 0,2 0 0,1 2 0,0-3 0,1-6 0,3-3 0,6-7 0,-3-7 0,4-7 0,1-10 0,0-8 0,-1-3 0,-2-9 0,-2-4 0,-3-6 0,0-2 0,-3-4 0,-4 1 0,0 3 0,-1 5 0,-4 5 0,-2 7 0,0 10-2,-1 9 0,0 13 2,-1 10 1,-6 11 2,2 9-3,1 10 0,-1 8 0,3 6 0,2 6 0,2-4 0,7 2 0,6-4 0,4-7 0,3-8 0,3-6 0,4-11 0,1-7 0,1-8 0,2-7-13,0-5-67,-7-11-3,-5-2-3,-9-11-7,-2 0-4</inkml:trace>
          <inkml:trace contextRef="#ctx0" brushRef="#br0" timeOffset="5725.2101">4563 10 68,'-37'9'89,"13"-2"-4,11-7-4,13 0-4,9-2-2,18-2-45,6 0-29,8-1-1,2 0-2,1 5-4,-4-4-15,0 1-27,0-1-29,-9-2-1,4 2-4,-12-8-6,5 10 0</inkml:trace>
        </inkml:traceGroup>
        <inkml:traceGroup>
          <inkml:annotationXML>
            <emma:emma xmlns:emma="http://www.w3.org/2003/04/emma" version="1.0">
              <emma:interpretation id="{B5DC16C2-E059-4DF7-B361-033ECD2DBD9F}" emma:medium="tactile" emma:mode="ink">
                <msink:context xmlns:msink="http://schemas.microsoft.com/ink/2010/main" type="inkWord" rotatedBoundingBox="7966,1111 10953,1073 10980,3232 7993,3271"/>
              </emma:interpretation>
              <emma:one-of disjunction-type="recognition" id="oneOf6">
                <emma:interpretation id="interp30" emma:lang="ko-KR" emma:confidence="0">
                  <emma:literal>兩</emma:literal>
                </emma:interpretation>
                <emma:interpretation id="interp31" emma:lang="ko-KR" emma:confidence="0">
                  <emma:literal>品</emma:literal>
                </emma:interpretation>
                <emma:interpretation id="interp32" emma:lang="ko-KR" emma:confidence="0">
                  <emma:literal>雨</emma:literal>
                </emma:interpretation>
                <emma:interpretation id="interp33" emma:lang="ko-KR" emma:confidence="0">
                  <emma:literal>而</emma:literal>
                </emma:interpretation>
                <emma:interpretation id="interp34" emma:lang="ko-KR" emma:confidence="0">
                  <emma:literal>쨔</emma:literal>
                </emma:interpretation>
              </emma:one-of>
            </emma:emma>
          </inkml:annotationXML>
          <inkml:trace contextRef="#ctx1" brushRef="#br0">8243-1895</inkml:trace>
          <inkml:trace contextRef="#ctx1" brushRef="#br0" timeOffset="265.2004">8243-1895</inkml:trace>
          <inkml:trace contextRef="#ctx1" brushRef="#br0" timeOffset="-702.0013">8101-1895</inkml:trace>
          <inkml:trace contextRef="#ctx0" brushRef="#br0" timeOffset="6427.2113">5838-67 6,'-7'-14'58,"7"14"-1,0-13-2,0 13 1,0 0-23,4 12-2,2 7-3,-1 11-6,5 4-2,1 9 4,1-1 0,3 4-4,0-3-3,3-1-2,0-9-2,0-12-1,-1-7 2,1-7-8,-2-7-6,1-9 0,-1-10 0,-3-5 0,-1-5 0,-1-2 0,-3-5 0,1-7 0,-2 3 0,-2-5 0,-2 2 0,4 3 0,-7 4-38,7 3-45,4 4-2,-3 5-1,6 4-7,-6 6 2</inkml:trace>
          <inkml:trace contextRef="#ctx0" brushRef="#br0" timeOffset="6832.812">6264 13 10,'4'13'49,"-4"-13"6,15 13 5,-4 4 4,3-17-36,5 0 3,3-2-2,4-6-3,6-6-1,2-2-4,9-8-6,-2-1-5,5-5-5,-7-1-2,2 3-1,-9 1 0,-6 3-1,-10 3-1,-10 9-2,-6 12-1,-15-11 2,-9 13 3,-6 11 1,-5 2 2,-3 5 1,2 4 3,0 5 1,7-2 1,4 0-2,10 1-1,8-4-2,7 3-2,6-5 1,9-1-2,10-1-3,4-4-3,8-5-15,-4-2-26,11-1-32,7-7-4,-1-5-5,4-3-5,-3-10 0</inkml:trace>
          <inkml:trace contextRef="#ctx0" brushRef="#br0" timeOffset="7254.0127">7155-76 7,'4'-14'69,"-4"14"4,-18-4 1,-4 14 0,-6 6-5,-3 2-27,4 10-29,-1 5 0,3 5 2,9-3-3,5 1-2,11-5-1,5-7-1,12-4 0,5-5 1,9-8-3,4-5-6,6-7 0,-1-9 0,3-8 0,-4-4 0,1-10 0,-7-6 0,-4-3 0,-5-9 0,-4-1-8,-4-4-6,-5 0 1,0 4 4,-7 5 3,2 6 2,-5 10 3,1 9 0,-1 14 4,-1 11 0,0 6 1,0 16-2,0 11-1,4 12 0,2 4 2,-1 9 3,2 1 0,0 6-1,4-5 1,0-3 0,1-5-2,-2-11-4,1-5-10,-4-14-29,-2-1-36,0-13-2,-5-8-4,0 0-7,-10-15-3</inkml:trace>
          <inkml:trace contextRef="#ctx0" brushRef="#br0" timeOffset="7472.4131">7202 30 6,'-21'-11'90,"2"-3"1,8 3-7,1-5-6,10 0 0,0-5-3,21 8-69,-2 1-3,10 2-3,6-5 0,10-1-3,4 2-3,8 4-16,7-1-25,-5 1-31,9 0 0,-8-2-6,1 5-7,-9-2 3</inkml:trace>
          <inkml:trace contextRef="#ctx0" brushRef="#br0" timeOffset="8517.615">8023-98 26,'0'0'51,"-12"3"10,-7 5 5,-1 6-23,-2 8-5,0 6-6,-1 1-2,5 8-2,3-6-3,9 4-8,6-6-4,9-2-3,10-14 0,6-8 0,5-5 1,0-12 1,-1-4-1,-3-10 0,-3-3-5,-10-6-6,-9 7 0,-6-2 0,-13 6 0,-9 1-7,-3 3-4,-2 7-7,-4 3-17,5 4-10,5 6 0,7 0 1,16 0 2,0 0-1,10 2 4,16-2 12,11 0 23,2 1 16,6 4 5,0 0 7,4 6 2,-7 8 1,2 5-1,-13 8-4,-6-1-3,-4 2-3,-7-2-1,-8 0 0,0-6 1,-5-7 2,-1-2 2,0-16-1,-4 9 1,4-9-2,-12-7-3,6-7-2,-2-4-11,1-3-2,-2-10 0,4-1-4,1-3-6,4-6-5,0-3-2,4 0-2,7 2 2,7 4 1,3 1 3,2 7 4,2 4 3,4 8 2,0 10 6,0 4-1,-6 4 1,-2 9 0,-8 5 0,-5 9 0,-8 2 2,-3 7 1,-9 2 1,-5 2 1,2-3 1,-2 1 0,6-5 0,2-3 2,9-3-1,5-6-1,15-7 0,6-1 0,7-2-1,7 0-1,3-1-1,1-1-2,-3-5-6,-4 2-15,-2 2-27,-12-3-32,-4 2 1,-8-3-6,0-2-5,-11 2-3</inkml:trace>
        </inkml:traceGroup>
        <inkml:traceGroup>
          <inkml:annotationXML>
            <emma:emma xmlns:emma="http://www.w3.org/2003/04/emma" version="1.0">
              <emma:interpretation id="{638335BD-A0ED-4177-BEC3-7C4F8548DAFA}" emma:medium="tactile" emma:mode="ink">
                <msink:context xmlns:msink="http://schemas.microsoft.com/ink/2010/main" type="inkWord" rotatedBoundingBox="10878,2797 11323,2791 11328,3242 10884,3248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,</emma:literal>
                </emma:interpretation>
                <emma:interpretation id="interp37" emma:lang="ko-KR" emma:confidence="0">
                  <emma:literal>.</emma:literal>
                </emma:interpretation>
                <emma:interpretation id="interp38" emma:lang="ko-KR" emma:confidence="0">
                  <emma:literal>S</emma:literal>
                </emma:interpretation>
                <emma:interpretation id="interp3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8954.4157">9158-94 0,'8'-19'51,"-11"-3"4,-2 4-2,-13 5 7,0 0-30,-1 8 0,-9 5-5,5 5-2,-4 7-2,7 6 1,2 2 0,7 8-4,7 3-4,4 3-2,11-1 0,4-1-1,4 1-2,0-4 0,1-2-1,-5-3 1,-6-5 1,-6-2-3,-10-3-7,-11-1 0,-11-1 0,-4-2 0,-11 2 0,-1-4 0,2 2-5,5 0-75,0-9-1,9 2-2,7-6-7,11-2-5</inkml:trace>
        </inkml:traceGroup>
        <inkml:traceGroup>
          <inkml:annotationXML>
            <emma:emma xmlns:emma="http://www.w3.org/2003/04/emma" version="1.0">
              <emma:interpretation id="{5196B8B1-0FE5-4DFC-BFEA-3257AE644D83}" emma:medium="tactile" emma:mode="ink">
                <msink:context xmlns:msink="http://schemas.microsoft.com/ink/2010/main" type="inkWord" rotatedBoundingBox="13142,2692 13788,2684 13795,3257 13149,3265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의</emma:literal>
                </emma:interpretation>
                <emma:interpretation id="interp42" emma:lang="ko-KR" emma:confidence="0">
                  <emma:literal>어</emma:literal>
                </emma:interpretation>
                <emma:interpretation id="interp43" emma:lang="ko-KR" emma:confidence="0">
                  <emma:literal>우</emma:literal>
                </emma:interpretation>
                <emma:interpretation id="interp44" emma:lang="ko-KR" emma:confidence="0">
                  <emma:literal>더</emma:literal>
                </emma:interpretation>
              </emma:one-of>
            </emma:emma>
          </inkml:annotationXML>
          <inkml:trace contextRef="#ctx0" brushRef="#br0" timeOffset="10093.2177">11335-34 10,'0'0'65,"6"12"7,-6-12-3,0 0 0,12-2-28,-12 2-15,14-14-1,-6 5-6,0-4-8,0-4-4,1 0-3,-4-3 1,-1-5-1,-2-1-1,-2 2 0,-3 0-1,-5 5-1,-3-2-1,-4 4-1,-6 3 0,-7 10-1,-2 4 1,-4 8 1,-5 9 2,0 10 3,-3 8-1,0 6 2,4 6 2,10 0 0,1 0 1,13-1-1,11-9-1,6-2 0,16-11-1,13-9 0,8-6-2,5-9-4,6-5 0,0-10 0,-3-5 0,-1-7 0,-7-2 0,-5-2 0,-9 0 0,-7-1 0,-6 4 0,-4 5-4,-5 5-3,1 5-2,-5 13 2,0 0 2,0 0 1,5 12 0,-1 7 3,4 3 0,2 5 3,1 3 3,2 1 0,3 7 1,2-5 0,-1 0-1,-1-2 0,-5-2-2,-3-7-2,1 0-6,-4-2-7,-3-7-24,-1 1-39,-1-14-3,0 9-7,0-9-2,8 0-3</inkml:trace>
        </inkml:traceGroup>
        <inkml:traceGroup>
          <inkml:annotationXML>
            <emma:emma xmlns:emma="http://www.w3.org/2003/04/emma" version="1.0">
              <emma:interpretation id="{5AFC4EF7-A3BF-4118-9939-6986236151A1}" emma:medium="tactile" emma:mode="ink">
                <msink:context xmlns:msink="http://schemas.microsoft.com/ink/2010/main" type="inkWord" rotatedBoundingBox="13914,3158 14078,3156 14080,3347 13917,3350"/>
              </emma:interpretation>
              <emma:one-of disjunction-type="recognition" id="oneOf9">
                <emma:interpretation id="interp45" emma:lang="ko-KR" emma:confidence="0">
                  <emma:literal>,</emma:literal>
                </emma:interpretation>
                <emma:interpretation id="interp46" emma:lang="ko-KR" emma:confidence="0">
                  <emma:literal>.</emma:literal>
                </emma:interpretation>
                <emma:interpretation id="interp47" emma:lang="ko-KR" emma:confidence="0">
                  <emma:literal>;</emma:literal>
                </emma:interpretation>
                <emma:interpretation id="interp48" emma:lang="ko-KR" emma:confidence="0">
                  <emma:literal>」</emma:literal>
                </emma:interpretation>
                <emma:interpretation id="interp49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10264.818">11879 180 20,'18'18'65,"-5"-6"2,-4 5 0,-7 3-5,-2 0-1,-11 1-54,-5 0-4,-1 3-16,-7-27-43,-1 24-5,-1-11-5,4-1-5,1-6 2</inkml:trace>
        </inkml:traceGroup>
        <inkml:traceGroup>
          <inkml:annotationXML>
            <emma:emma xmlns:emma="http://www.w3.org/2003/04/emma" version="1.0">
              <emma:interpretation id="{BC0FABD9-B417-4A0F-9208-DBC5D60C6F64}" emma:medium="tactile" emma:mode="ink">
                <msink:context xmlns:msink="http://schemas.microsoft.com/ink/2010/main" type="inkWord" rotatedBoundingBox="14671,2575 15203,2568 15211,3149 14678,3156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,</emma:literal>
                </emma:interpretation>
                <emma:interpretation id="interp52" emma:lang="ko-KR" emma:confidence="0">
                  <emma:literal>능</emma:literal>
                </emma:interpretation>
                <emma:interpretation id="interp53" emma:lang="ko-KR" emma:confidence="0">
                  <emma:literal>b</emma:literal>
                </emma:interpretation>
                <emma:interpretation id="interp54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11044.8194">12548-402 29,'0'0'49,"0"0"2,0 0 2,0 0 7,1 11-32,2 17-3,1 2-1,0 12 3,0 1 3,-1 10 0,0-2-5,-3 2-6,1-8-7,-1-7-4,0-7 0,0-7 0,-3-9 1,2-4 1,1-11-4,0 0-6,0 0 0,-7-5 0,8-9 0,9-1 0,5-5 0,9-5 0,6 2 0,4 2 0,11 0 0,7 5 0,-2 9 0,-1 2-4,2 9 3,-5 9 0,-11 0 3,-6 6 2,-12 3-4,-14 6 0,-9 2 0,-16-1 0,-11-5 0,-7 1 0,-8-1 0,-3-5 0,-3-5 0,3-5 0,2-6 0,6-3 0,7 0 0,3-2 0,9-2 0,4-3 0,6 1-7,20 4-76,-11-2-2,5 4-4,-8-14-4,8 3-4</inkml:trace>
        </inkml:traceGroup>
        <inkml:traceGroup>
          <inkml:annotationXML>
            <emma:emma xmlns:emma="http://www.w3.org/2003/04/emma" version="1.0">
              <emma:interpretation id="{A5AA0DF1-64F0-4205-8615-0DC8085170F2}" emma:medium="tactile" emma:mode="ink">
                <msink:context xmlns:msink="http://schemas.microsoft.com/ink/2010/main" type="inkWord" rotatedBoundingBox="15475,3321 15575,3320 15578,3548 15478,3550"/>
              </emma:interpretation>
              <emma:one-of disjunction-type="recognition" id="oneOf11">
                <emma:interpretation id="interp55" emma:lang="ko-KR" emma:confidence="0">
                  <emma:literal>.</emma:literal>
                </emma:interpretation>
                <emma:interpretation id="interp56" emma:lang="ko-KR" emma:confidence="0">
                  <emma:literal>,</emma:literal>
                </emma:interpretation>
                <emma:interpretation id="interp57" emma:lang="ko-KR" emma:confidence="0">
                  <emma:literal>;</emma:literal>
                </emma:interpretation>
                <emma:interpretation id="interp58" emma:lang="ko-KR" emma:confidence="0">
                  <emma:literal>'</emma:literal>
                </emma:interpretation>
                <emma:interpretation id="interp5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646300.3353">13333 391 35,'-9'-5'71,"9"5"0,-6-13-3,6 13-3,23-15-33,-23 15-12,10-11-5,-2 8-6,-8 3-5,16 0 1,-5 7 0,-3 3 1,3 7 0,-7-1 1,4 3 1,-6 0-1,-2 2 1,-2 0 0,-7-6-2,-2 2 0,-2-6 0,-1 2-2,-2-7-7,6 2-15,-1 21-42,11-29-15,-3-6-2,3-8-7,18-9-3</inkml:trace>
        </inkml:traceGroup>
        <inkml:traceGroup>
          <inkml:annotationXML>
            <emma:emma xmlns:emma="http://www.w3.org/2003/04/emma" version="1.0">
              <emma:interpretation id="{B88487C0-7130-4795-ABE7-1346F9D21E55}" emma:medium="tactile" emma:mode="ink">
                <msink:context xmlns:msink="http://schemas.microsoft.com/ink/2010/main" type="inkWord" rotatedBoundingBox="16020,2816 16547,2810 16552,3129 16024,3135"/>
              </emma:interpretation>
              <emma:one-of disjunction-type="recognition" id="oneOf12">
                <emma:interpretation id="interp60" emma:lang="ko-KR" emma:confidence="0">
                  <emma:literal>.</emma:literal>
                </emma:interpretation>
                <emma:interpretation id="interp61" emma:lang="ko-KR" emma:confidence="0">
                  <emma:literal>c</emma:literal>
                </emma:interpretation>
                <emma:interpretation id="interp62" emma:lang="ko-KR" emma:confidence="0">
                  <emma:literal>으</emma:literal>
                </emma:interpretation>
                <emma:interpretation id="interp63" emma:lang="ko-KR" emma:confidence="0">
                  <emma:literal>C</emma:literal>
                </emma:interpretation>
                <emma:interpretation id="interp6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646815.1362">14044-96 32,'20'-7'51,"-5"-1"6,-1-3 4,6 4-30,-12-3 2,-8 10-1,7-12-3,-7 12-4,-2-9-2,-8 6-5,-2 3-6,-8 0-3,-6 10-1,-6 4 0,1 7-1,-5 3 1,3 5 1,4 4 0,7 0 2,12 0-1,10-5-2,18-4 0,17-3-1,11-5-2,9-6-5,10-3 0,1-3 0,-1-4 0,-6 0-38,-8 4-39,-15-4-5,-11 4-2,-17-4-8,-8 0-1</inkml:trace>
        </inkml:traceGroup>
      </inkml:traceGroup>
    </inkml:traceGroup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11.62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6218373-AD72-4F4F-9497-720E2E019F02}" emma:medium="tactile" emma:mode="ink">
          <msink:context xmlns:msink="http://schemas.microsoft.com/ink/2010/main" type="writingRegion" rotatedBoundingBox="9575,7731 8972,12345 7350,12133 7953,7519"/>
        </emma:interpretation>
      </emma:emma>
    </inkml:annotationXML>
    <inkml:traceGroup>
      <inkml:annotationXML>
        <emma:emma xmlns:emma="http://www.w3.org/2003/04/emma" version="1.0">
          <emma:interpretation id="{A91D5353-C205-4852-9468-515F98994A91}" emma:medium="tactile" emma:mode="ink">
            <msink:context xmlns:msink="http://schemas.microsoft.com/ink/2010/main" type="paragraph" rotatedBoundingBox="9575,7731 8972,12345 7350,12133 7953,75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CCA156-5525-43C7-BE88-660A67E6999E}" emma:medium="tactile" emma:mode="ink">
              <msink:context xmlns:msink="http://schemas.microsoft.com/ink/2010/main" type="line" rotatedBoundingBox="9575,7731 8972,12345 7350,12133 7953,7519"/>
            </emma:interpretation>
          </emma:emma>
        </inkml:annotationXML>
        <inkml:traceGroup>
          <inkml:annotationXML>
            <emma:emma xmlns:emma="http://www.w3.org/2003/04/emma" version="1.0">
              <emma:interpretation id="{9346F8A1-E85A-4FAC-AC0A-789C6E2F6151}" emma:medium="tactile" emma:mode="ink">
                <msink:context xmlns:msink="http://schemas.microsoft.com/ink/2010/main" type="inkWord" rotatedBoundingBox="9575,7731 9517,8174 8998,8106 9056,7664"/>
              </emma:interpretation>
              <emma:one-of disjunction-type="recognition" id="oneOf0">
                <emma:interpretation id="interp0" emma:lang="ko-KR" emma:confidence="0">
                  <emma:literal>『</emma:literal>
                </emma:interpretation>
                <emma:interpretation id="interp1" emma:lang="ko-KR" emma:confidence="0">
                  <emma:literal>'</emma:literal>
                </emma:interpretation>
                <emma:interpretation id="interp2" emma:lang="ko-KR" emma:confidence="0">
                  <emma:literal>어</emma:literal>
                </emma:interpretation>
                <emma:interpretation id="interp3" emma:lang="ko-KR" emma:confidence="0">
                  <emma:literal>이</emma:literal>
                </emma:interpretation>
                <emma:interpretation id="interp4" emma:lang="ko-KR" emma:confidence="0">
                  <emma:literal>^</emma:literal>
                </emma:interpretation>
              </emma:one-of>
            </emma:emma>
          </inkml:annotationXML>
          <inkml:trace contextRef="#ctx0" brushRef="#br0">4326-238 13,'-3'-14'50,"-1"-3"4,4 6 2,-3-2-24,2 4-7,1 9-5,0 0-3,0 0-1,5 6-1,1 10-1,3 9 1,4 5-1,0 4 2,5 2 4,-2 1-3,-3-3-3,0 0-2,-1-8-1,0-4-2,-3-6-1,-4-1-1,-1-5 1,-4-10 0,6 8 1,-6-8-2,0 0 0,0 0-2,12-12 0,-2-4-3,2-2-1,8-1-3,0-3-1,8-1-2,4 2 0,1 7-1,-2 4 1,2 10 1,1 3 3,-8 12 1,-3 4 2,-8 10 2,-9 1 1,-9 4 1,-8 1 2,-8-7 0,-7 1-6,-8-6-2,-4-3 0,2-9 0,3-3 0,5-6 0,5-2 0,4-1 0,2-5 0,6-1 0,4-2 0,2-1-80,5 10-3,0-14-2,0 14-7,7-20-2</inkml:trace>
        </inkml:traceGroup>
        <inkml:traceGroup>
          <inkml:annotationXML>
            <emma:emma xmlns:emma="http://www.w3.org/2003/04/emma" version="1.0">
              <emma:interpretation id="{91BA0DEE-BB7D-4E0A-964D-B7A47558A76C}" emma:medium="tactile" emma:mode="ink">
                <msink:context xmlns:msink="http://schemas.microsoft.com/ink/2010/main" type="inkWord" rotatedBoundingBox="8934,8017 8823,8868 7794,8733 7905,7883">
                  <msink:destinationLink direction="with" ref="{5E9D1E7E-0742-4111-AE14-1DB21E57D41C}"/>
                </msink:context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『</emma:literal>
                </emma:interpretation>
                <emma:interpretation id="interp7" emma:lang="ko-KR" emma:confidence="0">
                  <emma:literal>p</emma:literal>
                </emma:interpretation>
                <emma:interpretation id="interp8" emma:lang="ko-KR" emma:confidence="0">
                  <emma:literal>F</emma:literal>
                </emma:interpretation>
                <emma:interpretation id="interp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-2262.0039">3066 674 22,'0'0'24,"0"0"-24,0 0 0,0 0 0,0 0 0,0 0 0,0 0 0,8 4 0,-8-4 0,0 0 2,0 0-1,0 0 1,0 0 1,0 0-2,0 0 1,0 0 0,0 0 1,0 0-1,10 0 3,-10 0 3,0 0 2,0 9 3,0-9 1,0 0 1,0 0 2,0 0-1,0 0-1,0 0-4,0 0-2,0 0-1,0 0-3,-8 2-1,8-2-3,0 9 3,0-9-4,0 0 0,0 0 0,0 0 0,0 0 1,4 8 0,-4-8 3,0 0 6,0 0 4,0 0 2,0 0 3,0 0 1,0 0 1,0 0-1,0 0-2,4-7-3,-4 7-3,19-16-3,-5 6-1,4-6 0,5-3 1,10-4-1,6-2 0,4-1 0,1-5 0,5 2 0,7-6-1,3 0-1,0 1-1,-1-3 0,0 5-2,-2-4 2,-2 6 0,0-1-1,-6 5 0,-7 3-1,-5 2-3,-3 2 0,-5 3 0,-7 4 0,-4 1 0,-4 3 0,-13 8 0,14-13 0,-14 13 0,0 0 0,5-10 0,-5 10 0,0 0 0,0 0 0,0 0 0,0 0 0,0 0 0,0 0 0,0 0-11,0 13-17,0-13-18,-11 37-33,1-26 0,6 3-4,-5-6-2,-1 5 2</inkml:trace>
          <inkml:trace contextRef="#ctx0" brushRef="#br0" timeOffset="-1185.6018">3671 153 39,'-8'0'45,"8"0"8,4 0-21,-4 0-1,-7 0 1,7 0 0,0 0-1,-11-2 0,11 2-2,0 0-1,0 0-8,0 0-5,0 0-1,0 0-3,0 0-1,8-1-4,2-4-2,4 0 0,5-2 0,7-1 1,4-4 0,4 1-1,1-2 0,3 2-2,-3-1 1,3 6-1,-8-4-1,-1 5 0,-6 2-1,-1 0 1,-7 2-1,-2 1 0,-3 0 0,-10 0-1,9 0 1,-9 0 0,0 0-1,6 13 0,-6 1 0,-2 2 1,-3 12 1,-6 3 0,-2 4 1,-5 3 2,-1 4-1,-4-2 2,2-2-5,-1-2 0,4-5 0,-1-8 0,5-2 0,3-6 0,3-2 0,2-4 0,6-9 0,0 9 0,0-9-35,0 0-43,13-4-4,-5-11-2,7-2-7,-4-11-4</inkml:trace>
          <inkml:trace contextRef="#ctx0" brushRef="#br1" timeOffset="126313.4219">4096 301 3,'0'0'28,"-4"0"-1,4 0-24,0 0 0,0-9-2,0 9 1,0-7-1,0 7 1,0 0 4,0 0 2,1-10 3,-1 10 1,0 0-1,0 0 1,0 0-1,-3-9-5,3 9-5,0 0-1,0 0-4,0 0 2,-8-5 1,8 5 0,0 0 3,0 0 2,0 0 1,0 0 1,0 0 1,0 0 0,0 0 2,0 0 3,0 0 3,0 0 5,0 0-1,0 0 4,0 0 0,0 0-3,0 0 0,0 0-3,0 0-4,0 0-3,0 0-2,0 0 0,0 10-2,0-10-1,-1 18-1,1-6-1,-2 4 1,2 2 0,-3-2-1,3 1 0,-1-3-2,0-2-3,1 1-5,-3-3-7,3-3-13,0-7-9,-3 12-31,3-4-4,0-8-3,3 15 0</inkml:trace>
          <inkml:trace contextRef="#ctx0" brushRef="#br1" timeOffset="126719.0226">4052 639 25,'0'0'42,"0"0"5,0 8 3,34 5-27,-34-13 0,3 19 6,-3-10 3,0 2 0,0-1-2,1 4-3,-1-14-1,-1 10-7,1-10-5,-2 12-6,2-12-4,0 12-1,0-3-1,0-9 0,0 18-4,0-7-3,0 5-6,-1-2-15,-2 0-15,3 4-28,-1-3-4,1 2-4,0-4-1</inkml:trace>
        </inkml:traceGroup>
        <inkml:traceGroup>
          <inkml:annotationXML>
            <emma:emma xmlns:emma="http://www.w3.org/2003/04/emma" version="1.0">
              <emma:interpretation id="{EF874603-C23A-4ABD-BA3B-F71A4A65DFC4}" emma:medium="tactile" emma:mode="ink">
                <msink:context xmlns:msink="http://schemas.microsoft.com/ink/2010/main" type="inkWord" rotatedBoundingBox="8873,9006 8850,9176 8816,9172 8838,9001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~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`</emma:literal>
                </emma:interpretation>
                <emma:interpretation id="interp14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127077.8232">4132 1040 38,'-2'14'46,"2"-14"3,-3 14 2,-31-10-28,34-4 4,0 14 2,0-5 0,0-9-4,0 17 1,-1-9-1,1 0-4,0-8-7,-2 18-8,2-18-11,0 14-16,0-14-12,-1 16-7,4-5-27,-3-3-5,4 6-5,-4-14 3</inkml:trace>
        </inkml:traceGroup>
        <inkml:traceGroup>
          <inkml:annotationXML>
            <emma:emma xmlns:emma="http://www.w3.org/2003/04/emma" version="1.0">
              <emma:interpretation id="{B6067EAB-2688-44DD-80F7-EFF8E9F4BC56}" emma:medium="tactile" emma:mode="ink">
                <msink:context xmlns:msink="http://schemas.microsoft.com/ink/2010/main" type="inkWord" rotatedBoundingBox="9078,9497 8883,10993 8468,10939 8663,9442"/>
              </emma:interpretation>
              <emma:one-of disjunction-type="recognition" id="oneOf3">
                <emma:interpretation id="interp15" emma:lang="ko-KR" emma:confidence="0">
                  <emma:literal>구</emma:literal>
                </emma:interpretation>
                <emma:interpretation id="interp16" emma:lang="ko-KR" emma:confidence="0">
                  <emma:literal>누</emma:literal>
                </emma:interpretation>
                <emma:interpretation id="interp17" emma:lang="ko-KR" emma:confidence="0">
                  <emma:literal>ㅕ</emma:literal>
                </emma:interpretation>
                <emma:interpretation id="interp18" emma:lang="ko-KR" emma:confidence="0">
                  <emma:literal>&amp;</emma:literal>
                </emma:interpretation>
                <emma:interpretation id="interp1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128232.2253">4146 2547 45,'0'17'65,"-5"-3"-2,5 0 0,1-2 0,1 0-41,0 0-2,1-2-6,0 1-1,-2-3-5,1 1 1,-1 1-4,-1-10-8,0 14-15,0-4-14,0-10-31,1 9-5,-1-9-3,2 18-2</inkml:trace>
          <inkml:trace contextRef="#ctx0" brushRef="#br1" timeOffset="130307.0289">4124 2712 10,'0'0'31,"-4"-6"1,10 2-25,-6 4 1,0 0 1,8-10 3,-8 10 2,0 0 3,3-9 0,-3 9 3,0 0 1,0 0 1,0 0 0,0 0 0,0 0-1,0 0 0,0 0-2,0 0-3,1-9-4,-1 9 0,0 0-3,0 0 0,0 0-3,0 0-1,0 0-1,-7 0 1,7 0 0,-12 0 0,2-1 1,-5-1-1,0-1 1,-4 0 0,-1-1 0,-4 0-1,3 2 0,-1-1 0,1-1-1,0 0-1,2 2-1,1 1-1,3 0 0,0 1 0,1 0 0,0 0 0,6-3 0,-2 3 1,10 0-1,-12-2 2,12 2-1,-10-1 0,10 1 0,0 0 0,-11 0-1,11 0 0,0 0 1,0 0-1,0 0 0,-8 2 0,8-2-1,0 0 1,0 0-1,0 0 1,0 0-1,0 0 1,0 0-1,0 0 0,0 0 2,-8 17 0,8-2 1,-2 8 1,1 5 0,-2 6-4,2 3 0,0-1 0,-1 2 0,2-4 0,-3-6 0,2-7 0,0-3 0,1-6 0,0-12 0,0 0 0,0 0 0,0 0 0,0-7-80,0-6-1,2 0-2,-2-6-6,0 2-6</inkml:trace>
          <inkml:trace contextRef="#ctx0" brushRef="#br1" timeOffset="128013.8249">4113 2202 33,'-4'9'57,"-4"-1"4,8-8 1,4 15-30,-4-6 0,1-2-4,-1 6-2,5-3-6,-3-1-3,-2-9-2,3 17-5,-3-17-2,0 13-3,0-13-2,0 13-2,0-13-2,0 8-6,0-8-9,-3 10-12,3-10-9,-1 10-31,1-10-5,1 12-1,6 1-1</inkml:trace>
          <inkml:trace contextRef="#ctx0" brushRef="#br1" timeOffset="127686.2243">4107 1835 41,'-3'13'65,"-7"0"2,5 0 1,-6 43-21,4-45-17,4 6 0,2-7-8,1-10-5,0 12-5,0-12-4,5 9-2,-5-9-3,9 11-8,-9-11-13,0 0-16,8 12-32,-8-12-4,12 8-4,-12-8-5,8 8 9</inkml:trace>
          <inkml:trace contextRef="#ctx0" brushRef="#br1" timeOffset="127405.4238">4092 1499 0,'0'0'50,"-7"15"6,3-6 0,4-9 1,-6 11-24,6-11-13,0 9 1,0-9-1,3 14 0,0-6-2,-1 1-3,0-1-2,-1 2-2,0 3-4,1-2-3,-2-1-2,0-10-3,3 18-6,-3-9-9,0 1-11,0-2-10,0-8-31,4 17-2,-4-17-5,4 18 3</inkml:trace>
          <inkml:trace contextRef="#ctx0" brushRef="#br1" timeOffset="128419.4256">4168 2819 57,'0'12'79,"-4"-1"-1,4 3-4,-7-3-3,5 3-26,-2-3-22,4 2-5,0-13-13,0 18-11,0-18-12,0 0-17,0 0-37,0 0 0,0 0-5,0-7-4,0 7 2</inkml:trace>
        </inkml:traceGroup>
        <inkml:traceGroup>
          <inkml:annotationXML>
            <emma:emma xmlns:emma="http://www.w3.org/2003/04/emma" version="1.0">
              <emma:interpretation id="{30233969-D676-4BC3-91FD-742599C76ED7}" emma:medium="tactile" emma:mode="ink">
                <msink:context xmlns:msink="http://schemas.microsoft.com/ink/2010/main" type="inkWord" rotatedBoundingBox="8955,10916 8905,11298 8251,11213 8301,10831"/>
              </emma:interpretation>
              <emma:one-of disjunction-type="recognition" id="oneOf4">
                <emma:interpretation id="interp20" emma:lang="ko-KR" emma:confidence="0">
                  <emma:literal>!</emma:literal>
                </emma:interpretation>
                <emma:interpretation id="interp21" emma:lang="ko-KR" emma:confidence="0">
                  <emma:literal>8</emma:literal>
                </emma:interpretation>
                <emma:interpretation id="interp22" emma:lang="ko-KR" emma:confidence="0">
                  <emma:literal>?</emma:literal>
                </emma:interpretation>
                <emma:interpretation id="interp23" emma:lang="ko-KR" emma:confidence="0">
                  <emma:literal>%</emma:literal>
                </emma:interpretation>
                <emma:interpretation id="interp24" emma:lang="ko-KR" emma:confidence="0">
                  <emma:literal>&amp;</emma:literal>
                </emma:interpretation>
              </emma:one-of>
            </emma:emma>
          </inkml:annotationXML>
          <inkml:trace contextRef="#ctx0" brushRef="#br2" timeOffset="173456.7047">3803 2979 16,'-12'-14'43,"12"14"5,-10-21 2,5 10-21,1 1 1,-1 3 1,5 7 0,-6-14-2,6 14 1,-10-10-2,10 10-2,-8-3-6,8 3-5,0 0-3,-13 0-3,13 0-1,0 0-2,4 13 0,7-6 0,5 0 0,6 0 0,4 1 0,4-2 0,6 1-1,1-1-2,2 0 0,-5-2-2,-2 0 1,-3 1-2,-7 0 0,-3 0 0,-5 2 0,-6-1 0,-8-6 0,7 14 0,-7-6 0,0 1 0,0-9 0,-7 17 0,2-8 0,-4 4 0,-3 3 0,-4 3 0,-2 1 0,-6 3 0,-2 1 0,0 0 0,-3 0 0,-1-3 0,2-7 0,5-1 0,2-1 0,4-5 0,6-2 0,2-3 0,9-2 0,0 0-31,0 0-49,12-6-3,-4-7-2,9 1-6,-6-1-5</inkml:trace>
          <inkml:trace contextRef="#ctx0" brushRef="#br2" timeOffset="174579.9067">3856 3036 1,'0'0'38,"-3"-5"5,3 5 6,0 0-23,0 0 4,-10-8 3,10 8 1,0 0 1,-9-5-1,9 5-3,0 0-1,0 0-7,-11-1-5,11 1-5,-13-1-4,5 1-3,-2-2 0,-2 2-1,-2-5-1,-1 1 2,-2-6 1,-1 2 0,1-2 2,-1-2-1,-2-2-2,4 6-6,-1-4 0,1 4 0,2 1 0,2-1 0,2 2 0,10 6 0,-14-6 0,14 6 0,-4-8 0,4 8 0,0 0 0,0 0 0,0 0-36,6 17-44,-6-17-2,5 21-3,-5-21-7,6 20-1</inkml:trace>
          <inkml:trace contextRef="#ctx0" brushRef="#br2" timeOffset="170835.9001">4130 3061 29,'0'0'39,"-11"-11"3,11 11-24,0 0 1,-6-9-1,6 9 2,0 0 0,-1-8 0,1 8 2,0 0 1,0 0-1,4-6-3,-4 6-2,0 0-3,0 0-2,0 0-1,0 0-4,0 0-2,0 0 1,0 0-1,0 0 0,0 0 1,0 0-1,0 0 0,0 0-1,0 0 1,0 0-1,-7 2 0,7-2 0,-11 12 2,11-12-1,-9 16 1,9-16-1,-5 15 0,5-6 0,0-1 0,9-2-2,-9-6 1,18 3-1,-6-3-1,2-4 0,1-3 0,-3-6 1,2 0-2,-6-1 1,3 1-2,-5 1 1,-3 2 0,-3 10-1,-6-9 1,6 9-1,-15-3 1,5 3 1,-1 4 0,-1 5 0,1 0 1,1 1 1,3 1-1,-1 0-1,5 0-2,-1-2 0,4-9 0,0 13 0,0-13 0,0 0 0,10 1 0,-10-1 0,14-9 0,-14 9 0,12-15 0,-8 5-2,-4-1-28,0-42-22,3 95 52,-3-42 0,-8 5-79,-3-2-1,7 7-6,-10-6-2,11 13 1</inkml:trace>
        </inkml:traceGroup>
        <inkml:traceGroup>
          <inkml:annotationXML>
            <emma:emma xmlns:emma="http://www.w3.org/2003/04/emma" version="1.0">
              <emma:interpretation id="{2C4FCD11-3945-447D-BC51-420C38397911}" emma:medium="tactile" emma:mode="ink">
                <msink:context xmlns:msink="http://schemas.microsoft.com/ink/2010/main" type="inkWord" rotatedBoundingBox="8322,11633 8241,12250 7866,12201 7946,11584"/>
              </emma:interpretation>
              <emma:one-of disjunction-type="recognition" id="oneOf5">
                <emma:interpretation id="interp25" emma:lang="ko-KR" emma:confidence="0">
                  <emma:literal>으</emma:literal>
                </emma:interpretation>
                <emma:interpretation id="interp26" emma:lang="ko-KR" emma:confidence="0">
                  <emma:literal>오</emma:literal>
                </emma:interpretation>
                <emma:interpretation id="interp27" emma:lang="ko-KR" emma:confidence="0">
                  <emma:literal>아</emma:literal>
                </emma:interpretation>
                <emma:interpretation id="interp28" emma:lang="ko-KR" emma:confidence="0">
                  <emma:literal>스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75656.3083">3202 3798 49,'-4'-14'75,"0"-1"-1,4-4 0,0-1-2,13 0-33,2 2-4,10 0-10,6 5-7,4 2-3,9 7-2,-1 4-1,3 4-2,-4 7-10,-4 6 0,-10 7 0,-16 5 0,-9 0 0,-13 2 0,-13-3 0,-14 1 0,-9-3 0,-7-3 0,0-8 0,4-3 0,4-6 0,10 3 0,7-5-65,10-4-19,18 0-1,-7-13-6,13 5-6,8-9 8</inkml:trace>
          <inkml:trace contextRef="#ctx0" brushRef="#br2" timeOffset="175313.1079">3226 3667 19,'-1'-9'48,"1"9"5,0 0 9,-9-1-21,9 9 5,0 8-1,0 14 0,0 6-2,2 12-4,-1 0-2,-1 11-10,3-2-21,-3 0-6,0-5 0,3-4 0,-2-11 0,2-6 0,1-7 0,-1-4 0,-2-8 0,0-2 0,-1-10 0,0 0 0,0 0 0,0 0 0,0 0 0,10-14-54,-10-1-29,5-4-3,-5-6-5,6-2-4,-5-2 3</inkml:trace>
        </inkml:traceGroup>
      </inkml:traceGroup>
    </inkml:traceGroup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0:57.40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7FE0BB0-E9B4-45EB-88B7-3A2A93E631B7}" emma:medium="tactile" emma:mode="ink">
          <msink:context xmlns:msink="http://schemas.microsoft.com/ink/2010/main" type="inkDrawing" rotatedBoundingBox="1240,8483 4787,10853 4397,11438 849,9068" semanticType="callout" shapeName="Other">
            <msink:sourceLink direction="to" ref="{1A8A6A9B-4377-42D7-8C6E-6BFE932ED3D7}"/>
            <msink:sourceLink direction="from" ref="{1A8A6A9B-4377-42D7-8C6E-6BFE932ED3D7}"/>
          </msink:context>
        </emma:interpretation>
      </emma:emma>
    </inkml:annotationXML>
    <inkml:trace contextRef="#ctx0" brushRef="#br0">3445 2504 16,'47'3'25,"-47"-3"-24,14 0-1,-14 0 1,15-7 1,-15 7 1,15-10-1,-15 10 0,15-8 2,-15 8-2,12-6 1,-12 6-1,0 0 2,0 0 3,9-3 3,-9 3 4,0 0 4,0 0 0,0 0 0,-6-1 2,6 1-4,0 0-3,0 0-4,0 0-3,0 0-1,0 0-3,0 0-1,0 0 0,0 0 1,0 0-1,0-9 1,0 9-1,0 0 2,0 0 3,0 0 0,-10 0 3,10 0 1,0 0-2,-11 0 1,11 0-1,0 0-1,0 0-2,-8 4-3,8-4-1,0 0-1,0 0 0,0 0 2,0 0 2,0 0 2,0 0 1,0 0 0,0 0 1,0 0-1,0 0 1,0 0-3,0 0-1,0 0-1,0 0 0,0 0 2,0 0 1,0 0 2,0 0 1,0 0 0,3-4 0,-3 4 0,0 0-1,0 0-2,0 0-2,0 0 0,0 0-1,0 0 1,0 0-1,0 0 1,0 0 0,0 0 1,0 0 0,0 0 1,0 0-1,0 0 1,0 0 0,-7 0-1,7 0 1,0 0-3,-12-4-3,12 4 0,-14-6 0,3 3 0,-2-3 0,0-1 0,-1-1 0,-1-1 0,-5-5 0,0-1 0,-1-1 0,-2-1 0,-4-2 0,0-2 0,-3-1 0,-2-3 0,0-1 0,-5 1 0,0-4 0,-5 2 0,0-5 0,-4 1 0,-5-3 0,-4 2 0,-4-3 0,1 1 0,-7-2 0,-1-1 0,-4-2 0,-5 0 0,1 1 0,0-4 0,-1 2 0,-2-3 0,1 2 0,3 0 0,1-1 0,2-3 0,0-1 0,-2 2 0,2-5 0,-3-1 0,1-4 0,-1 1 0,0-2 0,3 2 0,-2 0 0,2 2 0,4 3 0,-3 0 0,6 3 0,-4 1 0,3 0 0,-1 5 0,3-4 0,1 4 0,1-1 0,2 4 0,-2-2 0,5 2 0,2 0 0,3 1 0,3 3 0,2 4 0,6-1 0,3 7 0,3 0 0,6 2 0,3 3 0,3 1 0,4 3 0,1 2 0,4 2 0,1-2 0,11 11 0,-12-10 0,12 10 0,0 0 0,-7-8 0,7 8 0,0 0 0,0 0 0,0 0 0,0 0 0,0 0 0,0 0 0,0 0 0,0 0 0,0 0 0,0 0 0,0 0 0,0 0 0,0 0 0,0 0 0,0 0 0,2 12 0,3-2 0,-3 8 0,2 1 0,-1 7 0,0 2 0,1 3 0,-1 1 0,0-1 0,-2-5 0,0 0 0,1-5 0,0-8 0,3-3 0,-5-10 0,0 11 0,0-11 0,0 0 0,0 0 0,0 0 0,0 0 0,0 0 0,0 0 0,11 0 0,-11 0 0,4-10 0,-1 1 0,-2-3 0,0-3 0,-1-5 0,0 0 0,0 0 0,-2-2 0,-4-1 0,1 3 0,-2 0 0,0-3 0,1 6 0,1-3 0,2 2 0,-1 4 0,1 1 0,2 3 0,1 0 0,0-1 0,0 2 0,1 0 0,3 0 0,4 0 0,1-1 0,6-2 0,4 0 0,9-1 0,5 2 0,4 1 0,7-1 0,2 2 0,6 1 0,-5 2 0,0 3 0,-7 2 0,-3-3 0,-5 4 0,-9-1 0,-5 1 0,-6 0 0,-2 1-4,24 5-75,-39 1-2,-10 2-2,-18 0-7,-3 5-6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03.93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95A8D09-5DB1-41F8-B4AF-983BD417CF90}" emma:medium="tactile" emma:mode="ink">
          <msink:context xmlns:msink="http://schemas.microsoft.com/ink/2010/main" type="writingRegion" rotatedBoundingBox="12600,9138 17076,8996 17118,10294 12641,10435">
            <msink:destinationLink direction="with" ref="{2AAE2178-597A-466A-8F57-F41BF0BA31AD}"/>
            <msink:destinationLink direction="with" ref="{A4296E4E-9E41-410C-A2D6-55821B077F50}"/>
          </msink:context>
        </emma:interpretation>
      </emma:emma>
    </inkml:annotationXML>
    <inkml:traceGroup>
      <inkml:annotationXML>
        <emma:emma xmlns:emma="http://www.w3.org/2003/04/emma" version="1.0">
          <emma:interpretation id="{0734783C-2C27-48AE-8505-8F9726962979}" emma:medium="tactile" emma:mode="ink">
            <msink:context xmlns:msink="http://schemas.microsoft.com/ink/2010/main" type="paragraph" rotatedBoundingBox="12600,9138 17076,8996 17118,10294 12641,10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4B4870-0A71-4734-B92D-936DE4C20DF8}" emma:medium="tactile" emma:mode="ink">
              <msink:context xmlns:msink="http://schemas.microsoft.com/ink/2010/main" type="line" rotatedBoundingBox="12600,9138 17076,8996 17118,10294 12641,10435"/>
            </emma:interpretation>
          </emma:emma>
        </inkml:annotationXML>
        <inkml:traceGroup>
          <inkml:annotationXML>
            <emma:emma xmlns:emma="http://www.w3.org/2003/04/emma" version="1.0">
              <emma:interpretation id="{AD3EB668-3CD5-47D5-B6B7-59E20DC8FAD8}" emma:medium="tactile" emma:mode="ink">
                <msink:context xmlns:msink="http://schemas.microsoft.com/ink/2010/main" type="inkWord" rotatedBoundingBox="12601,9196 13098,9180 13134,10305 12637,10321"/>
              </emma:interpretation>
              <emma:one-of disjunction-type="recognition" id="oneOf0">
                <emma:interpretation id="interp0" emma:lang="ko-KR" emma:confidence="0">
                  <emma:literal>용</emma:literal>
                </emma:interpretation>
                <emma:interpretation id="interp1" emma:lang="ko-KR" emma:confidence="0">
                  <emma:literal>동</emma:literal>
                </emma:interpretation>
                <emma:interpretation id="interp2" emma:lang="ko-KR" emma:confidence="0">
                  <emma:literal>응</emma:literal>
                </emma:interpretation>
                <emma:interpretation id="interp3" emma:lang="ko-KR" emma:confidence="0">
                  <emma:literal>등</emma:literal>
                </emma:interpretation>
                <emma:interpretation id="interp4" emma:lang="ko-KR" emma:confidence="0">
                  <emma:literal>욍</emma:literal>
                </emma:interpretation>
              </emma:one-of>
            </emma:emma>
          </inkml:annotationXML>
          <inkml:trace contextRef="#ctx0" brushRef="#br0">192 220 29,'8'5'53,"-8"-5"11,12 21-24,-12-21 4,10 1-1,-10-1-2,11 2-5,-11-2-5,8 0-7,-8 0-9,0 0-4,11-7-4,-11 7-1,8-15-3,-3 5 0,0-1-1,-3-3 0,0-3-1,0 1 0,-2-4-1,0-3 1,-4 5-1,-5-5 0,-3 5 0,-1 0 0,-2 6 0,0-3 1,-3 7-1,-2 3 1,2 5 1,-3 0 3,3 12 0,-3 4 2,2 5 1,0 8 1,4 2 1,1 6-4,1 2-6,5 0 0,4-4 0,4-5 0,7-2 0,7-11 0,8-6 0,4-8 0,3-5 0,4-7 0,0-7 0,0-3 0,-3-3 0,-6 0 0,-3 3 0,-8 1 0,-4 2 0,-4 5 0,-5 3 0,0 8 0,-7 0 0,-1 14 0,-2 12 0,-1 8 0,-1 14 0,1 12 0,1 15 0,5 12 0,1 4 0,-1 3 0,5-2 0,10-6 0,5-12 0,4-13 0,5-16 0,2-15 0,6-16 0,4-13 0,-5-6 0,0-14 0,-4-2 0,-2-8 0,-8-3 0,-8-1 0,-9-1 0,-7-1 0,-8 1 0,-10 2 0,-6 0 0,-8 5 0,-1 1 0,-1 5 0,-2 2 0,3 7 0,7 4 0,5 5 0,8 3 0,3 0 0,9 7 0,8-7 0,1 14-14,12-3-72,3-6-1,9 0-4,0-5-2,9 0-3</inkml:trace>
        </inkml:traceGroup>
        <inkml:traceGroup>
          <inkml:annotationXML>
            <emma:emma xmlns:emma="http://www.w3.org/2003/04/emma" version="1.0">
              <emma:interpretation id="{2CCD55A7-8D50-42B6-91A2-C72E6B2C849F}" emma:medium="tactile" emma:mode="ink">
                <msink:context xmlns:msink="http://schemas.microsoft.com/ink/2010/main" type="inkWord" rotatedBoundingBox="13273,9747 13389,9743 13400,10112 13285,10115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」</emma:literal>
                </emma:interpretation>
                <emma:interpretation id="interp8" emma:lang="ko-KR" emma:confidence="0">
                  <emma:literal>r</emma:literal>
                </emma:interpretation>
                <emma:interpretation id="interp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280.8005">663 561 3,'0'0'74,"4"-7"6,-4 7 4,0 0-3,0 9 0,6 9-39,-1 5-8,2 8-8,4 6-20,0 2-6,6 1 0,-5-2 0,3-2 0,-4-3 0,2-8 0,-5-5 0,-1-4 0,-7-16 0,0 0 0,0 0 0,-18-3-33,18-10-53,-7-11-2,4-3-6,-5-11-5,5 2-2</inkml:trace>
        </inkml:traceGroup>
        <inkml:traceGroup>
          <inkml:annotationXML>
            <emma:emma xmlns:emma="http://www.w3.org/2003/04/emma" version="1.0">
              <emma:interpretation id="{52F30B39-3BED-43D9-A4F4-A03A30B7FBBD}" emma:medium="tactile" emma:mode="ink">
                <msink:context xmlns:msink="http://schemas.microsoft.com/ink/2010/main" type="inkWord" rotatedBoundingBox="14055,9513 14803,9490 14806,9583 14058,9607"/>
              </emma:interpretation>
              <emma:one-of disjunction-type="recognition" id="oneOf2">
                <emma:interpretation id="interp10" emma:lang="ko-KR" emma:confidence="0">
                  <emma:literal>"</emma:literal>
                </emma:interpretation>
                <emma:interpretation id="interp11" emma:lang="ko-KR" emma:confidence="0">
                  <emma:literal>…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“</emma:literal>
                </emma:interpretation>
                <emma:interpretation id="interp14" emma:lang="ko-KR" emma:confidence="0">
                  <emma:literal>″</emma:literal>
                </emma:interpretation>
              </emma:one-of>
            </emma:emma>
          </inkml:annotationXML>
          <inkml:trace contextRef="#ctx0" brushRef="#br0" timeOffset="1060.8019">1446 380 61,'12'2'74,"-12"-2"5,0 0-1,11-41-25,-11 41-4,0 0-9,14-2-8,-14 2-8,14 0-6,-5 0-15,-9 0-3,18 0 0,-8 0 0,-1 0 0,1 0 0,4 3 0,-4-3 0,7-14-47,0 14-33,0-1-3,5-2-4,-3-4-6,4 3-1</inkml:trace>
          <inkml:trace contextRef="#ctx0" brushRef="#br0" timeOffset="1310.4023">1987 343 12,'14'4'77,"0"0"6,-2-3-2,-1-1-2,-1 0-2,-10 0-42,12 0-9,-2 0-9,-10 0-4,10 0-5,-10 0-5,0 0-3,12 0-3,-4 2-16,-1 33-34,4-33-26,4-1 0,3-1-6,6-3-6,-4-6 2</inkml:trace>
        </inkml:traceGroup>
        <inkml:traceGroup>
          <inkml:annotationXML>
            <emma:emma xmlns:emma="http://www.w3.org/2003/04/emma" version="1.0">
              <emma:interpretation id="{8F317B75-6A44-4F04-AC9B-B6AFE5142974}" emma:medium="tactile" emma:mode="ink">
                <msink:context xmlns:msink="http://schemas.microsoft.com/ink/2010/main" type="inkWord" rotatedBoundingBox="15079,9476 15257,9470 15258,9498 15079,9504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~</emma:literal>
                </emma:interpretation>
                <emma:interpretation id="interp17" emma:lang="ko-KR" emma:confidence="0">
                  <emma:literal>`</emma:literal>
                </emma:interpretation>
                <emma:interpretation id="interp18" emma:lang="ko-KR" emma:confidence="0">
                  <emma:literal>…</emma:literal>
                </emma:interpretation>
                <emma:interpretation id="interp1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1466.4026">2468 283 49,'15'0'81,"-2"3"0,-2-2-5,-2 2-4,-9-3 0,14 4-56,-14-4-14,15 6-22,24-2-50,-27-3-1,5 0-5,-2-1-5,4-3-4</inkml:trace>
        </inkml:traceGroup>
        <inkml:traceGroup>
          <inkml:annotationXML>
            <emma:emma xmlns:emma="http://www.w3.org/2003/04/emma" version="1.0">
              <emma:interpretation id="{1B4CCE0F-B90D-438B-A4C8-27968352B22C}" emma:medium="tactile" emma:mode="ink">
                <msink:context xmlns:msink="http://schemas.microsoft.com/ink/2010/main" type="inkWord" rotatedBoundingBox="15474,9471 15686,9464 15687,9485 15475,9492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~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ㅡ</emma:literal>
                </emma:interpretation>
                <emma:interpretation id="interp2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638.0029">2864 285 52,'16'2'84,"9"1"-1,1 0-5,-2-1-3,2-2-2,-26 0-55,27-2-9,-6 2-4,-2 0-27,-6 0-49,-2 0-3,-11 0-4,4-7-4,-7-7-5</inkml:trace>
        </inkml:traceGroup>
        <inkml:traceGroup>
          <inkml:annotationXML>
            <emma:emma xmlns:emma="http://www.w3.org/2003/04/emma" version="1.0">
              <emma:interpretation id="{4F1B0D98-BCA4-4D93-9AF2-47284D2D9513}" emma:medium="tactile" emma:mode="ink">
                <msink:context xmlns:msink="http://schemas.microsoft.com/ink/2010/main" type="inkWord" rotatedBoundingBox="16164,9025 16662,9009 16703,10307 16205,10322"/>
              </emma:interpretation>
              <emma:one-of disjunction-type="recognition" id="oneOf5">
                <emma:interpretation id="interp25" emma:lang="ko-KR" emma:confidence="0">
                  <emma:literal>8</emma:literal>
                </emma:interpretation>
                <emma:interpretation id="interp26" emma:lang="ko-KR" emma:confidence="0">
                  <emma:literal>동</emma:literal>
                </emma:interpretation>
                <emma:interpretation id="interp27" emma:lang="ko-KR" emma:confidence="0">
                  <emma:literal>q</emma:literal>
                </emma:interpretation>
                <emma:interpretation id="interp28" emma:lang="ko-KR" emma:confidence="0">
                  <emma:literal>6</emma:literal>
                </emma:interpretation>
                <emma:interpretation id="interp29" emma:lang="ko-KR" emma:confidence="0">
                  <emma:literal>옹</emma:literal>
                </emma:interpretation>
              </emma:one-of>
            </emma:emma>
          </inkml:annotationXML>
          <inkml:trace contextRef="#ctx0" brushRef="#br0" timeOffset="3229.2057">3762 98 8,'11'0'61,"-11"0"6,13-9 1,-13 9-25,6-14-1,-6 14-2,10-19-4,-4 7-9,1-1-10,-1-2-6,0-5-4,4 3-2,-4 0-2,-1-4 0,-4 0-2,2 2 0,-3 1-1,-6-1 1,-3 3-1,-2 4 1,-7 7 0,0 0 0,-2 5 2,-4 0 2,-4 10 1,1 9 1,-2 6 1,2 4 0,3 3 0,4 2 0,2 1-2,10-3-1,4 0-2,5-14-3,10-6 0,11-7 0,2-5 0,6 0 0,2-7 0,1-3 0,1-3 0,-5 6 0,-4 0 0,-4-1 0,-6 3 0,-5 4 0,-10 1 0,11 0 0,-11 7 0,-4 7 0,-5 12 0,0 11 0,-2 12 0,-2 17 0,-1 16 0,-2 13 0,3 10 0,4 5 0,5-2 0,5-7 0,10-11 0,10-16 0,8-21 0,8-19 0,6-17 0,-1-17 0,4-13 0,-10-14 0,-3-6 0,-14-7 0,-8-4 0,-11 2 0,-14-2 0,-9 2 0,-13 0 0,-3 4 0,-6 3 0,1 4 0,0 3 0,2 3 0,5 3 0,10 4 0,0 5-43,8-1-42,12 1-5,4-1-2,9 3-7,9-3 2</inkml:trace>
        </inkml:traceGroup>
        <inkml:traceGroup>
          <inkml:annotationXML>
            <emma:emma xmlns:emma="http://www.w3.org/2003/04/emma" version="1.0">
              <emma:interpretation id="{F8BEB6C8-41DD-4A9D-8AA8-BC64B3DDCF3C}" emma:medium="tactile" emma:mode="ink">
                <msink:context xmlns:msink="http://schemas.microsoft.com/ink/2010/main" type="inkWord" rotatedBoundingBox="16671,9501 17092,9488 17101,9780 16680,9793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거</emma:literal>
                </emma:interpretation>
                <emma:interpretation id="interp32" emma:lang="ko-KR" emma:confidence="0">
                  <emma:literal>m</emma:literal>
                </emma:interpretation>
                <emma:interpretation id="interp33" emma:lang="ko-KR" emma:confidence="0">
                  <emma:literal>가</emma:literal>
                </emma:interpretation>
                <emma:interpretation id="interp34" emma:lang="ko-KR" emma:confidence="0">
                  <emma:literal>커</emma:literal>
                </emma:interpretation>
              </emma:one-of>
            </emma:emma>
          </inkml:annotationXML>
          <inkml:trace contextRef="#ctx0" brushRef="#br0" timeOffset="3759.6065">4092 344 6,'-9'-1'75,"0"-3"2,9 4-2,-13-8-4,13 8-2,2-13-42,-2 13-10,15-10-7,-3 10-4,2 0 0,2 8 0,4 6 3,-2 8 1,0 5 2,-3 7 0,-1 2 1,-5-1-3,-3 0-10,-4-8 0,-2-4 0,0-6 0,-5-7 0,5-10 0,-8 0 0,8-14 0,0-7 0,2-2 0,7-7 0,4 0 0,4-2 0,5 5 0,3 0 0,-2 9 0,2 6 0,-3 8 0,-1 4 0,-2 7 0,-4 8 0,-2 4 0,-4 2 0,-2 3 0,-1-3 0,-1-1 0,1-4 0,-2-1 0,-4-15 0,11-20-25,-11 20-57,0 0-4,0 0-1,4-13-8,-4-4-3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0:59.61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3A72E1A-02B1-4654-A96C-E04DD73CB784}" emma:medium="tactile" emma:mode="ink">
          <msink:context xmlns:msink="http://schemas.microsoft.com/ink/2010/main" type="writingRegion" rotatedBoundingBox="1093,9555 1489,9555 1489,10016 1093,10016"/>
        </emma:interpretation>
      </emma:emma>
    </inkml:annotationXML>
    <inkml:traceGroup>
      <inkml:annotationXML>
        <emma:emma xmlns:emma="http://www.w3.org/2003/04/emma" version="1.0">
          <emma:interpretation id="{72616452-A20A-4D80-97BD-41C92FBFD858}" emma:medium="tactile" emma:mode="ink">
            <msink:context xmlns:msink="http://schemas.microsoft.com/ink/2010/main" type="paragraph" rotatedBoundingBox="1093,9555 1489,9555 1489,10016 1093,100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C05450-D184-4887-B34F-9D5E14157C36}" emma:medium="tactile" emma:mode="ink">
              <msink:context xmlns:msink="http://schemas.microsoft.com/ink/2010/main" type="line" rotatedBoundingBox="1093,9555 1489,9555 1489,10016 1093,10016"/>
            </emma:interpretation>
          </emma:emma>
        </inkml:annotationXML>
        <inkml:traceGroup>
          <inkml:annotationXML>
            <emma:emma xmlns:emma="http://www.w3.org/2003/04/emma" version="1.0">
              <emma:interpretation id="{1A8A6A9B-4377-42D7-8C6E-6BFE932ED3D7}" emma:medium="tactile" emma:mode="ink">
                <msink:context xmlns:msink="http://schemas.microsoft.com/ink/2010/main" type="inkWord" rotatedBoundingBox="1093,9555 1489,9555 1489,10016 1093,10016">
                  <msink:destinationLink direction="to" ref="{47FE0BB0-E9B4-45EB-88B7-3A2A93E631B7}"/>
                  <msink:destinationLink direction="from" ref="{47FE0BB0-E9B4-45EB-88B7-3A2A93E631B7}"/>
                </msink:context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오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으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173 96 8,'0'0'51,"0"0"5,13 0 0,-13 0 3,0 0-33,0 0 1,0 0 1,0 0-2,0 0-2,0 0 1,0 0-4,9-14-4,-9 14-5,4-18-5,-4 8-3,5-1-1,-5-1 0,0 2-1,0 0 0,0 10 0,-10-11-2,-2 11 0,-4 4 1,-3 14-1,-2 4 1,-3 11 1,0 4 0,1 11 1,1 1 1,7 1 0,2-1 1,9-8 0,7-5 1,9-6 0,10-6 0,9-13 1,6-5-7,7-3 0,1-3 0,1-2 0,-6-3 0,-2 2 0,-9-4 0,-4 4 0,-10-1-12,-6 4-67,-9 0-3,0 0-2,0 0-6,-14 0-4</inkml:trace>
        </inkml:traceGroup>
      </inkml:traceGroup>
    </inkml:traceGroup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3:54.97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FD29798-B270-4076-BCE6-C0340A0D3F52}" emma:medium="tactile" emma:mode="ink">
          <msink:context xmlns:msink="http://schemas.microsoft.com/ink/2010/main" type="inkDrawing" rotatedBoundingBox="4760,7961 5046,8173 5013,8217 4728,8005" semanticType="callout" shapeName="Other">
            <msink:sourceLink direction="to" ref="{8F1732EC-3F0F-4E38-9E39-55ADF537A3F3}"/>
          </msink:context>
        </emma:interpretation>
      </emma:emma>
    </inkml:annotationXML>
    <inkml:trace contextRef="#ctx0" brushRef="#br0">-3 47 3,'3'-13'52,"5"2"4,-7-2-3,-1 13 2,9-11-32,-9 11 3,0 0 2,9 2-1,-2 6-2,3 1 2,0 7 2,5-1-2,1 5-4,4-3-4,0 3-4,2-1-5,0 1-2,0-3-3,0-4-5,-1 0 0,-7-6 0,-2 5 0,1-2 0,-1-1 0,-12-9-4,11-24-48,-5 34-27,-6-10-2,0 0-5,0 0-7,-9-8 1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1:41.89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E5349BA-9AEF-4D1C-85A0-796A7E088044}" emma:medium="tactile" emma:mode="ink">
          <msink:context xmlns:msink="http://schemas.microsoft.com/ink/2010/main" type="writingRegion" rotatedBoundingBox="16805,4691 25203,4319 25308,6684 16910,7056"/>
        </emma:interpretation>
      </emma:emma>
    </inkml:annotationXML>
    <inkml:traceGroup>
      <inkml:annotationXML>
        <emma:emma xmlns:emma="http://www.w3.org/2003/04/emma" version="1.0">
          <emma:interpretation id="{03A44AF5-EA81-4D23-B384-A1CF05C42729}" emma:medium="tactile" emma:mode="ink">
            <msink:context xmlns:msink="http://schemas.microsoft.com/ink/2010/main" type="paragraph" rotatedBoundingBox="16805,4691 25203,4319 25251,5407 16853,57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CC888B-57E9-45C0-836F-DBAF235FBB4D}" emma:medium="tactile" emma:mode="ink">
              <msink:context xmlns:msink="http://schemas.microsoft.com/ink/2010/main" type="line" rotatedBoundingBox="16805,4691 25203,4319 25251,5407 16853,5779"/>
            </emma:interpretation>
          </emma:emma>
        </inkml:annotationXML>
        <inkml:traceGroup>
          <inkml:annotationXML>
            <emma:emma xmlns:emma="http://www.w3.org/2003/04/emma" version="1.0">
              <emma:interpretation id="{0D3985AA-47F0-43FC-A414-8ACBDB31130B}" emma:medium="tactile" emma:mode="ink">
                <msink:context xmlns:msink="http://schemas.microsoft.com/ink/2010/main" type="inkWord" rotatedBoundingBox="16812,4840 17254,4820 17271,5209 16829,5228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°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5573-5853 10,'0'0'38,"7"-15"1,-7 15-24,5-12 5,-5 12 0,2-9 3,-2 9 1,0 0 1,0-13 0,0 13-4,0 0-2,-13 0-3,5 1 1,-2 10 0,-5 5-1,-1 5 0,-1 7 0,-1 7-16,3-2 18,-1 9-1,9-5-3,1 2-2,12-8-2,9-2-3,11-11 0,10-7-1,9-8-1,5-4 0,2-12 0,-1-4 0,-1-6-2,-9-8 1,-9-2-4,-11 0 2,-9-1 1,-12-2-2,-7 3 1,-11 1-1,-11 3-1,0 6 0,-6 6-1,-5 2-2,0 7-4,0 1-4,5 6-16,6 0-11,6 1-11,10 2-30,13-2-3,0 0-2,22 0 0</inkml:trace>
        </inkml:traceGroup>
        <inkml:traceGroup>
          <inkml:annotationXML>
            <emma:emma xmlns:emma="http://www.w3.org/2003/04/emma" version="1.0">
              <emma:interpretation id="{A6533BFD-5629-49B5-ABB7-82D5AE3E9ACC}" emma:medium="tactile" emma:mode="ink">
                <msink:context xmlns:msink="http://schemas.microsoft.com/ink/2010/main" type="inkWord" rotatedBoundingBox="17315,4814 17847,4791 17865,5199 17333,5223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V</emma:literal>
                </emma:interpretation>
                <emma:interpretation id="interp7" emma:lang="ko-KR" emma:confidence="0">
                  <emma:literal>"</emma:literal>
                </emma:interpretation>
                <emma:interpretation id="interp8" emma:lang="ko-KR" emma:confidence="0">
                  <emma:literal>「</emma:literal>
                </emma:interpretation>
                <emma:interpretation id="interp9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374.4006">5937-5946 29,'0'0'49,"16"-9"2,-16 9 2,0 0-26,0 0-3,14 12 3,-6 5-2,2 8-2,7 8 1,-5 4-24,6 8 25,-6-3-2,8 4-4,-8-5-5,0-5-2,-3-6 1,-5-5 3,-3-11 1,-1-14-2,0 0-1,-5 0-3,1-9-11,-2-14 0,3-3 0,2-7 0,1-2 0,3-1 0,9-2 0,7 6 0,3-2 0,6 10 0,5 7 0,0 0-10,-1 10-7,-2 1-11,-1 5-16,23 4-35,-28 4-2,2 1-5,-5-4 1,6 4 4</inkml:trace>
        </inkml:traceGroup>
        <inkml:traceGroup>
          <inkml:annotationXML>
            <emma:emma xmlns:emma="http://www.w3.org/2003/04/emma" version="1.0">
              <emma:interpretation id="{D3024374-8691-4285-AB3B-46D0C14CECA1}" emma:medium="tactile" emma:mode="ink">
                <msink:context xmlns:msink="http://schemas.microsoft.com/ink/2010/main" type="inkWord" rotatedBoundingBox="17744,4655 18579,4618 18603,5173 17769,5210"/>
              </emma:interpretation>
              <emma:one-of disjunction-type="recognition" id="oneOf2">
                <emma:interpretation id="interp10" emma:lang="ko-KR" emma:confidence="0">
                  <emma:literal>예</emma:literal>
                </emma:interpretation>
                <emma:interpretation id="interp11" emma:lang="ko-KR" emma:confidence="0">
                  <emma:literal>네</emma:literal>
                </emma:interpretation>
                <emma:interpretation id="interp12" emma:lang="ko-KR" emma:confidence="0">
                  <emma:literal>대</emma:literal>
                </emma:interpretation>
                <emma:interpretation id="interp13" emma:lang="ko-KR" emma:confidence="0">
                  <emma:literal>케</emma:literal>
                </emma:interpretation>
                <emma:interpretation id="interp14" emma:lang="ko-KR" emma:confidence="0">
                  <emma:literal>제</emma:literal>
                </emma:interpretation>
              </emma:one-of>
            </emma:emma>
          </inkml:annotationXML>
          <inkml:trace contextRef="#ctx0" brushRef="#br0" timeOffset="1575.6027">6459-5879 37,'-27'0'64,"7"6"0,2-6-2,9 1-3,2 33-23,7-34-27,11 7-4,8-7-1,5 2 3,11-3 1,11-4 0,1-5 0,5 0 0,2-8-3,2 1-3,-6-3-5,1-2-5,-11-1-2,-8-1 0,-4 0-1,-10-3 0,-2 2 2,-8 2 6,-3 2 7,-3 4 0,-1 5 1,-1 12 1,0 0 1,0 6 4,-4 14 3,1 8-3,-1 8-2,0 6 3,0 8 2,-3 0 0,1 6-14,0-6 13,3-5-3,-3-4-2,3-9-2,1-3-1,-1-10 2,3-4 1,0-15-1,0 0-1,5-5-3,4-12-3,0-4 0,4-11-14,2 0-3,-1-8-2,5 3-1,2-1 0,1 4 3,-2 5 2,0 6 2,-2 10 15,1 8 4,-3 5 4,-3 8 1,-3 10 1,-4 5 0,-4 11 0,-2 0-12,0 1 13,0 1 1,-3 0-3,3-6-2,0-3-1,0-6-2,0-6-2,4-3-4,-4-12-4,8 12-10,-8-12-28,0 0-35,9 0-1,0-5-6,7-1-3,-4-7-1</inkml:trace>
          <inkml:trace contextRef="#ctx0" brushRef="#br0" timeOffset="951.6017">6663-6073 25,'0'0'34,"0"0"-23,-3-13 1,3 3 4,0 10 3,0-11 6,0 11 5,0 0 3,6-11 2,-6 11-2,0 0 0,3-9-3,-3 9-7,0 0-5,0 0-5,1 5-4,0 7 1,3 9 0,-1 9 0,3 6-1,-1 8 3,2 5 1,0 5-13,4-2 13,-5-4-2,0-7-5,0-8-1,1-6-2,-4-6 0,1-9-1,-4-12-4,1 9-18,-1-9-33,0 0-24,0-9-3,-5-8-4,3 0 84,-7-10-90,4 3 0</inkml:trace>
        </inkml:traceGroup>
        <inkml:traceGroup>
          <inkml:annotationXML>
            <emma:emma xmlns:emma="http://www.w3.org/2003/04/emma" version="1.0">
              <emma:interpretation id="{D38DB8B8-3568-4161-B296-6FB1B60E8A89}" emma:medium="tactile" emma:mode="ink">
                <msink:context xmlns:msink="http://schemas.microsoft.com/ink/2010/main" type="inkWord" rotatedBoundingBox="18826,4936 19073,4925 19082,5123 18835,5134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°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840.8032">7511-5825 45,'11'0'82,"-11"0"0,0 16-6,-11 3-76,-5 4 75,-6 5-1,10 1-58,6-3-4,6 0 0,10-11-4,12-9-1,7-6 0,7-13-1,1-6-6,0-5 5,-6-1-3,-8-4 0,-9 4-4,-11 3-1,-5 4-5,-14 3-9,-8 6-20,-2 6-13,-6 3-28,6 5-3,-3 1-4,9 4-2</inkml:trace>
        </inkml:traceGroup>
        <inkml:traceGroup>
          <inkml:annotationXML>
            <emma:emma xmlns:emma="http://www.w3.org/2003/04/emma" version="1.0">
              <emma:interpretation id="{93DD59BE-E904-4F15-A0ED-59B2CF9A3185}" emma:medium="tactile" emma:mode="ink">
                <msink:context xmlns:msink="http://schemas.microsoft.com/ink/2010/main" type="inkWord" rotatedBoundingBox="19252,4821 20326,4774 20364,5623 19290,5671"/>
              </emma:interpretation>
              <emma:one-of disjunction-type="recognition" id="oneOf4">
                <emma:interpretation id="interp20" emma:lang="ko-KR" emma:confidence="0">
                  <emma:literal>해</emma:literal>
                </emma:interpretation>
                <emma:interpretation id="interp21" emma:lang="ko-KR" emma:confidence="0">
                  <emma:literal>하</emma:literal>
                </emma:interpretation>
                <emma:interpretation id="interp22" emma:lang="ko-KR" emma:confidence="0">
                  <emma:literal>와</emma:literal>
                </emma:interpretation>
                <emma:interpretation id="interp23" emma:lang="ko-KR" emma:confidence="0">
                  <emma:literal>다</emma:literal>
                </emma:interpretation>
                <emma:interpretation id="interp2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3057.6054">8128-5756 25,'10'-11'59,"-10"11"5,4-12-2,-10-1-27,6 13-7,0 0-5,0 0-6,0 0-6,0-11-4,0 11 0,0 0-1,6-11 2,-6 11 1,7-12 0,-7 12-1,5-20 1,-4 13-3,2-9-1,-3 1-1,0-2-2,0 4 0,-5-2 0,-4 3-1,-3 3 1,-3 3 0,-6 5 1,-6 3 2,0 9-1,-1 1 1,0 6-1,2 2 1,5 3-1,5-3 0,6 1-1,10-4 0,7 0 0,12-5 0,9-2-1,5-1 1,7-1-1,1 0-2,5 3 0,-6 9 0,-3 1 1,-7 9 1,-5 11 1,-10 5 1,-7 8 1,-5 7 0,-7-1 1,-10-2 2,-8 0-3,-1-5 1,-8-10-6,-2-5 0,-1-13 0,-2-7 0,-1-10 0,2-8 0,4-8 0,2-11 0,5-5 0,8-8 0,6-4 0,9-3 0,6-2 0,14-3 0,15-3 0,6 1 0,9-1 0,8 2 0,-1-1 0,5 0 0,-2 3 0,-5 4 0,-6 3 0,-4 8 0,-9 3 0,-8 3 0,-3 9 0,-5 4 0,-7 9 0,1 3 0,-4 11-3,0 4 1,-4 6 2,-1-1 0,0 5 2,-4-3 1,2-3-3,-2-7 0,0-1 0,0-14 0,0 0 0,0 0 0,0-10 0,1-8 0,7-2 0,2-4 0,2-4 0,4 4 0,1-3 0,4 6 0,-3 2 0,3 10 0,-2 1-5,2 8 3,-3 5 2,2 8 1,-2 4 0,2 4 1,-4 2-2,-1-2 3,-4 3-3,-2-2 0,-4-2 0,-1-2 0,0-1 0,-4-6 0,6 2-5,-6-1-44,0-12-31,15 7-2,-4-9-4,7-4-7,-2-1 1</inkml:trace>
        </inkml:traceGroup>
        <inkml:traceGroup>
          <inkml:annotationXML>
            <emma:emma xmlns:emma="http://www.w3.org/2003/04/emma" version="1.0">
              <emma:interpretation id="{587948E0-B881-46D2-883C-4A1C3F810742}" emma:medium="tactile" emma:mode="ink">
                <msink:context xmlns:msink="http://schemas.microsoft.com/ink/2010/main" type="inkWord" rotatedBoundingBox="20438,4530 21389,4488 21417,5110 20466,5152"/>
              </emma:interpretation>
              <emma:one-of disjunction-type="recognition" id="oneOf5">
                <emma:interpretation id="interp25" emma:lang="ko-KR" emma:confidence="0">
                  <emma:literal>u</emma:literal>
                </emma:interpretation>
                <emma:interpretation id="interp26" emma:lang="ko-KR" emma:confidence="0">
                  <emma:literal>d</emma:literal>
                </emma:interpretation>
                <emma:interpretation id="interp27" emma:lang="ko-KR" emma:confidence="0">
                  <emma:literal>Q</emma:literal>
                </emma:interpretation>
                <emma:interpretation id="interp28" emma:lang="ko-KR" emma:confidence="0">
                  <emma:literal>“</emma:literal>
                </emma:interpretation>
                <emma:interpretation id="interp2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3666.0064">9272-5787 56,'18'-18'70,"-9"2"-1,-5 2 1,-2 6-1,-5-2-41,3 10-3,-18-16-6,3 14-1,-3 2-3,-7 6-2,2 6-3,-6 0-2,4 7-2,2 2-2,3 2 0,5 0-4,7-1 5,8-3 0,10-5 0,3-5-1,9 0 0,2-4 0,6-4-4,0-2 0,-1-1 0,-4 2 0,-4 0 0,-3 2 0,-3 4 0,0 2-4,-4 2 4,2 0 0,-2-3 2,11-3 0,4-4-2,4 0 0,10-5 0,10-11 0,1-4 0,5-5 0,-1-4 0,-1-8 0,-6-9 0,1-6 0,-12-5 0,-8-2-7,-10-4 0,-4 3 1,-9 4 1,-5 9 2,-5 10 2,-14 13 3,-4 13 1,-7 12 3,-3 17-1,-2 12 1,2 8 1,6 9-7,4 5 0,8 4 0,11 1 0,6-3 0,14-2 0,5-6 0,9-3 0,2-11 0,7-1 0,-4-6-57,-3-11-25,2-4-3,-12-9-4,1-1-8,-16-11 0,2 6 97</inkml:trace>
        </inkml:traceGroup>
        <inkml:traceGroup>
          <inkml:annotationXML>
            <emma:emma xmlns:emma="http://www.w3.org/2003/04/emma" version="1.0">
              <emma:interpretation id="{F2C0290A-3240-49DA-A69A-07C5026F2C90}" emma:medium="tactile" emma:mode="ink">
                <msink:context xmlns:msink="http://schemas.microsoft.com/ink/2010/main" type="inkWord" rotatedBoundingBox="21940,4636 22421,4615 22439,5021 21958,5042"/>
              </emma:interpretation>
              <emma:one-of disjunction-type="recognition" id="oneOf6">
                <emma:interpretation id="interp30" emma:lang="ko-KR" emma:confidence="0">
                  <emma:literal>v</emma:literal>
                </emma:interpretation>
                <emma:interpretation id="interp31" emma:lang="ko-KR" emma:confidence="0">
                  <emma:literal>V</emma:literal>
                </emma:interpretation>
                <emma:interpretation id="interp32" emma:lang="ko-KR" emma:confidence="0">
                  <emma:literal>ⅴ</emma:literal>
                </emma:interpretation>
                <emma:interpretation id="interp33" emma:lang="ko-KR" emma:confidence="0">
                  <emma:literal>Ⅴ</emma:literal>
                </emma:interpretation>
                <emma:interpretation id="interp3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648.8081">10581-6010 35,'-12'-9'66,"12"9"3,-3-9-4,3 9-23,0 0-10,5-2-3,5 6-7,1 7-6,3 4-4,2 8-2,1 1 0,2 7 0,-1-1-2,3 5 0,-3-8-1,1 2 0,-4-5 1,3-7-8,-2-3 13,0-6-13,-1-7 13,-1-2-1,-1-11 1,0-5-9,1-6-4,-5-6 0,4-4 0,-4-6 0,1 1 0,1-3 0,-1 3 0,-1 4 0,1-1 0,1 9 0,-3 4-23,3 7-30,2 8-30,-5 2 0,7 5-6,-5 3-3,8 6 4</inkml:trace>
        </inkml:traceGroup>
        <inkml:traceGroup>
          <inkml:annotationXML>
            <emma:emma xmlns:emma="http://www.w3.org/2003/04/emma" version="1.0">
              <emma:interpretation id="{5F169338-039C-4153-9C1B-1BDB41D0BE35}" emma:medium="tactile" emma:mode="ink">
                <msink:context xmlns:msink="http://schemas.microsoft.com/ink/2010/main" type="inkWord" rotatedBoundingBox="22471,4654 22950,4633 22965,4960 22486,4981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은</emma:literal>
                </emma:interpretation>
                <emma:interpretation id="interp37" emma:lang="ko-KR" emma:confidence="0">
                  <emma:literal>으</emma:literal>
                </emma:interpretation>
                <emma:interpretation id="interp38" emma:lang="ko-KR" emma:confidence="0">
                  <emma:literal>ㄷ</emma:literal>
                </emma:interpretation>
                <emma:interpretation id="interp3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085.6089">11110-5909 30,'-8'3'61,"8"-3"3,0 0 0,0 0-4,0 0-38,5 0-4,11 0-6,3-1-5,7-5 0,4 0 0,9-6-2,-3-1-1,8-5-5,-1 0-3,-2-5-2,-4-2-2,-8 1 3,-6-1 1,-12 4 2,-5 5 3,-13 3 8,-16 9 6,-10 5 7,-7 13 2,-4 5-2,-5 8 0,4 4-2,1 2-3,11 2-3,6 0-4,16-5-6,10-4-4,7-2 0,18-4 0,7-6 0,5-4 0,8 1 0,-3-11-6,3 0-45,2 0-31,-4-9-1,0-3-5,-2-6-6,-2 0-1</inkml:trace>
        </inkml:traceGroup>
        <inkml:traceGroup>
          <inkml:annotationXML>
            <emma:emma xmlns:emma="http://www.w3.org/2003/04/emma" version="1.0">
              <emma:interpretation id="{5615A782-93AE-4943-A0C5-881704BA3AF5}" emma:medium="tactile" emma:mode="ink">
                <msink:context xmlns:msink="http://schemas.microsoft.com/ink/2010/main" type="inkWord" rotatedBoundingBox="23124,4439 23971,4402 23996,4961 23148,4998"/>
              </emma:interpretation>
              <emma:one-of disjunction-type="recognition" id="oneOf8">
                <emma:interpretation id="interp40" emma:lang="ko-KR" emma:confidence="0">
                  <emma:literal>타</emma:literal>
                </emma:interpretation>
                <emma:interpretation id="interp41" emma:lang="ko-KR" emma:confidence="0">
                  <emma:literal>아</emma:literal>
                </emma:interpretation>
                <emma:interpretation id="interp42" emma:lang="ko-KR" emma:confidence="0">
                  <emma:literal>₩</emma:literal>
                </emma:interpretation>
                <emma:interpretation id="interp43" emma:lang="ko-KR" emma:confidence="0">
                  <emma:literal>여</emma:literal>
                </emma:interpretation>
                <emma:interpretation id="interp4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5522.4096">11963-6041 25,'15'-9'75,"-9"0"-1,-6 9 2,-18-10-2,-6 10 0,2 7-51,-9 8-6,0 6-6,0 4 2,2 4 0,8 3-2,9 0-3,12-3-1,5-1 0,14-7-4,9-2-3,9-6 0,3-9 0,3-4 0,2-14 0,2-2 0,-7-7 0,2-12-5,-8 2-13,-2-11-2,-6-4-1,-8-1 2,-3 0 3,-11-3 8,2 5 5,-6 4 8,0 1 5,-2 12 1,-3 10 0,2 8 0,3 12-2,0 0-4,-10 18-2,10 11-1,0 6-1,0 8 2,2 3 1,2 3 1,3 5 0,1-1 0,2-2 0,3-5-2,3-10-4,3-1-15,2-5-58,-2-12-3,2-7-3,-8-11-7,2-8-6</inkml:trace>
          <inkml:trace contextRef="#ctx0" brushRef="#br0" timeOffset="5756.4101">12025-6026 27,'-32'-2'75,"9"0"-1,11 2-3,12 0-4,2-11-1,25 9-54,10-2-4,5 0-1,15 1-1,5 1 0,4-2 1,-4 1-2,0-2-5,-5 0-21,-10 1-47,-5-2-2,-6 1-6,-10-4-4,-5 5-3</inkml:trace>
        </inkml:traceGroup>
        <inkml:traceGroup>
          <inkml:annotationXML>
            <emma:emma xmlns:emma="http://www.w3.org/2003/04/emma" version="1.0">
              <emma:interpretation id="{BCB725C0-7AB2-471C-8E92-6EBC1925D84D}" emma:medium="tactile" emma:mode="ink">
                <msink:context xmlns:msink="http://schemas.microsoft.com/ink/2010/main" type="inkWord" rotatedBoundingBox="23971,4618 24157,4610 24167,4847 23981,4855"/>
              </emma:interpretation>
              <emma:one-of disjunction-type="recognition" id="oneOf9">
                <emma:interpretation id="interp45" emma:lang="ko-KR" emma:confidence="0">
                  <emma:literal>°</emma:literal>
                </emma:interpretation>
                <emma:interpretation id="interp46" emma:lang="ko-KR" emma:confidence="0">
                  <emma:literal>0</emma:literal>
                </emma:interpretation>
                <emma:interpretation id="interp47" emma:lang="ko-KR" emma:confidence="0">
                  <emma:literal>〇</emma:literal>
                </emma:interpretation>
                <emma:interpretation id="interp48" emma:lang="ko-KR" emma:confidence="0">
                  <emma:literal>o</emma:literal>
                </emma:interpretation>
                <emma:interpretation id="interp4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6052.8106">12743-6157 25,'0'0'73,"0"13"6,-8-1-3,-10 6-3,-3-2 1,2 1-54,-3 8-8,-3 1 1,9 2-1,3 0-1,13-8-2,3-6 0,12-1-2,7-4 1,6-7 0,1-4-6,-3-11-2,-3-5 0,-2-5 0,-9-3 0,-8 0 0,-5-1 0,-11 7-28,-12 20-28,-2-6-25,3 1-2,-4 0-6,11 5-3,-2-1 10</inkml:trace>
        </inkml:traceGroup>
        <inkml:traceGroup>
          <inkml:annotationXML>
            <emma:emma xmlns:emma="http://www.w3.org/2003/04/emma" version="1.0">
              <emma:interpretation id="{53330F1C-6DD2-45D5-B36A-B539014C9C62}" emma:medium="tactile" emma:mode="ink">
                <msink:context xmlns:msink="http://schemas.microsoft.com/ink/2010/main" type="inkWord" rotatedBoundingBox="24296,4428 24719,4409 24740,4893 24318,4912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°</emma:literal>
                </emma:interpretation>
                <emma:interpretation id="interp52" emma:lang="ko-KR" emma:confidence="0">
                  <emma:literal>'</emma:literal>
                </emma:interpretation>
                <emma:interpretation id="interp53" emma:lang="ko-KR" emma:confidence="0">
                  <emma:literal>Q</emma:literal>
                </emma:interpretation>
                <emma:interpretation id="interp5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6817.212">12942-6163 12,'0'0'64,"0"0"1,-6 0-1,6 0 3,-5 36-10,3-18-37,2 3-6,2 4-1,3 5 3,1 2 0,0-1-1,3-1-3,-1-5-3,2-4-1,-3-4 0,-1-3 1,-6-14 0,0 0-2,10 4 0,-10-8-2,0-9-1,0-2-2,-4-1-3,1-4-2,0-2-1,-2-2-1,1-3 0,-2 1 0,2-4 2,0 1 0,4 0 1,0 0 0,0-1 1,3 3 1,4-1-1,4 4 1,1 0-1,9 3 0,-2 1 1,7 4 0,0 5 0,7 6 0,-4 3 1,0 8-1,-1 4 1,-7 4-1,-6 6 1,-10 4 0,-5 1 0,-16 0 0,-5 1 0,-8-5 0,-4 1 1,1-1-1,1-5 0,6 0-1,4-5-1,7-3 2,14-8 0,-1 13 1,8-4 0,11-5-1,4 4 1,4-2 1,3 1 0,1 4-1,3 0-1,-2-1 0,-4-1-1,-3 1-2,-6-4-9,-2 2-26,-2 0-39,-6-8-2,2 2-4,-10-2-6,18 0-3</inkml:trace>
        </inkml:traceGroup>
        <inkml:traceGroup>
          <inkml:annotationXML>
            <emma:emma xmlns:emma="http://www.w3.org/2003/04/emma" version="1.0">
              <emma:interpretation id="{491A51EB-4758-494C-8264-AE1BEAA2E203}" emma:medium="tactile" emma:mode="ink">
                <msink:context xmlns:msink="http://schemas.microsoft.com/ink/2010/main" type="inkWord" rotatedBoundingBox="24760,4519 25211,4499 25232,4972 24781,4992"/>
              </emma:interpretation>
              <emma:one-of disjunction-type="recognition" id="oneOf11">
                <emma:interpretation id="interp55" emma:lang="ko-KR" emma:confidence="0">
                  <emma:literal>S</emma:literal>
                </emma:interpretation>
                <emma:interpretation id="interp56" emma:lang="ko-KR" emma:confidence="0">
                  <emma:literal>s</emma:literal>
                </emma:interpretation>
                <emma:interpretation id="interp57" emma:lang="ko-KR" emma:confidence="0">
                  <emma:literal>」</emma:literal>
                </emma:interpretation>
                <emma:interpretation id="interp58" emma:lang="ko-KR" emma:confidence="0">
                  <emma:literal>』</emma:literal>
                </emma:interpretation>
                <emma:interpretation id="interp5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7254.0127">13822-6237 43,'11'-8'70,"-11"8"-2,0-15-3,-9 13 0,-9-2-38,0 4-5,-7 0-4,1 3-6,-4 6-2,4 3 0,1 2 2,9 3-2,8 3-2,6 2-3,10 3 0,2 1 0,9 2-1,1 1 0,6 2 0,-3-1-1,1 0 0,-7 0 2,-7-1 1,-5-2 2,-7-2 0,-11-6 0,-14-4-5,-5-1-3,-11-3 0,-6-3 0,0-2 0,-3-6-6,-14 2-74,27 2-2,3-4-2,14-3-5,2-8-6</inkml:trace>
        </inkml:traceGroup>
      </inkml:traceGroup>
    </inkml:traceGroup>
    <inkml:traceGroup>
      <inkml:annotationXML>
        <emma:emma xmlns:emma="http://www.w3.org/2003/04/emma" version="1.0">
          <emma:interpretation id="{9530E745-71AE-4690-A2C9-156E8A5F22FC}" emma:medium="tactile" emma:mode="ink">
            <msink:context xmlns:msink="http://schemas.microsoft.com/ink/2010/main" type="paragraph" rotatedBoundingBox="20653,5943 23573,5831 23609,6765 20688,68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92F0BF1-9881-463C-84A8-523A9F975B75}" emma:medium="tactile" emma:mode="ink">
              <msink:context xmlns:msink="http://schemas.microsoft.com/ink/2010/main" type="line" rotatedBoundingBox="20653,5943 23573,5831 23609,6765 20688,6877"/>
            </emma:interpretation>
          </emma:emma>
        </inkml:annotationXML>
        <inkml:traceGroup>
          <inkml:annotationXML>
            <emma:emma xmlns:emma="http://www.w3.org/2003/04/emma" version="1.0">
              <emma:interpretation id="{D2C51CC9-2976-4277-BE74-C010E27E7CC9}" emma:medium="tactile" emma:mode="ink">
                <msink:context xmlns:msink="http://schemas.microsoft.com/ink/2010/main" type="inkWord" rotatedBoundingBox="20653,5943 21266,5919 21291,6596 20679,6619"/>
              </emma:interpretation>
              <emma:one-of disjunction-type="recognition" id="oneOf12">
                <emma:interpretation id="interp60" emma:lang="ko-KR" emma:confidence="0">
                  <emma:literal>*</emma:literal>
                </emma:interpretation>
                <emma:interpretation id="interp61" emma:lang="ko-KR" emma:confidence="0">
                  <emma:literal>∴</emma:literal>
                </emma:interpretation>
                <emma:interpretation id="interp62" emma:lang="ko-KR" emma:confidence="0">
                  <emma:literal>다</emma:literal>
                </emma:interpretation>
                <emma:interpretation id="interp63" emma:lang="ko-KR" emma:confidence="0">
                  <emma:literal>『</emma:literal>
                </emma:interpretation>
                <emma:interpretation id="interp6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10904.419">9415-4376 1,'-47'4'74,"10"1"-1,9-3-2,17 1-3,11-3-4,21-6-36,14 3-12,13 1-8,7 1-5,7-1 1,1-2-5,1 0-19,-4 3-43,-10-3-3,-6-3-6,-14-2-3,-5 1-3</inkml:trace>
          <inkml:trace contextRef="#ctx0" brushRef="#br0" timeOffset="10701.6188">9509-4771 8,'8'-2'38,"-8"2"3,-3 5 6,-2 7-25,-5 7 9,0 4 6,-3 10 6,2 7-1,-6 4 1,3 5-1,-2 3-5,3 1-9,0-1-8,0-1-7,4-6-5,-2-6-2,4-8-3,1-5-1,2-7-2,1-4 0,3-15 0,-2 14 0,2-14 0,0 0 0,0 0 0,4-11 0,1-4 0,3-5 0,2-7 0,2-5 0,2-6 0,-1-3 0,2-4-8,-3-6-1,2 0-1,-3-1 1,3 3 0,-5 1 3,4 3 2,-2 5 2,1 3 2,-1 8 1,-1 5 0,1 9 0,1 6 1,-2 2 0,5 11-1,6 9 2,-2 12 1,3 9 2,-1 13 0,4 5 2,-2 6 0,2 6 0,-2 0-2,-3-2-6,0-6 0,0-8 0,0-9 0,-2-8 0,-4-10 0,-3-5 0,-3-8 0,-8-8 0,13 2 0,-13-2-15,1-8-63,2-4-3,-3-2-3,0-5-7,-3-3-6</inkml:trace>
        </inkml:traceGroup>
        <inkml:traceGroup>
          <inkml:annotationXML>
            <emma:emma xmlns:emma="http://www.w3.org/2003/04/emma" version="1.0">
              <emma:interpretation id="{82B7EBE0-B900-4DF6-BEB1-4AC4B59D901F}" emma:medium="tactile" emma:mode="ink">
                <msink:context xmlns:msink="http://schemas.microsoft.com/ink/2010/main" type="inkWord" rotatedBoundingBox="21421,6058 21693,6048 21720,6763 21449,6774"/>
              </emma:interpretation>
              <emma:one-of disjunction-type="recognition" id="oneOf13">
                <emma:interpretation id="interp65" emma:lang="ko-KR" emma:confidence="0">
                  <emma:literal>기</emma:literal>
                </emma:interpretation>
                <emma:interpretation id="interp66" emma:lang="ko-KR" emma:confidence="0">
                  <emma:literal>!</emma:literal>
                </emma:interpretation>
                <emma:interpretation id="interp67" emma:lang="ko-KR" emma:confidence="0">
                  <emma:literal>」</emma:literal>
                </emma:interpretation>
                <emma:interpretation id="interp68" emma:lang="ko-KR" emma:confidence="0">
                  <emma:literal>6</emma:literal>
                </emma:interpretation>
                <emma:interpretation id="interp6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1622.0204">10303-4705 33,'1'-15'63,"-1"15"-2,0 0-3,0 0 2,0 6-28,0 14-6,1 6-7,1 10-5,0 7 4,1 3 1,0 4-1,0-3-1,-1-3-7,3-7-2,-4-3-1,0-10-1,2-7-1,-3-6 1,0-11 0,1 14 0,-1-14-1,0 0-4,0 0-8,0-8-17,0-2-26,-2-3-26,0-8-3,0-3-7,0-1-5,-1-7 6</inkml:trace>
          <inkml:trace contextRef="#ctx0" brushRef="#br0" timeOffset="15475.2272">10115-4183 5,'0'0'50,"0"0"6,0-10 2,0 10-25,0 0-1,0 0-2,0 0-6,0 0-3,0 0-4,0 0-4,0 0-3,0 0-2,0 0-3,0 0 1,0 0-2,0 0 1,0 0 1,0 0-1,0 0 0,0 0 0,0 0 0,0 0-1,0 0-1,-7-3 0,7 3-2,0 0 0,0 0-1,-8-5 0,8 5 0,0 0 0,0 0 0,-10-2 1,10 2 0,0 0 2,0 0 1,0 0 1,0 0 1,0 0 0,0 0 1,0 0-1,0 0 0,0 0-1,0 0 0,0 0 0,0 0-2,0 0 0,0 0 0,0 0-1,0 0-2,0 0 0,0 0-1,0 0-1,7 10 1,0-1-1,1 3 2,1 3 0,2 4 0,-3 1 2,-1 1 1,-3-4 1,-4 3 0,-1-3 0,-10 0 0,0-5-3,-2-2-8,-2-6-23,-3-1-44,18-3-4,-12 2-4,12-2-5,4-8-5</inkml:trace>
        </inkml:traceGroup>
        <inkml:traceGroup>
          <inkml:annotationXML>
            <emma:emma xmlns:emma="http://www.w3.org/2003/04/emma" version="1.0">
              <emma:interpretation id="{8299A52D-DFF5-41BA-AF85-6E13114A0A19}" emma:medium="tactile" emma:mode="ink">
                <msink:context xmlns:msink="http://schemas.microsoft.com/ink/2010/main" type="inkWord" rotatedBoundingBox="21572,5977 22381,5947 22404,6554 21595,6585"/>
              </emma:interpretation>
              <emma:one-of disjunction-type="recognition" id="oneOf14">
                <emma:interpretation id="interp70" emma:lang="ko-KR" emma:confidence="0">
                  <emma:literal>3</emma:literal>
                </emma:interpretation>
                <emma:interpretation id="interp71" emma:lang="ko-KR" emma:confidence="0">
                  <emma:literal>긍</emma:literal>
                </emma:interpretation>
                <emma:interpretation id="interp72" emma:lang="ko-KR" emma:confidence="0">
                  <emma:literal>금</emma:literal>
                </emma:interpretation>
                <emma:interpretation id="interp73" emma:lang="ko-KR" emma:confidence="0">
                  <emma:literal>국</emma:literal>
                </emma:interpretation>
                <emma:interpretation id="interp7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2277.2215">10223-4700 7,'-13'-12'61,"13"12"6,-11-11 1,11 11 0,-3-9-33,3 9-5,0 0-8,3-14-4,11 10-5,-2-3-6,12 1-1,2-4-1,11 2 1,3 0 0,10 1 0,4 3-1,-5 1 0,6 3-1,-2 5-3,-4 6-1,-12 0-1,-3 7 0,-12 0 1,-7 6 0,-13-1 0,-6-1 2,-14-2 1,-12 1 2,-4-4 1,-10 1 1,-1-4 0,-3-3-1,4-2-1,4-3 0,10-2-1,6-1-2,8-2-1,16-1-1,0 0 0,0 0-1,19 6 0,7-3-1,7 3 0,10 1 2,4 5-1,8-1 0,0 7-1,3 3 1,1 4 0,-3 0-1,-3 5 1,-9-1 0,-5 0 2,-13-4 2,-11-4 2,-15-2 2,-13-2 0,-18-3 2,-13-5-5,-14-2-4,-8-3 0,-3 1 0,-1-4 0,4-1 0,4 0 0,9 0 0,13-5 0,11 5 0,6-2 0,12 1-17,11 1-66,0 0-2,11 0-5,4-10-4,9 5-3</inkml:trace>
        </inkml:traceGroup>
        <inkml:traceGroup>
          <inkml:annotationXML>
            <emma:emma xmlns:emma="http://www.w3.org/2003/04/emma" version="1.0">
              <emma:interpretation id="{1E3E0FC1-E560-4D84-8470-74F751F49C2B}" emma:medium="tactile" emma:mode="ink">
                <msink:context xmlns:msink="http://schemas.microsoft.com/ink/2010/main" type="inkWord" rotatedBoundingBox="22531,6684 22606,6681 22611,6803 22536,6806"/>
              </emma:interpretation>
              <emma:one-of disjunction-type="recognition" id="oneOf15">
                <emma:interpretation id="interp75" emma:lang="ko-KR" emma:confidence="0">
                  <emma:literal>.</emma:literal>
                </emma:interpretation>
                <emma:interpretation id="interp76" emma:lang="ko-KR" emma:confidence="0">
                  <emma:literal>,</emma:literal>
                </emma:interpretation>
                <emma:interpretation id="interp77" emma:lang="ko-KR" emma:confidence="0">
                  <emma:literal>;</emma:literal>
                </emma:interpretation>
                <emma:interpretation id="interp78" emma:lang="ko-KR" emma:confidence="0">
                  <emma:literal>J</emma:literal>
                </emma:interpretation>
                <emma:interpretation id="interp7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569361.0002">11165-4047 13,'4'-9'60,"-4"9"2,16-9 1,-8-12 2,1 21-35,-9 0 0,17 7-5,-12 2-3,0 5-3,-5-1-3,0 1-1,-3 0-3,-4 0-3,-3 0-4,-1-9-9,0 6-17,3-3-20,-3-8-29,11 0-4,-11 0-5,12-8-5</inkml:trace>
        </inkml:traceGroup>
        <inkml:traceGroup>
          <inkml:annotationXML>
            <emma:emma xmlns:emma="http://www.w3.org/2003/04/emma" version="1.0">
              <emma:interpretation id="{A97575BD-4E78-4A90-A505-C15B47B6B14D}" emma:medium="tactile" emma:mode="ink">
                <msink:context xmlns:msink="http://schemas.microsoft.com/ink/2010/main" type="inkWord" rotatedBoundingBox="22949,5895 23575,5871 23604,6623 22978,6647"/>
              </emma:interpretation>
              <emma:one-of disjunction-type="recognition" id="oneOf16">
                <emma:interpretation id="interp80" emma:lang="ko-KR" emma:confidence="0">
                  <emma:literal>(</emma:literal>
                </emma:interpretation>
                <emma:interpretation id="interp81" emma:lang="ko-KR" emma:confidence="0">
                  <emma:literal>C</emma:literal>
                </emma:interpretation>
                <emma:interpretation id="interp82" emma:lang="ko-KR" emma:confidence="0">
                  <emma:literal>오</emma:literal>
                </emma:interpretation>
                <emma:interpretation id="interp83" emma:lang="ko-KR" emma:confidence="0">
                  <emma:literal>[</emma:literal>
                </emma:interpretation>
                <emma:interpretation id="interp8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70172.2016">11923-4821 6,'-7'-17'59,"7"17"5,-7-14-1,7 14-4,-5-11-32,5 11-5,0 0-8,0 0-4,7 4-5,-7-4-3,12 15 1,-2-7 2,2 2 2,3-3 1,1 0-1,-1-2 3,0-4-2,4-1 2,-2 0-2,-2-6-1,-4-2-1,0-1 0,-7-4-2,2 2-2,-6 0-1,-9 1-1,-3 1-1,-6 3-1,-3 5 0,-8 1 1,-1 7 2,-7 7 3,-5 6 2,0 9 4,-5 6 2,0 8 2,3 8-1,5 2 0,5 3-1,6 3-3,13-2-9,8-4 0,10-1 0,16-6 0,13-8 0,11-3 0,5-8 0,11-2 0,5-9 0,-1-1 0,-2-8 0,-6-1 0,-4-4 0,-8-2 0,-6 0 0,-11-1 0,-4 1 0,-11-1-14,-11 1-68,0 0-3,0 0-3,-17-8-5,-10 4-5</inkml:trace>
        </inkml:traceGroup>
      </inkml:traceGroup>
    </inkml:traceGroup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1:39.86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2BB8249-DB46-4624-B1EB-31C70A798A2B}" emma:medium="tactile" emma:mode="ink">
          <msink:context xmlns:msink="http://schemas.microsoft.com/ink/2010/main" type="writingRegion" rotatedBoundingBox="14583,7364 15592,9881 14619,10271 13610,7754"/>
        </emma:interpretation>
      </emma:emma>
    </inkml:annotationXML>
    <inkml:traceGroup>
      <inkml:annotationXML>
        <emma:emma xmlns:emma="http://www.w3.org/2003/04/emma" version="1.0">
          <emma:interpretation id="{C2579E9F-14B9-4855-80B5-0E0A5EE3649B}" emma:medium="tactile" emma:mode="ink">
            <msink:context xmlns:msink="http://schemas.microsoft.com/ink/2010/main" type="paragraph" rotatedBoundingBox="14583,7364 15592,9881 14619,10271 13610,77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797BF0-B45C-4EA6-A708-39EE34C8623D}" emma:medium="tactile" emma:mode="ink">
              <msink:context xmlns:msink="http://schemas.microsoft.com/ink/2010/main" type="line" rotatedBoundingBox="14583,7364 15592,9881 14619,10271 13610,7754"/>
            </emma:interpretation>
          </emma:emma>
        </inkml:annotationXML>
        <inkml:traceGroup>
          <inkml:annotationXML>
            <emma:emma xmlns:emma="http://www.w3.org/2003/04/emma" version="1.0">
              <emma:interpretation id="{E2FD6394-6BF1-4C51-AD66-0962A148EA5F}" emma:medium="tactile" emma:mode="ink">
                <msink:context xmlns:msink="http://schemas.microsoft.com/ink/2010/main" type="inkWord" rotatedBoundingBox="14583,7364 14960,8305 13987,8694 13610,7754"/>
              </emma:interpretation>
              <emma:one-of disjunction-type="recognition" id="oneOf0">
                <emma:interpretation id="interp0" emma:lang="ko-KR" emma:confidence="0">
                  <emma:literal>㉱</emma:literal>
                </emma:interpretation>
                <emma:interpretation id="interp1" emma:lang="ko-KR" emma:confidence="0">
                  <emma:literal>㉲</emma:literal>
                </emma:interpretation>
                <emma:interpretation id="interp2" emma:lang="ko-KR" emma:confidence="0">
                  <emma:literal>㉴</emma:literal>
                </emma:interpretation>
                <emma:interpretation id="interp3" emma:lang="ko-KR" emma:confidence="0">
                  <emma:literal>님</emma:literal>
                </emma:interpretation>
                <emma:interpretation id="interp4" emma:lang="ko-KR" emma:confidence="0">
                  <emma:literal>비</emma:literal>
                </emma:interpretation>
              </emma:one-of>
            </emma:emma>
          </inkml:annotationXML>
          <inkml:trace contextRef="#ctx0" brushRef="#br0">3106-3162 13,'5'-8'43,"-1"-4"2,-4 2 1,0 0-26,0-1-6,-5 2 0,-2-2 0,7 11-2,-17-16 0,8 14 0,-4-2 0,-5 0-1,-4-1 0,3 1-3,-7 2 1,2 2-2,-4 0-1,1 0 1,-4 3 2,0 6-2,5 4 0,-8 4 1,1 3 0,-6 10 2,1 1 2,-2 5 1,0 4 0,0 6 1,1 0-1,6 8 1,6-2-3,2 1-1,7 3-3,11 3-1,7 0-1,6-5-1,12 0-1,8-3 0,8-3 0,6-6 1,12-3 0,1-9 0,3-7-1,8-4-3,2-6 0,3-5 0,-1-8 0,4-5 0,-2-8 0,-1-5 0,-6-2 0,-5-12 0,-4-3 0,-11-5 0,-8-2 0,-11-9 0,-6-1 0,-10-3 0,-8-2 0,-4 2 0,-11-2 0,-5 3 0,-7 3 0,-5 1 0,-1 6 0,-3 6 0,-1 3 0,1 8 0,2 3 0,0 9 0,3 4 0,-5 2-50,5 8-33,-9 1-2,5 3-3,-9-2-3,2 7 1</inkml:trace>
          <inkml:trace contextRef="#ctx0" brushRef="#br0" timeOffset="-842.4015">2918-3095 38,'-18'0'44,"18"0"5,-17-1-22,17 1 1,-10-6 0,10 6 2,-11-2-1,11 2-1,-13-3-1,13 3-5,-12-1-3,12 1-3,-11 0-6,11 0-3,-10 0-3,10 0-1,0 0-1,0 0 0,13 4-1,5-2-1,0-1 1,11 6 0,6 2 0,3 4-1,0 0 0,-2 0 0,-2 4 1,-9 4 0,-3 4 2,-14-1 2,-8-1 2,-11 5 2,-11-7 1,-7 1 1,-8 1 1,0-6-2,-3-1-2,3-5 0,4-3-3,5-4-1,9 2-4,9-3 0,10-3 0,7-1-2,14-1 0,9 2 0,6 0 0,7 0 1,1 0-1,5 11 0,-5 5-1,-6 0 2,-5 6 0,-9-3 1,-10 5 2,-10-1 1,-4 0 1,-16-5 3,-9 1-5,-5-1-2,-6-7 0,0 0 0,-4-1 0,4-1 0,1-3 0,6 3 0,0-5-24,4-4-54,10 3-4,0-6-4,8-6-5,0-5-3</inkml:trace>
        </inkml:traceGroup>
        <inkml:traceGroup>
          <inkml:annotationXML>
            <emma:emma xmlns:emma="http://www.w3.org/2003/04/emma" version="1.0">
              <emma:interpretation id="{2BC9C68F-89FB-4649-ADEC-0A5297352A99}" emma:medium="tactile" emma:mode="ink">
                <msink:context xmlns:msink="http://schemas.microsoft.com/ink/2010/main" type="inkWord" rotatedBoundingBox="15101,9087 15443,9941 14825,10188 14483,9335"/>
              </emma:interpretation>
              <emma:one-of disjunction-type="recognition" id="oneOf1">
                <emma:interpretation id="interp5" emma:lang="ko-KR" emma:confidence="0">
                  <emma:literal>다</emma:literal>
                </emma:interpretation>
                <emma:interpretation id="interp6" emma:lang="ko-KR" emma:confidence="0">
                  <emma:literal>오</emma:literal>
                </emma:interpretation>
                <emma:interpretation id="interp7" emma:lang="ko-KR" emma:confidence="0">
                  <emma:literal>「</emma:literal>
                </emma:interpretation>
                <emma:interpretation id="interp8" emma:lang="ko-KR" emma:confidence="0">
                  <emma:literal>℃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16068.0282">3687-1640 32,'0'0'45,"0"0"6,0 0 3,27 0-26,-27 0 3,13 19 3,-9-6 2,3 6 1,-3 1-1,1 8-4,1-5-5,-1 5-8,2-6-6,-3 0-4,4-3-4,-1-5 0,-1-5-1,-6-9 0,8 7-1,-8-7 0,1-11 0,-1-3-3,0-4 0,-1-7 0,-4 0 0,-4-4 0,0 1 0,-2-2 0,-2 5 0,-2 3 0,-1 6 0,-2 4 0,-4 8 0,0 4-2,-3 12 2,-1 8 0,-6 10 2,-2 11-2,-4 8 0,0 11 0,-1 4 0,4 8 0,2 2 0,5 3 0,11-7 0,8-3 0,9-7 0,11-8 0,15-7 0,8-11 0,15-12 0,4-7 0,7-6 0,-1-4 0,0-5 0,-3 0 0,-7-5 0,-8 1 0,-7 4 0,-8 0 0,-6 0 0,-13 8 0,-7-8-85,0 16-3,-10-9-1,-5 2-9,-7-4-1</inkml:trace>
        </inkml:traceGroup>
      </inkml:traceGroup>
    </inkml:traceGroup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0:47.85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F7BA7C-A4B7-4FDE-8509-B6DED66581CB}" emma:medium="tactile" emma:mode="ink">
          <msink:context xmlns:msink="http://schemas.microsoft.com/ink/2010/main" type="writingRegion" rotatedBoundingBox="11883,10520 12531,11847 11817,12196 11169,10869"/>
        </emma:interpretation>
      </emma:emma>
    </inkml:annotationXML>
    <inkml:traceGroup>
      <inkml:annotationXML>
        <emma:emma xmlns:emma="http://www.w3.org/2003/04/emma" version="1.0">
          <emma:interpretation id="{F435E7E7-AAFE-4EAD-8792-5726C81A227E}" emma:medium="tactile" emma:mode="ink">
            <msink:context xmlns:msink="http://schemas.microsoft.com/ink/2010/main" type="paragraph" rotatedBoundingBox="11883,10520 12531,11847 11817,12196 11169,10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0216B9-AC6A-41B6-A9E2-5CD72A4D5FCC}" emma:medium="tactile" emma:mode="ink">
              <msink:context xmlns:msink="http://schemas.microsoft.com/ink/2010/main" type="line" rotatedBoundingBox="11883,10520 12531,11847 11817,12196 11169,10869"/>
            </emma:interpretation>
          </emma:emma>
        </inkml:annotationXML>
        <inkml:traceGroup>
          <inkml:annotationXML>
            <emma:emma xmlns:emma="http://www.w3.org/2003/04/emma" version="1.0">
              <emma:interpretation id="{C42DA41E-9BF9-4D05-9046-792547441267}" emma:medium="tactile" emma:mode="ink">
                <msink:context xmlns:msink="http://schemas.microsoft.com/ink/2010/main" type="inkWord" rotatedBoundingBox="11883,10520 12117,10999 11428,11335 11194,10857"/>
              </emma:interpretation>
              <emma:one-of disjunction-type="recognition" id="oneOf0">
                <emma:interpretation id="interp0" emma:lang="ko-KR" emma:confidence="0">
                  <emma:literal>여</emma:literal>
                </emma:interpretation>
                <emma:interpretation id="interp1" emma:lang="ko-KR" emma:confidence="0">
                  <emma:literal>A</emma:literal>
                </emma:interpretation>
                <emma:interpretation id="interp2" emma:lang="ko-KR" emma:confidence="0">
                  <emma:literal>어</emma:literal>
                </emma:interpretation>
                <emma:interpretation id="interp3" emma:lang="ko-KR" emma:confidence="0">
                  <emma:literal>서</emma:literal>
                </emma:interpretation>
                <emma:interpretation id="interp4" emma:lang="ko-KR" emma:confidence="0">
                  <emma:literal>의</emma:literal>
                </emma:interpretation>
              </emma:one-of>
            </emma:emma>
          </inkml:annotationXML>
          <inkml:trace contextRef="#ctx0" brushRef="#br0">142 73 19,'-11'-4'48,"0"-4"3,0-1 7,-3 3-25,3-3 1,-1 2 2,1 0-3,-1 1 1,1 0-2,0 1-2,2 2-5,0 2-4,9 1-6,-10-3-4,10 3-2,0 0-4,0 0-1,0 4-1,12 3-1,8-1 1,9 1 2,5 4-5,9-1 0,6 0 0,11 1 0,-2 2 0,2 1 0,-1-3 0,-5 2 0,0 1 0,-6 0 0,-6-2 0,-8 0 0,-5-2 0,-8-1 0,-8 0 0,-6-2 0,-7 1 0,-8 4 0,-13-1 0,-9 6 0,-10 1 0,-8 5 0,-13 2 0,-4 4 0,-1 0 0,-1 2 0,3 0 0,5-4 0,11-4 0,8-3 0,8-3 0,12 1 0,7-8-5,13-10-75,3 8-2,8-8-3,8-6-5,0-7-6</inkml:trace>
          <inkml:trace contextRef="#ctx0" brushRef="#br0" timeOffset="-998.4018">138 75 0,'-77'0'16,"58"2"-16,-24-2 0</inkml:trace>
          <inkml:trace contextRef="#ctx0" brushRef="#br0" timeOffset="-826.8013">201 219 12,'17'-23'27,"-17"23"-54,18-19 26</inkml:trace>
        </inkml:traceGroup>
        <inkml:traceGroup>
          <inkml:annotationXML>
            <emma:emma xmlns:emma="http://www.w3.org/2003/04/emma" version="1.0">
              <emma:interpretation id="{0F6D4294-A952-42BB-BA42-3557CB0D273A}" emma:medium="tactile" emma:mode="ink">
                <msink:context xmlns:msink="http://schemas.microsoft.com/ink/2010/main" type="inkWord" rotatedBoundingBox="12081,11369 12357,11933 11817,12196 11542,11632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『</emma:literal>
                </emma:interpretation>
                <emma:interpretation id="interp7" emma:lang="ko-KR" emma:confidence="0">
                  <emma:literal>와</emma:literal>
                </emma:interpretation>
                <emma:interpretation id="interp8" emma:lang="ko-KR" emma:confidence="0">
                  <emma:literal>나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904.8015">520 908 46,'9'8'62,"-9"-8"3,0 0 4,0 0-26,11 0-10,-1-4-2,-10 4-4,19-14-5,-19 14-6,15-18-6,-8 6-3,3 0-3,-5-3 0,1-2-2,1 0-1,-2 0 0,-2-3 0,0 3-1,-3-2 0,0 3-1,-4 2 1,-6 2-2,-4 4 2,-8 6 0,0 2 3,-7 4 4,-2 10 2,-4 9 2,-2 8 1,0 7 1,4 3 0,4 4-11,2 3-2,8-3 0,7-3 0,9-5 0,6-7 0,13-8 0,6-6 0,9-8 0,3-7 0,2-5 0,4-10 0,-2-7 0,-2-4 0,-1-3 0,-12-2 0,-2-1 0,-6 3-3,-5 3 2,-6 8 3,-4 7 0,0 10-2,0 0 0,7 13 0,-2 7 0,8 2 0,2 6 0,8-1 0,3 2 0,6-5 0,3-2 0,4-1 0,0-5 0,0 0 0,-6-1-81,-10-6-3,-4-1-2,-19-8-7,0 0-3</inkml:trace>
        </inkml:traceGroup>
      </inkml:traceGroup>
    </inkml:traceGroup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2:09.11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A877770-8E49-470B-95E7-72030B6785DF}" emma:medium="tactile" emma:mode="ink">
          <msink:context xmlns:msink="http://schemas.microsoft.com/ink/2010/main" type="writingRegion" rotatedBoundingBox="15968,7963 23904,9694 23448,11785 15512,10053"/>
        </emma:interpretation>
      </emma:emma>
    </inkml:annotationXML>
    <inkml:traceGroup>
      <inkml:annotationXML>
        <emma:emma xmlns:emma="http://www.w3.org/2003/04/emma" version="1.0">
          <emma:interpretation id="{527FBF67-D7B2-44AF-B1A5-4BA90374F8BA}" emma:medium="tactile" emma:mode="ink">
            <msink:context xmlns:msink="http://schemas.microsoft.com/ink/2010/main" type="paragraph" rotatedBoundingBox="18434,8501 23904,9694 23669,10771 18199,95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7C26EEA-17C5-4A9B-8E83-A2DD51F84D6E}" emma:medium="tactile" emma:mode="ink">
              <msink:context xmlns:msink="http://schemas.microsoft.com/ink/2010/main" type="line" rotatedBoundingBox="18434,8501 23904,9694 23669,10771 18199,9578"/>
            </emma:interpretation>
          </emma:emma>
        </inkml:annotationXML>
        <inkml:traceGroup>
          <inkml:annotationXML>
            <emma:emma xmlns:emma="http://www.w3.org/2003/04/emma" version="1.0">
              <emma:interpretation id="{1B39F18B-B7C5-4E03-8D6F-3E14A68550FD}" emma:medium="tactile" emma:mode="ink">
                <msink:context xmlns:msink="http://schemas.microsoft.com/ink/2010/main" type="inkWord" rotatedBoundingBox="18434,8501 19991,8840 19756,9917 18199,9578"/>
              </emma:interpretation>
              <emma:one-of disjunction-type="recognition" id="oneOf0">
                <emma:interpretation id="interp0" emma:lang="ko-KR" emma:confidence="0">
                  <emma:literal>凸</emma:literal>
                </emma:interpretation>
                <emma:interpretation id="interp1" emma:lang="ko-KR" emma:confidence="0">
                  <emma:literal>쁘</emma:literal>
                </emma:interpretation>
                <emma:interpretation id="interp2" emma:lang="ko-KR" emma:confidence="0">
                  <emma:literal>亞</emma:literal>
                </emma:interpretation>
                <emma:interpretation id="interp3" emma:lang="ko-KR" emma:confidence="0">
                  <emma:literal>曲</emma:literal>
                </emma:interpretation>
                <emma:interpretation id="interp4" emma:lang="ko-KR" emma:confidence="0">
                  <emma:literal>由</emma:literal>
                </emma:interpretation>
              </emma:one-of>
            </emma:emma>
          </inkml:annotationXML>
          <inkml:trace contextRef="#ctx0" brushRef="#br0">7059-1191 32,'-17'-3'43,"9"0"0,26 3-23,-45 0 0,12 0 4,2 0 3,-1 0 0,-4 3 4,3 0 1,-2 1 1,3-1 0,1 1-1,2-4-5,2 1-4,9-1-4,-11 0-5,11 0-2,0 0-4,0 0-1,22-6-3,-1 4-4,9 0 0,9 1 0,12-3 0,8 1 0,13-1 0,5 3 0,7 0 0,8-3 0,5 2 0,5 0 0,-2 2 0,4-3 0,-4 1 0,-3-3 0,-5 2 0,-9-2 0,-10-3 0,-11 0 0,-10 4 0,-12-5 0,-12 4 0,-12 0 0,-16 5 0,0 0 0,-4 0 0,-19 21-49,-2-21-34,-4 2-1,-8-2-6,2 0-4,-6-7 2</inkml:trace>
          <inkml:trace contextRef="#ctx0" brushRef="#br0" timeOffset="1138.802">7008-1680 31,'-21'-3'77,"2"0"3,2-2 0,5-1-5,36-1-28,-24 7-7,9-12-7,6 6-11,3 0-8,8 0-6,2 0-4,2 1-4,0 1 0,3 3 0,-2-2 0,-5 3-4,-4 0-17,-4-2-24,12 2-33,-18-4-1,2 0-5,-6-5-5,4-3 1</inkml:trace>
          <inkml:trace contextRef="#ctx0" brushRef="#br0" timeOffset="889.2016">6980-1904 25,'0'-10'48,"0"10"0,0-10 0,-1 43-28,1-33 2,0 0 5,0 19 3,0 0 1,-2 9 0,1 5-1,-1 9 4,0 0-4,0 5-6,1 3-9,1-9-5,0-3-3,0-7-1,0-7-1,3-10 3,-2 0-1,-1-14-2,0 0-5,0 0 0,7-16 0,-4-2 0,1-5 0,-1-6 0,-1-6 0,3-3 0,-1-2 0,1-3 0,2-1 0,0-1 0,0 0 0,1 1 0,3 5-2,2-1-2,0 4 1,5 2 1,2 8 3,2 7-1,2 5 1,1 8 0,1 9 1,-1 14 1,-1 11 0,-6 11-3,-3 9 0,-4 7 0,-4 6 0,-3 1 0,-3-2 0,-1-3 0,0-6 0,-1-9 0,-1-10 0,1-6 0,0-8 0,1-7 0,0-11 0,0 0 0,0 0 0,0 0 0,0-5-22,0-10-59,0 2-3,0-6-5,1 2-3,-1-5-1</inkml:trace>
          <inkml:trace contextRef="#ctx0" brushRef="#br0" timeOffset="1747.2031">7378-2052 24,'-9'-7'73,"0"-1"6,9 8-1,-9-10-2,9 10-27,0-10-8,0 10-6,18-10-12,-3 3-5,7 1-5,1-2-11,8 2-2,-4 1 0,1 0 0,-1 3 0,-3 0 0,-4 1 0,-3 1 0,-3 0 0,1 0-21,-4 7-34,-3-3-26,3 0-2,-11-4-4,14 4-6,-14-4 6</inkml:trace>
          <inkml:trace contextRef="#ctx0" brushRef="#br0" timeOffset="1482.0026">7498-2142 42,'8'-9'60,"-5"-4"4,-3 13 0,13-2-1,-11 9-31,2 15-3,2 1-7,-3 8 0,1 3 0,-1 5-1,2-2-3,-5 4-3,0-9-4,2-4-2,-2-3-3,0-6-2,1-2 0,2-9-1,-3 1-3,0-9-7,0 0-15,0 0-25,-6 2-30,6-2-1,-10-17-6,5 1-3,-5-6-3</inkml:trace>
          <inkml:trace contextRef="#ctx0" brushRef="#br0" timeOffset="2480.4043">7905-1760 55,'8'-12'65,"3"0"3,0-1 1,0-22-19,-1 22-16,-2 2-4,-4-1-5,-1 0-6,-3 12-4,-4-14-3,-6 11-1,-4 3-1,-6 4 0,-4 9 0,-3 6 2,0 9-1,1 4-6,4 3-5,4 3 0,9 6 0,9-8 0,9 1 0,16-10 0,8-5 0,11-5 0,3-6 0,1-6 0,5-4 0,-8-1 0,-5 0 0,-14-6 0,-4-11-12,-11 14-73,-11 3-3,0 0-2,-13-6-5,2 6-2</inkml:trace>
        </inkml:traceGroup>
        <inkml:traceGroup>
          <inkml:annotationXML>
            <emma:emma xmlns:emma="http://www.w3.org/2003/04/emma" version="1.0">
              <emma:interpretation id="{E030EE8F-DA8F-4B2B-816F-D39B04B5F0C9}" emma:medium="tactile" emma:mode="ink">
                <msink:context xmlns:msink="http://schemas.microsoft.com/ink/2010/main" type="inkWord" rotatedBoundingBox="20263,9097 20695,9192 20529,9954 20097,9860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A</emma:literal>
                </emma:interpretation>
                <emma:interpretation id="interp7" emma:lang="ko-KR" emma:confidence="0">
                  <emma:literal>모</emma:literal>
                </emma:interpretation>
                <emma:interpretation id="interp8" emma:lang="ko-KR" emma:confidence="0">
                  <emma:literal>日</emma:literal>
                </emma:interpretation>
                <emma:interpretation id="interp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4773.6084">8857-1426 31,'0'-9'57,"-1"0"6,1-1 5,0 1-31,0 9-4,0 0 0,0 0-3,4 13 2,-4 10-5,0 10-2,-4 11-5,-5 8 1,-3 5-1,-3 4-6,0 0-14,1-5 0,1-6 0,2-10 0,4-8 0,2-9 0,4-6 0,1-17 0,0 0 0,0 0 0,-6-10 0,6-8 0,0-6 0,0-8 0,3-7 0,5-6 0,0-4 0,2-8 0,2-2 0,6-2 0,2 0 0,2 6 0,0 0 0,0 7 0,5 8 0,0 7 0,0 9 0,-2 6 0,1 12 0,-1 6 0,-4 13 0,-4 15 0,-1 13 0,-4 10 0,-2 11 0,-5 5 0,-2 2 0,-2 0 0,3-7 0,-2-6 0,1-9 0,1-10 0,0-11 0,0-4 0,0-10 0,-4-12 0,0 0 0,13 2 0,-13-2 0,6-14 0,0 1-24,2 0-37,-5-1-24,0-3-2,-3 2-5,0 2-2</inkml:trace>
          <inkml:trace contextRef="#ctx0" brushRef="#br0" timeOffset="5023.2086">8948-1189 1,'-22'-5'70,"3"2"8,3-1 2,5 1-3,11 3-26,-5-11-7,5 11-7,14-13-11,4 9-7,5-1-7,7 2-4,3 1-2,6 1-4,-2-1-2,-4 4 0,-1 1 0,-6 4-26,-5-3-51,-13 2-2,-8-6-3,0 0-6,0 0-4</inkml:trace>
        </inkml:traceGroup>
        <inkml:traceGroup>
          <inkml:annotationXML>
            <emma:emma xmlns:emma="http://www.w3.org/2003/04/emma" version="1.0">
              <emma:interpretation id="{8F8874ED-BBBE-4BA9-9E3D-0585C327252E}" emma:medium="tactile" emma:mode="ink">
                <msink:context xmlns:msink="http://schemas.microsoft.com/ink/2010/main" type="inkWord" rotatedBoundingBox="21331,9343 21752,9434 21716,9599 21295,9508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+</emma:literal>
                </emma:interpretation>
                <emma:interpretation id="interp12" emma:lang="ko-KR" emma:confidence="0">
                  <emma:literal>2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6271.211">9924-1267 55,'0'0'68,"0"0"5,0 0 0,-6 0-31,6 0-4,0 0-4,0 0-5,3-5-7,5 4-6,10-1-4,1 1-3,9-3-1,4 0 0,9 1-1,0-4-2,5 0 0,1 0-2,-5 0 1,-3 2-4,-6 0 0,-7 1 0,-7-1 0,-6 5 0,-13 0 0,0 0 0,0 0 0,-4 2 0,-11 0 0,-3 2 0,-4 1 0,-7 3 0,-6-3 0,1 2 0,-8 1 0,1 1 0,1-2 0,-1-1 0,4-2 0,5-1 0,7-2 0,3 0 0,7 1 0,15-2 0,0 0 0,0 0 0,0 0 0,20-5 0,7 3 0,2-3 0,8 1 0,1 0 0,4 0 0,-1 0 0,0 4 0,-5 0-50,-7 0-30,-5 2-1,-15-2-6,-9 0-5,0 0-2</inkml:trace>
        </inkml:traceGroup>
        <inkml:traceGroup>
          <inkml:annotationXML>
            <emma:emma xmlns:emma="http://www.w3.org/2003/04/emma" version="1.0">
              <emma:interpretation id="{103232EC-9FB9-4705-8BFA-FF123F9C5C35}" emma:medium="tactile" emma:mode="ink">
                <msink:context xmlns:msink="http://schemas.microsoft.com/ink/2010/main" type="inkWord" rotatedBoundingBox="22314,9753 22794,9858 22649,10521 22169,10416">
                  <msink:destinationLink direction="with" ref="{C3C3EA43-DCE8-4B70-8FF6-ECDDADDD5D76}"/>
                </msink:context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엄</emma:literal>
                </emma:interpretation>
                <emma:interpretation id="interp17" emma:lang="ko-KR" emma:confidence="0">
                  <emma:literal>』</emma:literal>
                </emma:interpretation>
                <emma:interpretation id="interp18" emma:lang="ko-KR" emma:confidence="0">
                  <emma:literal>R</emma:literal>
                </emma:interpretation>
                <emma:interpretation id="interp19" emma:lang="ko-KR" emma:confidence="0">
                  <emma:literal>日</emma:literal>
                </emma:interpretation>
              </emma:one-of>
            </emma:emma>
          </inkml:annotationXML>
          <inkml:trace contextRef="#ctx0" brushRef="#br0" timeOffset="9484.8167">10919-887 37,'-3'-13'46,"3"13"7,0 0-19,-8 9 1,8 7 2,0 6 0,2 9-2,1 10 0,0 10 1,2-5-6,-1 6-6,2-4-5,-3-1-5,1-5-4,-4-7-2,1-4-2,1-9-1,-2-2-2,0-10-1,0 0 1,0-10-1,0 0-2,0 0 0,1-5 0,0-7 0,1-4 0,-2-5 0,1-5-8,-1-5-2,0-2-3,0-5-5,0 0-4,0-3-1,-4-1 1,3 4 0,-2-1 3,3 6 4,0-1 5,1 0 3,3 9 4,9-3 6,2 9 2,7-2 2,6 7 2,5 1 2,2 8 0,5 5 0,-5 10 1,-2 7-2,-4 6-1,-10 7-2,-12 4-1,-7 3-1,-15 1 0,-7 0-1,-10-5 1,-4-6-1,0-3 0,-3-6 0,4-6-1,5-4 0,6-6 0,6-2-1,18 0-1,0 0 0,0-10 0,16 7-1,7 1 0,5 2-1,6 4 1,5 6 0,-1 6 1,2 4 0,-1 5 1,-8 4 1,-6 0 2,-5 2 1,-12 0 2,-8 0-1,-10-3 2,-11-2-9,-6-5 5,-9-6-5,2-2 0,-5-6 0,5-3 0,-1-4 0,8 0 0,2-8 0,10 2 0,1-5 0,7 0-40,7 2-41,0-6-4,7 0-4,4-4-4,7-3-3</inkml:trace>
        </inkml:traceGroup>
        <inkml:traceGroup>
          <inkml:annotationXML>
            <emma:emma xmlns:emma="http://www.w3.org/2003/04/emma" version="1.0">
              <emma:interpretation id="{8B711B36-9E61-4233-980F-219D8D4B8B28}" emma:medium="tactile" emma:mode="ink">
                <msink:context xmlns:msink="http://schemas.microsoft.com/ink/2010/main" type="inkWord" rotatedBoundingBox="22733,9630 23117,9714 23043,10050 22659,9967">
                  <msink:destinationLink direction="with" ref="{C3C3EA43-DCE8-4B70-8FF6-ECDDADDD5D76}"/>
                </msink:context>
              </emma:interpretation>
              <emma:one-of disjunction-type="recognition" id="oneOf4">
                <emma:interpretation id="interp20" emma:lang="ko-KR" emma:confidence="0">
                  <emma:literal>「</emma:literal>
                </emma:interpretation>
                <emma:interpretation id="interp21" emma:lang="ko-KR" emma:confidence="0">
                  <emma:literal>“</emma:literal>
                </emma:interpretation>
                <emma:interpretation id="interp22" emma:lang="ko-KR" emma:confidence="0">
                  <emma:literal>5</emma:literal>
                </emma:interpretation>
                <emma:interpretation id="interp23" emma:lang="ko-KR" emma:confidence="0">
                  <emma:literal>、</emma:literal>
                </emma:interpretation>
                <emma:interpretation id="interp2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9859.2173">11551-1043 6,'0'0'62,"4"-16"3,-4 16 3,0 0 1,-62-4-31,66 11-2,2 7-3,-1 6-4,0 4-5,-3 6-1,5 0-5,-7 2-3,4-2-5,-4-2-2,0-5-1,0 2-7,0-9 0,0-2 0,0-4 0,0-10 0,2 12 0,-2-12-9,0 0-26,0 0-18,0 0-27,0-13-3,-2 1-4,0 0-4</inkml:trace>
          <inkml:trace contextRef="#ctx0" brushRef="#br0" timeOffset="10140.0178">11353-969 10,'-9'-6'67,"-3"-3"7,12 9-1,-8-15-1,8 15-33,5-12-3,10 6-4,6 2-8,7-4-5,6 2-5,5-2-2,2 1-2,3 4-2,-5-3-2,-2 5-3,-4-1-3,-8 2-3,-6 0-6,-5 5-14,-5 0-26,-9-5-29,6 13-2,-6-13-5,0 9-3,0-9 4</inkml:trace>
        </inkml:traceGroup>
        <inkml:traceGroup>
          <inkml:annotationXML>
            <emma:emma xmlns:emma="http://www.w3.org/2003/04/emma" version="1.0">
              <emma:interpretation id="{5A9F67C8-CFD0-4C12-908F-78EDB70A8E5C}" emma:medium="tactile" emma:mode="ink">
                <msink:context xmlns:msink="http://schemas.microsoft.com/ink/2010/main" type="inkWord" rotatedBoundingBox="23317,9663 23884,9787 23744,10429 23177,10306">
                  <msink:destinationLink direction="with" ref="{C3C3EA43-DCE8-4B70-8FF6-ECDDADDD5D76}"/>
                </msink:context>
              </emma:interpretation>
              <emma:one-of disjunction-type="recognition" id="oneOf5">
                <emma:interpretation id="interp25" emma:lang="ko-KR" emma:confidence="0">
                  <emma:literal>B</emma:literal>
                </emma:interpretation>
                <emma:interpretation id="interp26" emma:lang="ko-KR" emma:confidence="0">
                  <emma:literal>乃</emma:literal>
                </emma:interpretation>
                <emma:interpretation id="interp27" emma:lang="ko-KR" emma:confidence="0">
                  <emma:literal>모</emma:literal>
                </emma:interpretation>
                <emma:interpretation id="interp28" emma:lang="ko-KR" emma:confidence="0">
                  <emma:literal>머</emma:literal>
                </emma:interpretation>
                <emma:interpretation id="interp2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10686.0188">11937-849 29,'0'0'58,"-8"-14"4,8 14-2,-4-10-30,4 10 2,0 0 1,0 7-2,1 10-1,0 4-1,3 9-4,-1 3 1,0 5-1,-2 3-5,1 1-5,-1-2-9,0-5-6,1-2 0,-2-5 0,1-6 0,-1-2 0,3-6 0,-3-4 0,0-10 0,1 12 0,-1-12 0,0 0 0,0 0 0,0 0 0,0-8-26,-2-1-28,0-4-29,1-4 0,-2-6-5,3 0-5,0-10 9</inkml:trace>
          <inkml:trace contextRef="#ctx0" brushRef="#br0" timeOffset="11247.6197">11915-890 23,'-6'-20'58,"6"3"7,-1-5 1,1 6-28,6 0-2,2 2-4,4 5-4,3-2-5,6 4-3,5-1-4,7 1-2,3 1-3,4 3-1,1 2 0,4 1-3,-6 5-1,0 5-1,-10 5-2,-4 3 0,-11 4-1,-10 4 0,-7 0-1,-12-1 2,-10 3-1,-4-3 1,-4-5 0,-6-1-1,1-4 0,1-5-1,5-2 1,7-3 0,7-2 0,6-3-1,12 0 0,5 0 0,12 0 0,8 0-1,4 4 1,6-1-1,7 6 2,2 2 1,-4 5-3,-2 4 0,-3 0 0,-3 6 0,-10 0 0,-7-1 0,-12 3 0,-8-2 0,-15-3 0,-8-1 0,-9-1 0,-7-6 0,0 0 0,-6-5 0,3-4 0,6-4 0,6-1 0,7-1 0,4-1 0,2-8 0,-29 3-82,51 6-5,-11-16-1,11 16-7,-7-17-1</inkml:trace>
        </inkml:traceGroup>
      </inkml:traceGroup>
    </inkml:traceGroup>
    <inkml:traceGroup>
      <inkml:annotationXML>
        <emma:emma xmlns:emma="http://www.w3.org/2003/04/emma" version="1.0">
          <emma:interpretation id="{6602A715-F4D9-4DE5-B67A-5836500AFD82}" emma:medium="tactile" emma:mode="ink">
            <msink:context xmlns:msink="http://schemas.microsoft.com/ink/2010/main" type="paragraph" rotatedBoundingBox="15745,9025 19984,10030 19753,11002 15515,99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5E553E-DAED-4D54-B3E7-2EF1D182633F}" emma:medium="tactile" emma:mode="ink">
              <msink:context xmlns:msink="http://schemas.microsoft.com/ink/2010/main" type="line" rotatedBoundingBox="15745,9025 19984,10030 19753,11002 15515,9997"/>
            </emma:interpretation>
          </emma:emma>
        </inkml:annotationXML>
        <inkml:traceGroup>
          <inkml:annotationXML>
            <emma:emma xmlns:emma="http://www.w3.org/2003/04/emma" version="1.0">
              <emma:interpretation id="{382C2A29-6E16-4678-A793-F85A527A5A57}" emma:medium="tactile" emma:mode="ink">
                <msink:context xmlns:msink="http://schemas.microsoft.com/ink/2010/main" type="inkWord" rotatedBoundingBox="15659,9389 16056,9483 15977,9820 15579,9725"/>
              </emma:interpretation>
              <emma:one-of disjunction-type="recognition" id="oneOf6">
                <emma:interpretation id="interp30" emma:lang="ko-KR" emma:confidence="0">
                  <emma:literal>二</emma:literal>
                </emma:interpretation>
                <emma:interpretation id="interp31" emma:lang="ko-KR" emma:confidence="0">
                  <emma:literal>=</emma:literal>
                </emma:interpretation>
                <emma:interpretation id="interp32" emma:lang="ko-KR" emma:confidence="0">
                  <emma:literal>그</emma:literal>
                </emma:interpretation>
                <emma:interpretation id="interp33" emma:lang="ko-KR" emma:confidence="0">
                  <emma:literal>즈</emma:literal>
                </emma:interpretation>
                <emma:interpretation id="interp34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-11450.4201">4272-1250 6,'0'0'56,"-7"-2"8,7 2 5,0 0-22,-10-10-2,10 10-4,0 0-6,0-10-1,0 10-9,0 0-5,14-8-6,-4 6-4,6 0-2,2-3-2,5 0 0,2 4-2,4-2 0,0 0-1,0 0-1,-1-1 0,-2 4-1,-2 0 0,-3 0 0,-6 0-2,-4 0-1,-2 0-2,-9 0-4,9 4-5,-9-4-10,0 0-13,-5 10-13,-2 0-27,-8-6-5,-1 7-1,-10 0 1</inkml:trace>
          <inkml:trace contextRef="#ctx0" brushRef="#br0" timeOffset="-11200.8197">4237-1077 7,'-20'12'64,"11"1"8,9-13 1,0 0 1,10 13-34,5-11-2,9 2-3,10-4-7,10 0-7,-4-4-6,-1 0-3,0-1-4,-7 3-1,0 0-4,-5 2-1,-9 0-2,-7 3-4,2 2-4,-13-5-11,8 8-19,-8-8-38,7 10-3,-7-10-3,0 0-4,15 0-1</inkml:trace>
        </inkml:traceGroup>
        <inkml:traceGroup>
          <inkml:annotationXML>
            <emma:emma xmlns:emma="http://www.w3.org/2003/04/emma" version="1.0">
              <emma:interpretation id="{9A06B9C5-2D13-4105-A126-B132607B24D2}" emma:medium="tactile" emma:mode="ink">
                <msink:context xmlns:msink="http://schemas.microsoft.com/ink/2010/main" type="inkWord" rotatedBoundingBox="16672,9749 16830,9262 17225,9390 17066,9878"/>
              </emma:interpretation>
              <emma:one-of disjunction-type="recognition" id="oneOf7">
                <emma:interpretation id="interp35" emma:lang="ko-KR" emma:confidence="0">
                  <emma:literal>C</emma:literal>
                </emma:interpretation>
                <emma:interpretation id="interp36" emma:lang="ko-KR" emma:confidence="0">
                  <emma:literal>c</emma:literal>
                </emma:interpretation>
                <emma:interpretation id="interp37" emma:lang="ko-KR" emma:confidence="0">
                  <emma:literal>오</emma:literal>
                </emma:interpretation>
                <emma:interpretation id="interp38" emma:lang="ko-KR" emma:confidence="0">
                  <emma:literal>으</emma:literal>
                </emma:interpretation>
                <emma:interpretation id="interp3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-9032.4157">5656-1347 16,'11'-9'48,"-11"9"3,9-12-1,-9 12-26,9-12-1,-9 12-1,1-11-2,-1 11-1,3-10 0,-3 10-2,0-10 0,0 10-3,0-11-3,0 11-2,-4-9 0,-5 8-4,-3 1 0,-5 0 0,-2 1 1,-4 8 1,-5 5 3,-5 0 3,1 8 2,-2 6 1,-1 5 1,1 5 0,5 1-2,3 1-4,9 0-11,5 1 0,11-5 0,3-5 0,16-4 0,6-6 0,9-7 0,7-2 0,1-3 0,0-6 0,-1 0 0,-1-3 0,-6 0 0,-7-2 0,-5 1 0,-9-2 0,-1 3 0,-11 0 0,9-8-18,-9 8-65,0 0-2,0 0-5,-5-15-3,5 15-3</inkml:trace>
        </inkml:traceGroup>
        <inkml:traceGroup>
          <inkml:annotationXML>
            <emma:emma xmlns:emma="http://www.w3.org/2003/04/emma" version="1.0">
              <emma:interpretation id="{C7ABBCD3-E41B-4476-AC27-40172057FE0B}" emma:medium="tactile" emma:mode="ink">
                <msink:context xmlns:msink="http://schemas.microsoft.com/ink/2010/main" type="inkWord" rotatedBoundingBox="17326,9699 17737,9637 17742,9674 17332,9735"/>
              </emma:interpretation>
              <emma:one-of disjunction-type="recognition" id="oneOf8">
                <emma:interpretation id="interp40" emma:lang="ko-KR" emma:confidence="0">
                  <emma:literal>-</emma:literal>
                </emma:interpretation>
                <emma:interpretation id="interp41" emma:lang="ko-KR" emma:confidence="0">
                  <emma:literal>‘</emma:literal>
                </emma:interpretation>
                <emma:interpretation id="interp42" emma:lang="ko-KR" emma:confidence="0">
                  <emma:literal>「</emma:literal>
                </emma:interpretation>
                <emma:interpretation id="interp43" emma:lang="ko-KR" emma:confidence="0">
                  <emma:literal>`</emma:literal>
                </emma:interpretation>
                <emma:interpretation id="interp4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26036.4457">5980-1037 12,'-14'0'50,"14"0"3,-14-6 2,14 6-27,0 0-1,0 0-1,0-8-2,0 8 1,0 0-3,0 0-1,7-9-2,-7 9-2,0 0-2,11-6-3,-11 6-3,12-4-1,1 2-2,-2 0-3,4-1 0,-1 0 0,6 1-1,0-2 1,6 3 0,0-3-1,0 1 1,6 1-1,-3-1 1,1-2-1,-4 5-1,0-2 1,-6 0 0,-2 0 0,-6 1 1,-12 1 0,15-3 2,-15 3-1,0 0 1,0 0-1,0 0 0,0 0-1,0 0-1,-9-7-1,9 7 0,-17 0-1,5 0 0,-2 0 0,-3 2 0,-3 1 0,0 1 0,-2 0 0,-4 0 0,-3 1 0,3 0 0,1-2 0,2 1 0,2-1 1,0-1-1,5 0 1,3-2-1,4 3 1,9-3-1,-11 0 1,11 0 0,0 0-1,7 0 1,2-1-1,4-2 1,2 0-1,3 0 1,0-1-1,0 2 1,-3 1-2,-1-1-1,-3 2-2,-11 0-6,15 2-26,-7 5-41,-8-7-2,1 9-2,-1-9-8,0 0 0</inkml:trace>
        </inkml:traceGroup>
        <inkml:traceGroup>
          <inkml:annotationXML>
            <emma:emma xmlns:emma="http://www.w3.org/2003/04/emma" version="1.0">
              <emma:interpretation id="{F419880E-F7CF-4829-A4C8-ADE0D1C22484}" emma:medium="tactile" emma:mode="ink">
                <msink:context xmlns:msink="http://schemas.microsoft.com/ink/2010/main" type="inkWord" rotatedBoundingBox="18618,9721 19980,10044 19753,11002 18391,10679"/>
              </emma:interpretation>
              <emma:one-of disjunction-type="recognition" id="oneOf9">
                <emma:interpretation id="interp45" emma:lang="ko-KR" emma:confidence="0">
                  <emma:literal>먼</emma:literal>
                </emma:interpretation>
                <emma:interpretation id="interp46" emma:lang="ko-KR" emma:confidence="0">
                  <emma:literal>∞</emma:literal>
                </emma:interpretation>
                <emma:interpretation id="interp47" emma:lang="ko-KR" emma:confidence="0">
                  <emma:literal>中</emma:literal>
                </emma:interpretation>
                <emma:interpretation id="interp48" emma:lang="ko-KR" emma:confidence="0">
                  <emma:literal>㉪</emma:literal>
                </emma:interpretation>
                <emma:interpretation id="interp49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-3666.0064">7202-777 0,'-14'4'45,"14"-4"5,-10 0 3,10 0-23,0 0-1,-2-7-1,2 7-5,0 0-3,0 0-3,0 0-1,5-1 1,-2 8 2,0 11-1,-3 7 4,0 9-1,0 7 2,-4 8 0,-7 5-2,6 7-5,-3 2-16,0-2 15,1 2-10,-1-10-5,5-1 0,-1-8 0,4-10 0,-2-7 0,1-8 0,0-6 0,1-13 0,0 0 0,0 0 0,1-7 0,2-9 0,1-6 0,-1-7 0,-2-8 0,2-8 0,1-5 0,0-4 0,2-3 0,1-6 0,1 1 0,6 0-6,5 8-3,2 0 1,2 10 4,2 3 1,1 14 2,0 1 1,2 15 1,-2 7 1,0 9 2,-3 18 1,-2 7 2,0 11 1,-6 11-4,-3 9-4,-3 5 0,0 3 0,0-1 0,-3-5 0,0-8 0,-1-6 0,0-11 0,2-11 0,-2-6 0,-1-9 0,-4-12 0,7 9 0,-7-9 0,0 0 0,7-4 0,-7 4-12,5-10-48,-5 1-25,3-2 0,-6-6-5,2 4-5,-9-8 11,5 5 84</inkml:trace>
          <inkml:trace contextRef="#ctx0" brushRef="#br0" timeOffset="-3447.6061">7283-411 18,'-25'3'60,"2"-3"9,8 1 3,2-1-4,-27 0-31,49 0-7,14 0-1,7 0-7,5 0-4,5 0-6,-2-1-4,2-2-6,-5 1-12,-6-2-19,-4 0-19,-7 3-23,-7-5-4,-2-1-6,-2-6-2</inkml:trace>
          <inkml:trace contextRef="#ctx0" brushRef="#br0" timeOffset="-2839.205">7560-834 19,'-14'0'68,"2"-1"3,12 1-1,-11 0 1,11 0-33,5-5-3,9 4-4,6-1-6,8 0-7,4 0-3,8 2 0,3 0-3,1 2-4,-1 0-2,-2 0-2,-5 0-2,-6 5-5,-6-4-5,-8 0-12,-6 2-23,-10-5-35,5 11 0,-5-11-6,0 0-4,-8 6 1</inkml:trace>
          <inkml:trace contextRef="#ctx0" brushRef="#br0" timeOffset="-3120.0055">7670-894 36,'13'-7'61,"-6"-2"4,1 8 2,-8 1 3,12 7-37,-2 10-2,-3 8-4,0 8-4,0 0 0,-2 3-2,-1-1-5,0-5-6,2-5-3,-5-2-2,2-8-1,0-3-2,-3-12-1,1 11-4,-1-11-13,0 0-22,0-30-24,0 20-17,0-4-2,0-5-6,-1-3-3</inkml:trace>
        </inkml:traceGroup>
        <inkml:traceGroup>
          <inkml:annotationXML>
            <emma:emma xmlns:emma="http://www.w3.org/2003/04/emma" version="1.0">
              <emma:interpretation id="{2F4BFCF4-B8DF-4787-A877-ACDEB6AD882E}" emma:medium="tactile" emma:mode="ink">
                <msink:context xmlns:msink="http://schemas.microsoft.com/ink/2010/main" type="inkWord" rotatedBoundingBox="19413,10671 19498,9948 19927,9998 19842,10721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아</emma:literal>
                </emma:interpretation>
                <emma:interpretation id="interp52" emma:lang="ko-KR" emma:confidence="0">
                  <emma:literal>“</emma:literal>
                </emma:interpretation>
                <emma:interpretation id="interp53" emma:lang="ko-KR" emma:confidence="0">
                  <emma:literal>!</emma:literal>
                </emma:interpretation>
                <emma:interpretation id="interp5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-2230.8039">8087-139 69,'-11'16'80,"0"-4"1,0-7-2,11-5 0,-14 9-29,14-9-19,0 0-6,0 0-8,0 0-17,-2-14 0,2 1 0,2-5 0,3-6 0,1-10 0,1-4 0,2-7 0,2-4 0,3-4 0,0-1 0,0-7 0,2 4 0,1 3 0,1 6 0,-2 5 0,1 8 0,-1 6 0,-2 9 0,0 8 0,-3 7 0,0 5 0,-1 12 0,1 9 0,-2 7 0,1 10 0,1 8 0,0 9 0,4 3 0,-3 4 0,4-5 0,-1-4 0,-1-6 0,1-5 0,-3-12 0,1-8 0,-5-9 0,-1-5 0,-7-8 0,11 3 0,-11-3 0,0 0 0,9-11 0,-9 11 0,6-13-23,-31 2-61,25 1-3,-3-4 87,-2 1-88,-6-1-7,4 6 0</inkml:trace>
          <inkml:trace contextRef="#ctx0" brushRef="#br0" timeOffset="-1996.8035">8178-416 11,'-23'-4'82,"6"2"2,6-5-4,11 7-1,-10-12-1,10 12-42,15-11-9,10 6-12,1-1-5,7 1-4,0 0-3,3 1-3,-4 1 0,-2-1-3,-8 1-25,-8 3-49,-2 4-2,-12-4-4,0 0-6,-9 6-4</inkml:trace>
        </inkml:traceGroup>
      </inkml:traceGroup>
    </inkml:traceGroup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2:22.92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026B605-4395-4310-951B-3654A99A8996}" emma:medium="tactile" emma:mode="ink">
          <msink:context xmlns:msink="http://schemas.microsoft.com/ink/2010/main" type="writingRegion" rotatedBoundingBox="22251,8171 25018,8930 24702,10079 21936,9320"/>
        </emma:interpretation>
      </emma:emma>
    </inkml:annotationXML>
    <inkml:traceGroup>
      <inkml:annotationXML>
        <emma:emma xmlns:emma="http://www.w3.org/2003/04/emma" version="1.0">
          <emma:interpretation id="{FCD0F4D2-CF68-4679-ABEE-E1F97A14BD66}" emma:medium="tactile" emma:mode="ink">
            <msink:context xmlns:msink="http://schemas.microsoft.com/ink/2010/main" type="paragraph" rotatedBoundingBox="22251,8171 25018,8930 24702,10079 21936,93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8D137B-8DEA-4A8F-A19B-09A832AB2866}" emma:medium="tactile" emma:mode="ink">
              <msink:context xmlns:msink="http://schemas.microsoft.com/ink/2010/main" type="line" rotatedBoundingBox="22251,8171 25018,8930 24702,10079 21936,9320"/>
            </emma:interpretation>
          </emma:emma>
        </inkml:annotationXML>
        <inkml:traceGroup>
          <inkml:annotationXML>
            <emma:emma xmlns:emma="http://www.w3.org/2003/04/emma" version="1.0">
              <emma:interpretation id="{40793A3F-56A3-48AB-B2D9-B3DDA55BCDBE}" emma:medium="tactile" emma:mode="ink">
                <msink:context xmlns:msink="http://schemas.microsoft.com/ink/2010/main" type="inkWord" rotatedBoundingBox="22251,8171 24129,8686 23813,9835 21936,9320"/>
              </emma:interpretation>
              <emma:one-of disjunction-type="recognition" id="oneOf0">
                <emma:interpretation id="interp0" emma:lang="ko-KR" emma:confidence="0">
                  <emma:literal>봐</emma:literal>
                </emma:interpretation>
                <emma:interpretation id="interp1" emma:lang="ko-KR" emma:confidence="0">
                  <emma:literal>뫄</emma:literal>
                </emma:interpretation>
                <emma:interpretation id="interp2" emma:lang="ko-KR" emma:confidence="0">
                  <emma:literal>쫘</emma:literal>
                </emma:interpretation>
                <emma:interpretation id="interp3" emma:lang="ko-KR" emma:confidence="0">
                  <emma:literal>虹</emma:literal>
                </emma:interpretation>
                <emma:interpretation id="interp4" emma:lang="ko-KR" emma:confidence="0">
                  <emma:literal>坐</emma:literal>
                </emma:interpretation>
              </emma:one-of>
            </emma:emma>
          </inkml:annotationXML>
          <inkml:trace contextRef="#ctx0" brushRef="#br0">447 43 39,'0'-13'59,"2"3"6,-2-2 1,0-28-23,0 40-10,3-12-6,-3 12-4,0 0-2,10 8-3,-5 6-3,2 7-2,0 6-1,0 0 1,1 7 1,1-3-2,-1 4-2,-1-2-3,-2-7-1,1-2-2,-4-5-1,3-5 0,-4-3-2,2-2 0,-3-9-2,0 0-6,0 0-14,0 0-20,-6-6-35,6 6-2,-3-23-4,3 10-6,-2-7 0</inkml:trace>
          <inkml:trace contextRef="#ctx0" brushRef="#br0" timeOffset="343.2006">314-5 22,'-13'-5'69,"0"-1"6,1 0 0,12 6-2,0 0-29,3-11-5,-3 11-9,17-7-7,-1 4-6,8-2-4,7-1-2,7 1-2,5 0-2,2 5-3,1-3-4,-3 0 0,-5 3 0,-3 0 0,-8 2 0,-7 0 0,-5 2 0,-4-1 0,-11-3 0,0 0-10,0 0-30,-36 9-37,36-9-4,0 0-2,-12 0-6,12 0 1</inkml:trace>
          <inkml:trace contextRef="#ctx0" brushRef="#br0" timeOffset="-374.4006">10 105 20,'-2'-14'45,"-4"-2"5,6 5-1,-3 3-28,3 8-1,0 0 0,0 0 4,5 6-1,-1 15 4,3 5-1,-3 11-1,5 8 2,-1 5 0,2 5-5,-5-1-4,6-1-3,-5-3-5,2-7-1,-4-10-2,0-8-1,-2-5-2,0-5 0,-2-7 1,0-8-1,0 0-1,0 0-3,0 0 0,-2-11 0,0-1 0,-1-8 0,2-1 0,-2-5 0,1-3 0,-3-1-4,1-4 0,2 2 1,-3-3 1,3 1 1,-1-2 1,3 6 0,0 2 1,4-2-2,4 3 1,5-3-1,5 7 0,4-2 0,4 5-1,4 2 1,3-2 0,2 6 0,-2 7 0,-3 4 1,-2 3-1,-9 8 0,-7 7 0,-8 3 1,-8 5-1,-9 1 1,-9 1 1,-7-1-1,-5-3 1,-1-1 1,-1-5-1,6 0-1,2-3 0,6-1-1,8-3 0,6 1 1,8-2-1,5 4 0,12 2 0,5 1 1,6 3-1,9 1 2,0 5-1,3 4 1,0 1 0,-6 0 1,-5 0 1,-9 0 2,-11-1 1,-9-6 0,-11-2-3,-8-4-3,-9-6 0,-2-1 0,-6-4 0,0-4 0,5 0 0,3-5 0,3-3 0,5 1 0,6-1 0,4-3 0,5 1-30,5 10-26,0 0-27,5-20-2,1 1-5,7 0-1</inkml:trace>
          <inkml:trace contextRef="#ctx0" brushRef="#br0" timeOffset="-1435.2025">-26 945 14,'-19'0'38,"19"0"3,-15-1-24,6 1 1,0-1 2,-1 1 4,2 0 5,-2 0 1,10 0 1,-14-3-1,14 3-1,-11-1-3,11 1-2,0 0-5,0 0-5,-8 0-2,8 0-1,0 0-2,0 0 0,5 1 1,-5-1 0,18 0 1,-2-1-1,7-1 0,6-3-2,11-1-1,11-3-7,15 0 0,6-1 0,10 0 0,9-1 0,13 1 0,2-2 0,4 6 0,6 2 0,-6 1 0,2 3 0,-1 0 0,-5 0 0,-4 1 0,-1 3 0,-14 0 0,-10-4 0,-12 0 0,-10 0 0,-14 0 0,-12 0 0,-15 0 0,-14 0 0,0 0 0,-22 0-73,-6 0-13,-3 0 0,-12-6-7,-3-1-3</inkml:trace>
          <inkml:trace contextRef="#ctx0" brushRef="#br0" timeOffset="1014.0018">1060 210 23,'11'-5'54,"-6"-8"6,4 7 3,-8-3-25,3 0-4,-4 9-5,3-14-5,-3 14-5,-3-11-6,3 11-2,-15-9-2,3 8 1,-6 1-1,0 1 2,-3 7 1,0 3 2,1 4 0,1 8 0,1 4-1,4 5-1,7-2 0,6 3-2,5 0-7,14-2-3,8-5 0,8-5 0,8-2 0,7-8 0,-1-2 0,2-5 0,-6-3 0,-4-1 0,-8 0 0,-7-1 0,-5 0 0,-10-2 0,-10 3-13,8 16-45,-8-16-26,-8 7-1,-2-5-5,10-2-4,-19 2 7</inkml:trace>
        </inkml:traceGroup>
        <inkml:traceGroup>
          <inkml:annotationXML>
            <emma:emma xmlns:emma="http://www.w3.org/2003/04/emma" version="1.0">
              <emma:interpretation id="{25D8564E-A560-40C9-B793-729B9EDEE8AF}" emma:medium="tactile" emma:mode="ink">
                <msink:context xmlns:msink="http://schemas.microsoft.com/ink/2010/main" type="inkWord" rotatedBoundingBox="24373,8858 24991,9027 24787,9769 24170,9600"/>
              </emma:interpretation>
              <emma:one-of disjunction-type="recognition" id="oneOf1">
                <emma:interpretation id="interp5" emma:lang="ko-KR" emma:confidence="0">
                  <emma:literal>B</emma:literal>
                </emma:interpretation>
                <emma:interpretation id="interp6" emma:lang="ko-KR" emma:confidence="0">
                  <emma:literal>금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4414.8076">2187 664 38,'0'0'43,"-15"-17"0,15 17-24,-11-4 0,11 4 5,-7 14 5,4 6 6,3 5 1,0 12 2,0 7-1,2 6 2,-1 7-5,6-2-8,-7 4-6,3-8-7,-3-3-4,1-8-2,0-9-5,1-8-2,-1-5 0,-1-7 0,0-11 0,3 10 0,-3-10 0,4-5 0,-4-5 0,3-1 0,-3-6 0,1-2 0,-1-8-4,2-1-14,-2-2-5,0-6-4,0 2 1,-4-5 1,2-3 0,-5 2 6,2-1 4,-2 6 5,3-3 8,0 7 7,1-3 0,1 6 0,2 6 2,5-4 1,4 4 1,4-1 0,5 2 0,8 0 1,0 3-1,8 4 0,-2 5-1,7 3-1,-4 5-2,3 3 0,-5 7-1,-4 8-2,-6 4-1,-8 3-1,-4 0 2,-11 2 0,-1 0 0,-14 1 0,-7-3 1,-6-2 1,-4-2-1,-1-6 1,-2-2-1,4-2 1,1-3-1,6-3 0,8-2-1,4 0 0,12-2 0,0 0-1,0 0 0,17 4-1,7-1 0,3 5 0,7 5 1,7 5 1,4 5 0,1 3 0,-1 8 0,-2 1 2,-3 8 1,-8-8 2,-9 0-1,-15 0-3,-9-2-3,-16-5 0,-11-2 0,-14-6 0,-7-6 0,-4-3 0,-6-3 0,2-6 0,6-2 0,5 0 0,6-6 0,11 2 0,4-2 0,12 5-8,13 1-73,-8-6-4,8 6-1,-1-11-7,1 11-3</inkml:trace>
        </inkml:traceGroup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3:12.07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C3C3EA43-DCE8-4B70-8FF6-ECDDADDD5D76}" emma:medium="tactile" emma:mode="ink">
          <msink:context xmlns:msink="http://schemas.microsoft.com/ink/2010/main" type="inkDrawing" rotatedBoundingBox="22303,11129 24753,10924 24757,10973 22307,11178" semanticType="underline" shapeName="Other">
            <msink:sourceLink direction="with" ref="{103232EC-9FB9-4705-8BFA-FF123F9C5C35}"/>
            <msink:sourceLink direction="with" ref="{8B711B36-9E61-4233-980F-219D8D4B8B28}"/>
            <msink:sourceLink direction="with" ref="{5A9F67C8-CFD0-4C12-908F-78EDB70A8E5C}"/>
          </msink:context>
        </emma:interpretation>
      </emma:emma>
    </inkml:annotationXML>
    <inkml:trace contextRef="#ctx0" brushRef="#br0">17 212 8,'-11'0'49,"1"0"8,10 0 2,13-5-22,-13 5-1,-2-8-3,2 8-4,0 0-4,-1-9-5,1 9-5,0 0-5,0 0-2,8-2-4,3 2 0,4 0 0,6 0 1,7 1 1,9-1 3,8 0 1,9-3 1,9-2 1,10-3 0,10-3 1,11-1 0,4-4-2,6 2 0,8-1-11,6 1 0,5 1 0,4 0 0,1 5 0,-3-1 0,6 1 0,-7 2 0,-4-1 0,-9 2 0,-11-1 0,-14 3 0,-13-2 0,-13 1 0,-13 1 0,-12 3 0,-9-2 0,-8 2 0,-3 0 0,-4 0 0,-3 0 0,0 4 0,-8-4-22,0 0-58,0 0-3,-5 7-2,-5-4-6,-12-3-2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2:10:25.18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D5F4A8D-50E2-45FD-8DB1-27C7EEFE6E9C}" emma:medium="tactile" emma:mode="ink">
          <msink:context xmlns:msink="http://schemas.microsoft.com/ink/2010/main" type="writingRegion" rotatedBoundingBox="2379,14517 16935,14447 16945,16606 2389,16676"/>
        </emma:interpretation>
      </emma:emma>
    </inkml:annotationXML>
    <inkml:traceGroup>
      <inkml:annotationXML>
        <emma:emma xmlns:emma="http://www.w3.org/2003/04/emma" version="1.0">
          <emma:interpretation id="{CF0E6177-26C5-409B-A087-4F601D18512D}" emma:medium="tactile" emma:mode="ink">
            <msink:context xmlns:msink="http://schemas.microsoft.com/ink/2010/main" type="paragraph" rotatedBoundingBox="2368,14520 6386,14444 6413,15841 2394,159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4C9FA3-87AF-44C1-8768-D912D138F344}" emma:medium="tactile" emma:mode="ink">
              <msink:context xmlns:msink="http://schemas.microsoft.com/ink/2010/main" type="line" rotatedBoundingBox="2368,14520 6386,14444 6413,15841 2394,15917"/>
            </emma:interpretation>
          </emma:emma>
        </inkml:annotationXML>
        <inkml:traceGroup>
          <inkml:annotationXML>
            <emma:emma xmlns:emma="http://www.w3.org/2003/04/emma" version="1.0">
              <emma:interpretation id="{12F49F64-4D0F-4CB1-BAB4-AFB871B5B04D}" emma:medium="tactile" emma:mode="ink">
                <msink:context xmlns:msink="http://schemas.microsoft.com/ink/2010/main" type="inkWord" rotatedBoundingBox="2556,14490 4202,15024 3874,16036 2227,15502"/>
              </emma:interpretation>
              <emma:one-of disjunction-type="recognition" id="oneOf0">
                <emma:interpretation id="interp0" emma:lang="ko-KR" emma:confidence="0">
                  <emma:literal>떼</emma:literal>
                </emma:interpretation>
                <emma:interpretation id="interp1" emma:lang="ko-KR" emma:confidence="0">
                  <emma:literal>페</emma:literal>
                </emma:interpretation>
                <emma:interpretation id="interp2" emma:lang="ko-KR" emma:confidence="0">
                  <emma:literal>웨</emma:literal>
                </emma:interpretation>
                <emma:interpretation id="interp3" emma:lang="ko-KR" emma:confidence="0">
                  <emma:literal>될</emma:literal>
                </emma:interpretation>
                <emma:interpretation id="interp4" emma:lang="ko-KR" emma:confidence="0">
                  <emma:literal>돼</emma:literal>
                </emma:interpretation>
              </emma:one-of>
            </emma:emma>
          </inkml:annotationXML>
          <inkml:trace contextRef="#ctx0" brushRef="#br0">-3998-891 27,'0'-27'47,"3"-7"1,6-2-3,-1 1-33,3-3-4,-1 4-1,0 0 1,-3 5 3,-3 1 4,-4 9 1,-7 9-1,-8 4 3,-3 6 0,-7 14 3,3 13 0,-7 19-1,-4 18-1,1 14 0,1 13-1,7 9-2,5 8-1,8-3-6,4 0-2,8-14-3,10-14-1,9-13-1,4-14 0,8-15 1,1-14 0,7-12-1,-3-10 0,9-18-3,-5-8-1,5-11-1,-5-6-1,2-9-1,1-6-1,-3-2 2,-1 2-1,-4 4 3,-4 6 0,-6 10 0,-1 9 1,-12 15 1,-13 15 2,9 10 0,-12 17 1,-8 16 1,0 6 0,-2 7 0,4 2 1,2-2-2,6-6 0,2-13 0,10-5 0,8-16-1,5-11 1,5-7 1,1-15-1,-1-6 0,-4-9-1,-3-4-2,-8-4 1,-5 1-2,-9 0 0,-3 2-2,-8 4-1,-2 3-1,2 7 0,0 2-1,4 2 0,4 0 0,6 5-1,8 1 0,7 5 1,2 4 3,6 4 1,2 5 4,0 13 1,1 11 1,-5 9 1,0 6 2,-4 9 0,-3 0 0,-6 1-1,-1-7-2,-2-5 0,-5-13 1,-1-2 0,-2-15 0,0-12 0,0 0-2,0-15 0,0-8-3,0-8-3,2-1-3,2-9 0,6-1-1,5 2 0,1 4 0,4 5 2,-1 5 1,4 10 3,-5 9 2,1 8 1,-3 12 2,-1 9 0,-4 8 1,0 8 1,-3 2-1,-4 3 0,2-5-1,-3-4 0,-1-10 0,-2-7-2,0-17-2,0 0 0,13-9 0,-8-19 0,8-9 0,0-2 0,4-10-7,4 3 0,2 2 1,-2 5 0,-3 9 2,0 13 2,-3 12 2,-3 11 1,-5 16 0,1 8 2,-4 13-1,1 7 0,1 5 0,0 2-3,4-5-8,1-2-16,4-13-22,7-2-30,1-20-2,6-13-7,-1-9-2</inkml:trace>
        </inkml:traceGroup>
        <inkml:traceGroup>
          <inkml:annotationXML>
            <emma:emma xmlns:emma="http://www.w3.org/2003/04/emma" version="1.0">
              <emma:interpretation id="{5C53F267-3A2D-4BA5-B63C-C3442B9FCA7B}" emma:medium="tactile" emma:mode="ink">
                <msink:context xmlns:msink="http://schemas.microsoft.com/ink/2010/main" type="inkWord" rotatedBoundingBox="4067,15875 4108,15086 4380,15100 4339,15889"/>
              </emma:interpretation>
              <emma:one-of disjunction-type="recognition" id="oneOf1">
                <emma:interpretation id="interp5" emma:lang="ko-KR" emma:confidence="0">
                  <emma:literal>p</emma:literal>
                </emma:interpretation>
                <emma:interpretation id="interp6" emma:lang="ko-KR" emma:confidence="0">
                  <emma:literal>P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R</emma:literal>
                </emma:interpretation>
                <emma:interpretation id="interp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530.4009">-2485-621 4,'5'-14'67,"-5"14"6,7 7 2,-3 13-2,2 9-2,1 14-42,2 15-12,2 5 1,1 16-2,-1 5-1,1-1-5,2-4-3,-7-8-7,1-10 0,-4-15 0,-1-7 9,-3-20 0,0-19-9,-8 0 7,-5-17-1,1-8-1,-3-13-5,1-5 0,-1-12 0,-1-3-5,5-6-9,5-7 0,6-1 0,2 1-1,11 1 4,7 8 1,5 6 5,10 15 3,-1 11 6,2 17 3,-2 13 2,-6 12 1,-7 15 0,-12 10-2,-9 9-1,-7-1-1,-11 1-1,-9-2-1,-3-1-6,-8-7-7,5-8-26,33-7-41,-29-10-1,10-6-6,1-10-4,13-10-4</inkml:trace>
        </inkml:traceGroup>
        <inkml:traceGroup>
          <inkml:annotationXML>
            <emma:emma xmlns:emma="http://www.w3.org/2003/04/emma" version="1.0">
              <emma:interpretation id="{BF510889-4001-46FC-92EC-47A48C6BE278}" emma:medium="tactile" emma:mode="ink">
                <msink:context xmlns:msink="http://schemas.microsoft.com/ink/2010/main" type="inkWord" rotatedBoundingBox="4555,15546 4573,14565 4597,14566 4579,15547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Ⅰ</emma:literal>
                </emma:interpretation>
                <emma:interpretation id="interp13" emma:lang="ko-KR" emma:confidence="0">
                  <emma:literal>|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920.4016">-1996-1171 1,'-7'51'80,"3"14"3,-1 10 0,0 12-5,-3 2-2,8 10-43,0 7-4,0-7-15,0-14-7,0-6-7,0-20-10,0-16-16,0-10-21,0-22-30,0-11-4,4-18-4,5-7-2</inkml:trace>
        </inkml:traceGroup>
        <inkml:traceGroup>
          <inkml:annotationXML>
            <emma:emma xmlns:emma="http://www.w3.org/2003/04/emma" version="1.0">
              <emma:interpretation id="{BD2B6200-AB4F-48B7-BC0E-8B67D6411548}" emma:medium="tactile" emma:mode="ink">
                <msink:context xmlns:msink="http://schemas.microsoft.com/ink/2010/main" type="inkWord" rotatedBoundingBox="4676,14989 5654,14833 5759,15485 4781,15642"/>
              </emma:interpretation>
              <emma:one-of disjunction-type="recognition" id="oneOf3">
                <emma:interpretation id="interp15" emma:lang="ko-KR" emma:confidence="0">
                  <emma:literal>…</emma:literal>
                </emma:interpretation>
                <emma:interpretation id="interp16" emma:lang="ko-KR" emma:confidence="0">
                  <emma:literal>얘</emma:literal>
                </emma:interpretation>
                <emma:interpretation id="interp17" emma:lang="ko-KR" emma:confidence="0">
                  <emma:literal>ㅮ</emma:literal>
                </emma:interpretation>
                <emma:interpretation id="interp18" emma:lang="ko-KR" emma:confidence="0">
                  <emma:literal>매</emma:literal>
                </emma:interpretation>
                <emma:interpretation id="interp19" emma:lang="ko-KR" emma:confidence="0">
                  <emma:literal>애</emma:literal>
                </emma:interpretation>
              </emma:one-of>
            </emma:emma>
          </inkml:annotationXML>
          <inkml:trace contextRef="#ctx0" brushRef="#br0" timeOffset="1450.8026">-1866-441 7,'9'12'76,"-2"-1"3,4 2-2,0-5-4,2-5-1,2-3-50,3-9-3,1-9-6,6-3-7,0-9-2,1-3-1,-4-9-2,-1-1-3,-5-2-2,-5 2 0,-4 4 0,-7 9-2,-3 9 1,-11 11 2,-2 11 2,-8 15 5,-2 13 2,0 12 2,1 7 1,5 6 1,0-3 1,8 2-2,8-8 0,4-4-2,12-12 0,9-8-2,4-8-2,5-12-3,7-9 0,3-11 0,-1-7 0,2-11 0,-2-2 0,-3-5-5,-3 0 0,-2 2-1,-7 5 0,-1 7 1,1 11 3,-7 10 2,3 9 4,-6 9 1,-1 10 1,-3 9 1,2 4 0,2 3-7,-1-1 0,2 0 0,0-3 0,3-6 0,0-6 0,5-4 0,-1-12 0,-1-3 0,-3-10-12,0-9-33,1-5-36,-7-9-3,1-1-4,-6-7-4,-2 2 1</inkml:trace>
          <inkml:trace contextRef="#ctx0" brushRef="#br0" timeOffset="1606.8028">-1034-720 45,'-18'6'88,"-5"15"0,-2 11-5,-8 8-1,2-26-25,0 40-22,-1 8-11,-2 1-15,10 1-9,2-8 0,8-5-28,1-10-20,10-10-32,7-19-2,7-12-6,11-17-6,1-14 6</inkml:trace>
          <inkml:trace contextRef="#ctx0" brushRef="#br0" timeOffset="1825.2032">-998-627 56,'14'1'85,"-6"10"-2,3 9-3,-6 2-1,1 6-3,-5 3-62,2 5-5,-2 0 1,1 1-5,-2-5-4,0-5-3,0-6-7,3-10-25,-3-11-43,11 0-1,-5-12-6,1-14-3,2-3-3</inkml:trace>
          <inkml:trace contextRef="#ctx0" brushRef="#br0" timeOffset="1996.8035">-936-897 69,'-10'-4'85,"1"4"-4,-1 7-5,-1 7-1,3 4-5,-6 2-71,8 11-14,2-4-16,0 2-41,4-3-3,1-9-6,15-15-4,2-7 3</inkml:trace>
        </inkml:traceGroup>
        <inkml:traceGroup>
          <inkml:annotationXML>
            <emma:emma xmlns:emma="http://www.w3.org/2003/04/emma" version="1.0">
              <emma:interpretation id="{8C31CE9D-1F9B-47B7-8506-F69AD1D29FDF}" emma:medium="tactile" emma:mode="ink">
                <msink:context xmlns:msink="http://schemas.microsoft.com/ink/2010/main" type="inkWord" rotatedBoundingBox="6188,14409 6598,15511 5974,15743 5564,14641"/>
              </emma:interpretation>
              <emma:one-of disjunction-type="recognition" id="oneOf4">
                <emma:interpretation id="interp20" emma:lang="ko-KR" emma:confidence="0">
                  <emma:literal>해</emma:literal>
                </emma:interpretation>
                <emma:interpretation id="interp21" emma:lang="ko-KR" emma:confidence="0">
                  <emma:literal>제</emma:literal>
                </emma:interpretation>
                <emma:interpretation id="interp22" emma:lang="ko-KR" emma:confidence="0">
                  <emma:literal>터</emma:literal>
                </emma:interpretation>
                <emma:interpretation id="interp23" emma:lang="ko-KR" emma:confidence="0">
                  <emma:literal>괘</emma:literal>
                </emma:interpretation>
                <emma:interpretation id="interp24" emma:lang="ko-KR" emma:confidence="0">
                  <emma:literal>핵</emma:literal>
                </emma:interpretation>
              </emma:one-of>
            </emma:emma>
          </inkml:annotationXML>
          <inkml:trace contextRef="#ctx0" brushRef="#br0" timeOffset="2246.404">-702-1178 19,'11'-26'75,"0"10"5,-3 8 1,1 9-2,-4 11 0,1 15-48,1 18-5,-6 18-8,-2 13-2,-5 11-9,-2 4-7,4-1 0,1-2 0,3-8 0,0-12 0,3-16 0,5-19-19,2-15-20,3-11-17,-6-14-27,-3-11-1,-4-6-4,0 2 1</inkml:trace>
          <inkml:trace contextRef="#ctx0" brushRef="#br0" timeOffset="2761.2045">-789-570 8,'-16'-9'82,"5"1"-2,-2 1-1,13 7-4,-11-3 1,11 3-45,2 10-6,7 6-15,0-3-1,4 0-1,5-4 1,6-8-3,6-2-1,3-12-1,4-7 0,3-7-4,-1-3 0,1-3 0,-3 3 0,-7 2 0,-6 6 0,-5 7 0,-4 8 0,-6 7 0,-9 0 0,4 19 0,-4 0 0,-2 5 0,1-2 0,1 0 0,0 1 0,0-9 0,7 0 0,4-7 0,3-6 0,1-1 0,3-9 0,2-6 0,5-4 0,-6-4 0,1 0 0,-2-2 0,-3 1 0,-3 6-2,-1 5 4,-11 13-2,10-4 0,-9 13 0,-1 13 0,0 14 0,-4 4 0,-3 18 0,0 7 0,-4 7 0,-1 1 0,-3 1 0,-3-10 0,3-4 0,-5-15-4,1-12-80,3-12-1,-1-18-3,5-3-5,-5-21-3</inkml:trace>
        </inkml:traceGroup>
      </inkml:traceGroup>
    </inkml:traceGroup>
    <inkml:traceGroup>
      <inkml:annotationXML>
        <emma:emma xmlns:emma="http://www.w3.org/2003/04/emma" version="1.0">
          <emma:interpretation id="{0A256114-C56C-474E-898E-1992C0677538}" emma:medium="tactile" emma:mode="ink">
            <msink:context xmlns:msink="http://schemas.microsoft.com/ink/2010/main" type="paragraph" rotatedBoundingBox="5068,15116 16938,15059 16945,16606 5075,166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3A4242E-225E-4B4C-8CC6-A7BAA0CD5279}" emma:medium="tactile" emma:mode="ink">
              <msink:context xmlns:msink="http://schemas.microsoft.com/ink/2010/main" type="inkBullet" rotatedBoundingBox="5073,16200 5691,16197 5693,16528 5075,16531"/>
            </emma:interpretation>
            <emma:one-of disjunction-type="recognition" id="oneOf5">
              <emma:interpretation id="interp25" emma:lang="ko-KR" emma:confidence="0">
                <emma:literal>-</emma:literal>
              </emma:interpretation>
            </emma:one-of>
          </emma:emma>
        </inkml:annotationXML>
        <inkml:trace contextRef="#ctx0" brushRef="#br0" timeOffset="3400.806">-1518 576 12,'11'-11'79,"-1"0"4,-2 1-2,6-1-3,1 0 0,2 5-46,8-4-9,5 5-7,4-7-5,5 3-2,-1 4-3,4 2-3,-2-3-3,-2 4 0,-3 0-8,-3 2-19,-9 6-23,-9 3-30,-6 3-1,-9-2-6,-9 7-6,-13 1 8</inkml:trace>
        <inkml:trace contextRef="#ctx0" brushRef="#br0" timeOffset="3556.8063">-1325 717 0,'-19'23'81,"7"-6"4,12-2-1,8-11-4,14-4-1,8 17-26,12-21-35,4-12-4,4 6-5,0-5-7,2 9-24,14 2-54,-30-5-2,-6 9-5,-16-2-5,-3 2-3</inkml:trace>
      </inkml:traceGroup>
      <inkml:traceGroup>
        <inkml:annotationXML>
          <emma:emma xmlns:emma="http://www.w3.org/2003/04/emma" version="1.0">
            <emma:interpretation id="{88D50B42-B298-4D1E-8382-8F39D42C21CC}" emma:medium="tactile" emma:mode="ink">
              <msink:context xmlns:msink="http://schemas.microsoft.com/ink/2010/main" type="line" rotatedBoundingBox="6586,15108 16938,15059 16945,16606 6593,16656"/>
            </emma:interpretation>
          </emma:emma>
        </inkml:annotationXML>
        <inkml:traceGroup>
          <inkml:annotationXML>
            <emma:emma xmlns:emma="http://www.w3.org/2003/04/emma" version="1.0">
              <emma:interpretation id="{953C6571-BBE6-49BD-905A-D868C10F22F4}" emma:medium="tactile" emma:mode="ink">
                <msink:context xmlns:msink="http://schemas.microsoft.com/ink/2010/main" type="inkWord" rotatedBoundingBox="6581,15778 7402,15731 7444,16468 6623,16515"/>
              </emma:interpretation>
              <emma:one-of disjunction-type="recognition" id="oneOf6">
                <emma:interpretation id="interp26" emma:lang="ko-KR" emma:confidence="0">
                  <emma:literal>m</emma:literal>
                </emma:interpretation>
                <emma:interpretation id="interp27" emma:lang="ko-KR" emma:confidence="0">
                  <emma:literal>머</emma:literal>
                </emma:interpretation>
                <emma:interpretation id="interp28" emma:lang="ko-KR" emma:confidence="0">
                  <emma:literal>미</emma:literal>
                </emma:interpretation>
                <emma:interpretation id="interp29" emma:lang="ko-KR" emma:confidence="0">
                  <emma:literal>비</emma:literal>
                </emma:interpretation>
                <emma:interpretation id="interp30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-12292.8216">-2 189 18,'7'-36'56,"-3"9"3,-2-3 0,-2 6 2,0 6-41,5 6-3,-5 12 1,0 0 4,8 5 1,-3 17 2,-3 13-25,4 10 25,-3 10-4,1 9-2,-2 6 0,3 5-3,-4-4-7,-1-5-3,0-9-1,0-6-3,-1-11-1,-1-11 1,1-4 1,-2-10 2,2-4-5,1-11 0,-6-5 0,5-11 0,1-10 0,0-7 0,0-10 0,5-13 0,1-6 0,6-5 0,-2-2 0,6-2 0,5 1 0,1 7-6,4 7 3,2 8 0,1 13 1,0 13 1,2 13 1,-3 13 1,0 17 0,-8 14-1,-5 13 3,-4 14 1,-5 5 0,-2 7-2,-3-3-2,1-3 0,-5-8 0,0-7 0,1-12 0,0-12 0,1-8 0,1-10 0,0-11 0,0 0 0,-2-17 0,2-8 0,6-12 0,1-8 0,1-15 0,7-3 0,-1-6 0,9-1 0,6 3 0,3 3-2,3 9-1,2 6 1,3 15 1,-2 10 2,5 12 1,-7 15 3,-7 22-5,-4 12 0,-9 16 0,-2 7 0,-10 11 0,-1 5 0,-3-3 0,-4-2 0,-5-11 0,5-7 0,0-13 0,-1-3 0,2-14 0,1-6 0,2-17-35,0 0-46,0 0-4,7-16-4,3-7-4,-3-15-2</inkml:trace>
        </inkml:traceGroup>
        <inkml:traceGroup>
          <inkml:annotationXML>
            <emma:emma xmlns:emma="http://www.w3.org/2003/04/emma" version="1.0">
              <emma:interpretation id="{8FAA18A2-1059-4122-8CD2-57CEDAD8C650}" emma:medium="tactile" emma:mode="ink">
                <msink:context xmlns:msink="http://schemas.microsoft.com/ink/2010/main" type="inkWord" rotatedBoundingBox="7627,15666 8613,15579 8693,16479 7707,16566"/>
              </emma:interpretation>
              <emma:one-of disjunction-type="recognition" id="oneOf7">
                <emma:interpretation id="interp31" emma:lang="ko-KR" emma:confidence="0">
                  <emma:literal>키</emma:literal>
                </emma:interpretation>
                <emma:interpretation id="interp32" emma:lang="ko-KR" emma:confidence="0">
                  <emma:literal>』</emma:literal>
                </emma:interpretation>
                <emma:interpretation id="interp33" emma:lang="ko-KR" emma:confidence="0">
                  <emma:literal>기</emma:literal>
                </emma:interpretation>
                <emma:interpretation id="interp34" emma:lang="ko-KR" emma:confidence="0">
                  <emma:literal>ⅵ</emma:literal>
                </emma:interpretation>
                <emma:interpretation id="interp35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-11076.0194">1478 44 8,'0'-12'44,"0"-39"2,0 39 4,0 12-22,2-10-14,-2 10 7,8 0 6,-8 0 5,14 22 4,-3 13-2,0 11-34,-2 18 37,0 12 0,0 7-5,-3 4-6,-1 3-6,-2-6-8,-3-13-5,0-10-7,0-16 0,-1-14 0,-1-9 0,1-8 0,1-14 0,0 0 0,-4-14 0,4-10 0,1-8 0,3-9 0,2-15 0,2-4 0,6-8 0,1-8 0,4-5 0,3 1 0,7-1-8,4 4 0,5 9 2,0 5 2,1 10 1,1 17 3,-3 15-2,-1 12 3,-6 11 2,-6 21 2,-4 16 1,-2 16 1,-7 21-7,-5 8 9,2 7-9,-5 1 0,-1-2 0,1-8 0,1-8 0,-1-13 0,0-19 0,5-11 0,-7-10 0,4-11 0,-5-10 0,0 0 0,0 0 0,0-10-43,0-11-39,0-5-4,-2-10-5,2-5-5,0-11-1</inkml:trace>
          <inkml:trace contextRef="#ctx0" brushRef="#br0" timeOffset="-10576.8185">1108 459 75,'0'0'80,"-17"4"-2,17-4-4,-8 0-2,8-13-32,0 13-26,4-12-5,-4 12-4,5-9-2,-5 9-4,5-9-9,-5 9-21,0-9-41,0 9-1,1-20-6,7 7-5,-6-10 0</inkml:trace>
        </inkml:traceGroup>
        <inkml:traceGroup>
          <inkml:annotationXML>
            <emma:emma xmlns:emma="http://www.w3.org/2003/04/emma" version="1.0">
              <emma:interpretation id="{E96D1C42-8AC8-4285-AAC1-8CA98C37D9A4}" emma:medium="tactile" emma:mode="ink">
                <msink:context xmlns:msink="http://schemas.microsoft.com/ink/2010/main" type="inkWord" rotatedBoundingBox="9143,15035 9395,15635 8999,15801 8747,15202"/>
              </emma:interpretation>
              <emma:one-of disjunction-type="recognition" id="oneOf8">
                <emma:interpretation id="interp36" emma:lang="ko-KR" emma:confidence="0">
                  <emma:literal>2</emma:literal>
                </emma:interpretation>
                <emma:interpretation id="interp37" emma:lang="ko-KR" emma:confidence="0">
                  <emma:literal>그</emma:literal>
                </emma:interpretation>
                <emma:interpretation id="interp38" emma:lang="ko-KR" emma:confidence="0">
                  <emma:literal>'</emma:literal>
                </emma:interpretation>
                <emma:interpretation id="interp39" emma:lang="ko-KR" emma:confidence="0">
                  <emma:literal>고</emma:literal>
                </emma:interpretation>
                <emma:interpretation id="interp40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-9672.017">2378-447 23,'-8'-11'45,"-7"-3"4,8 3-22,-10-5 0,8 4 3,-5-2-1,6 4 0,-1 5 0,7-7-5,2 12-2,0-17-4,6 7-2,5-3-5,9 3-3,0-3-3,11 1 0,0 4-1,7 3-1,-3 5 1,10 5-1,-11 12 0,-5 7 2,-6 12-1,-14 11 0,-9 5 1,-15 6 1,-10-2 0,-10-2 2,-5-6-1,-2-6 1,2-12-1,2-6-1,11-9 0,5-8-1,14-4-2,8-3 0,9-2-2,15-3 0,10 0-1,7 1 0,6 1 1,10 1-4,-4 2-5,-6 1-19,-1 7-49,-8 6-3,-11-4-3,-4 2-3,-13-8-5</inkml:trace>
        </inkml:traceGroup>
        <inkml:traceGroup>
          <inkml:annotationXML>
            <emma:emma xmlns:emma="http://www.w3.org/2003/04/emma" version="1.0">
              <emma:interpretation id="{7101DBD6-31D0-45C8-8E0F-00B7AAD979E5}" emma:medium="tactile" emma:mode="ink">
                <msink:context xmlns:msink="http://schemas.microsoft.com/ink/2010/main" type="inkWord" rotatedBoundingBox="9899,15320 13579,15302 13585,16622 9905,16640"/>
              </emma:interpretation>
              <emma:one-of disjunction-type="recognition" id="oneOf9">
                <emma:interpretation id="interp41" emma:lang="ko-KR" emma:confidence="0">
                  <emma:literal>m</emma:literal>
                </emma:interpretation>
                <emma:interpretation id="interp42" emma:lang="ko-KR" emma:confidence="0">
                  <emma:literal>Ⅸ</emma:literal>
                </emma:interpretation>
                <emma:interpretation id="interp43" emma:lang="ko-KR" emma:confidence="0">
                  <emma:literal>ⅲ</emma:literal>
                </emma:interpretation>
                <emma:interpretation id="interp44" emma:lang="ko-KR" emma:confidence="0">
                  <emma:literal>Ⅲ</emma:literal>
                </emma:interpretation>
                <emma:interpretation id="interp45" emma:lang="ko-KR" emma:confidence="0">
                  <emma:literal>Ⅶ</emma:literal>
                </emma:interpretation>
              </emma:one-of>
            </emma:emma>
          </inkml:annotationXML>
          <inkml:trace contextRef="#ctx0" brushRef="#br0" timeOffset="-8673.6152">3310 120 6,'0'-20'48,"0"7"4,1-3 1,-1 16-16,8 0 1,-4 15-4,3 17-34,-1 5 37,-1 14-2,-2 4 0,-1 13 0,-1-1-4,-1 1-8,-3-8-6,0-12-3,1-7-8,-1-11-1,3-13 0,0-17-5,5-2 0,5-21 0,-2-11 0,3-6 0,3-10-2,4-6-6,3-3-1,-3-5 1,5 7 8,3 3-9,2 8 1,1 6 3,-2 11 1,2 7 3,-4 12 2,3 10 2,-5 14-1,-8 18-2,-7 10 5,-6 9 2,-4 6 0,-7 5 0,-4-1 0,-2-3-1,-4-8 0,4-14-3,1-8-3,4-8 0,2-10 0,8-10 0,-3-10 0,3-7 0,9-12 0,2-6 0,5-10-8,3-5-2,5-7 1,5-1 9,1 5-10,6 1 2,0 4 2,0 10 2,-3 11 4,0 11 3,-2 12 1,-4 8 2,-3 16 1,-4 11-7,-8 12 9,-5 6-1,-4 4 2,-3 4-2,0-1-8,-4 1 0,-3-7 0,-1-4 0,3-7 0,-1-11-33,1-14-27,7 6-21,1-11-3,6-6-5,-5-8-2</inkml:trace>
        </inkml:traceGroup>
        <inkml:traceGroup>
          <inkml:annotationXML>
            <emma:emma xmlns:emma="http://www.w3.org/2003/04/emma" version="1.0">
              <emma:interpretation id="{C0457B0F-3A0C-424D-8FD8-DA69FAB179EA}" emma:medium="tactile" emma:mode="ink">
                <msink:context xmlns:msink="http://schemas.microsoft.com/ink/2010/main" type="inkWord" rotatedBoundingBox="10760,15630 12326,15218 12561,16111 10995,16523"/>
              </emma:interpretation>
              <emma:one-of disjunction-type="recognition" id="oneOf10">
                <emma:interpretation id="interp46" emma:lang="ko-KR" emma:confidence="0">
                  <emma:literal>때</emma:literal>
                </emma:interpretation>
                <emma:interpretation id="interp47" emma:lang="ko-KR" emma:confidence="0">
                  <emma:literal>쌔</emma:literal>
                </emma:interpretation>
                <emma:interpretation id="interp48" emma:lang="ko-KR" emma:confidence="0">
                  <emma:literal>억</emma:literal>
                </emma:interpretation>
                <emma:interpretation id="interp49" emma:lang="ko-KR" emma:confidence="0">
                  <emma:literal>예</emma:literal>
                </emma:interpretation>
                <emma:interpretation id="interp50" emma:lang="ko-KR" emma:confidence="0">
                  <emma:literal>악</emma:literal>
                </emma:interpretation>
              </emma:one-of>
            </emma:emma>
          </inkml:annotationXML>
          <inkml:trace contextRef="#ctx0" brushRef="#br0" timeOffset="-7644.0134">4325 182 3,'-2'-10'61,"-1"-2"1,3 12-62,0 0 75,-8 11 1,8 7-31,0 9-4,0 12-5,0 0-9,0 6-2,0-2 1,0-5-13,5 0-3,3-10-4,8-8-1,-1-13-5,9-7 0,5-12 0,-1-13 0,-2-5 0,2-9 0,-5-2-3,3 5 0,-6 2-1,-7 6-2,0 9 2,-4 9 0,-9 10 4,7 15 1,-7 9 1,0 7 1,0 7 0,0 1 2,7 1 1,3-5-2,6-7-4,9-10 0,8-12 0,5-8 0,6-16 0,2-11 0,3-8 0,-1-14 0,-4-7 0,-4-3-7,-7-10-18,-7-4-12,-6-1-3,-9-2 1,-7 4 7,-6 10 8,-2 6 5,-10 10 15,2 20 16,-11 12 17,-1 17 4,-6 21 3,1 16-6,1 14-5,1 8-3,6 14-4,6-5-18,12 11 17,3-10-12,13-3-5,6-11 0,8-10 0,8-8 0,2-13 0,4-9 0,2-15 0,3-5 0,-2-13 0,0-8 0,1-9 0,1-7 0,1-11 0,-5-6 0,-2-9 0,2-5 0,-8-3 0,-1 0-5,-5 0-4,-8 8 1,-4 9 3,-7 9 3,0 19 2,-7 17 2,-2 13 3,-7 17 2,-4 20 0,0 16 1,-4 13-8,0 12 0,-4 7 0,-1 2 0,7-2 0,2-8 0,4-6 0,4-10 0,3-11 0,0-11 0,7-13 0,-3-10-25,-26-14-56,30-2-2,-5-13-5,2-7-4,-5-13-2</inkml:trace>
          <inkml:trace contextRef="#ctx0" brushRef="#br0" timeOffset="-7300.8128">5311 71 54,'-28'-3'80,"7"3"-3,5-5-4,16 5-3,-6-16-1,19 5-62,14 5-2,6-4-5,9 0 1,2-2-1,8-4 2,1 2-2,3 3 0,-2-1 0,-2 2 0,-2 5 0,-7 5 0,-6 0 1,-6 12 5,-8 5 2,-7 6 3,-10 12 0,-6 6-11,-3 6 12,-7 1 1,-2 5-2,-5-5-11,3 1 0,1-11 0,4-8 0,0-8 0,5-1 0,-1-10-9,5-11-72,0 0-2,5-12-3,6-5-5,-6-11-5</inkml:trace>
        </inkml:traceGroup>
        <inkml:traceGroup>
          <inkml:annotationXML>
            <emma:emma xmlns:emma="http://www.w3.org/2003/04/emma" version="1.0">
              <emma:interpretation id="{23F0F17B-EDED-49F1-9EF5-D6B82B0B1658}" emma:medium="tactile" emma:mode="ink">
                <msink:context xmlns:msink="http://schemas.microsoft.com/ink/2010/main" type="inkWord" rotatedBoundingBox="12488,15577 12560,15399 12568,15403 12497,15580"/>
              </emma:interpretation>
              <emma:one-of disjunction-type="recognition" id="oneOf11">
                <emma:interpretation id="interp51" emma:lang="ko-KR" emma:confidence="0">
                  <emma:literal>'</emma:literal>
                </emma:interpretation>
                <emma:interpretation id="interp52" emma:lang="ko-KR" emma:confidence="0">
                  <emma:literal>’</emma:literal>
                </emma:interpretation>
                <emma:interpretation id="interp53" emma:lang="ko-KR" emma:confidence="0">
                  <emma:literal>′</emma:literal>
                </emma:interpretation>
                <emma:interpretation id="interp54" emma:lang="ko-KR" emma:confidence="0">
                  <emma:literal>‘</emma:literal>
                </emma:interpretation>
                <emma:interpretation id="interp55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-7144.8125">5950-268 29,'10'-28'86,"-6"9"-3,0 6-3,-4 4-6,0 9-1,-4 24-43,1-11-47,-11 16-28,2-2-30,2 3-1,-6 0-5,8-4-6</inkml:trace>
        </inkml:traceGroup>
        <inkml:traceGroup>
          <inkml:annotationXML>
            <emma:emma xmlns:emma="http://www.w3.org/2003/04/emma" version="1.0">
              <emma:interpretation id="{FBE94735-B509-46C0-9C32-2FAAAE6115E3}" emma:medium="tactile" emma:mode="ink">
                <msink:context xmlns:msink="http://schemas.microsoft.com/ink/2010/main" type="inkWord" rotatedBoundingBox="12480,16560 12756,15636 13083,15733 12807,16658"/>
              </emma:interpretation>
              <emma:one-of disjunction-type="recognition" id="oneOf12">
                <emma:interpretation id="interp56" emma:lang="ko-KR" emma:confidence="0">
                  <emma:literal>p</emma:literal>
                </emma:interpretation>
                <emma:interpretation id="interp57" emma:lang="ko-KR" emma:confidence="0">
                  <emma:literal>P</emma:literal>
                </emma:interpretation>
                <emma:interpretation id="interp58" emma:lang="ko-KR" emma:confidence="0">
                  <emma:literal>8</emma:literal>
                </emma:interpretation>
                <emma:interpretation id="interp59" emma:lang="ko-KR" emma:confidence="0">
                  <emma:literal>r</emma:literal>
                </emma:interpretation>
                <emma:interpretation id="interp60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-6552.0115">6149-50 52,'0'0'81,"15"10"-1,-10 10 0,-3 13-2,-2 15-78,0 19 42,-5 15-8,-4 9-6,3 10-10,-5 0-5,4-5-8,1-9-5,0-15 0,2-14 0,2-21 0,2-11 0,-4-15 0,4-11 0,-12-11 0,2-11 0,-1-10 0,-1-8 0,1-8 0,1-13 0,5-6 0,3-5-11,5-5-11,11-5 22,7 3-24,9 2 3,3 8 4,8 9 7,5 9 7,3 12 6,0 15 6,-4 17 5,-6 7 4,-9 10-2,-11 17-4,-10 6-12,-9 7 10,-16 1-3,-6 4-2,-8-6-4,-4 5-9,-8-8-26,-7-6-42,16-3-2,-1-13-5,12-3-6,4-11-3</inkml:trace>
        </inkml:traceGroup>
        <inkml:traceGroup>
          <inkml:annotationXML>
            <emma:emma xmlns:emma="http://www.w3.org/2003/04/emma" version="1.0">
              <emma:interpretation id="{7AF5C62C-D00A-4EE7-AC9A-E93215B4C696}" emma:medium="tactile" emma:mode="ink">
                <msink:context xmlns:msink="http://schemas.microsoft.com/ink/2010/main" type="inkWord" rotatedBoundingBox="13252,16232 13289,15357 13327,15359 13291,16234"/>
              </emma:interpretation>
              <emma:one-of disjunction-type="recognition" id="oneOf13">
                <emma:interpretation id="interp61" emma:lang="ko-KR" emma:confidence="0">
                  <emma:literal>l</emma:literal>
                </emma:interpretation>
                <emma:interpretation id="interp62" emma:lang="ko-KR" emma:confidence="0">
                  <emma:literal>1</emma:literal>
                </emma:interpretation>
                <emma:interpretation id="interp63" emma:lang="ko-KR" emma:confidence="0">
                  <emma:literal>Ⅰ</emma:literal>
                </emma:interpretation>
                <emma:interpretation id="interp64" emma:lang="ko-KR" emma:confidence="0">
                  <emma:literal>I</emma:literal>
                </emma:interpretation>
                <emma:interpretation id="interp65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-6052.8106">6697-377 38,'10'-2'66,"-9"11"8,3 19 2,-4 12-30,0 16-5,0 13 1,-4 7-6,0 14-36,-3-4 29,4 1-8,-5-12-8,4-7-5,-2-13-4,4-13-6,-3-13-8,5-10-19,0 27-23,0-46-26,0 0 78,2-13 0,6-6-81,-1-9-5,10 3-5</inkml:trace>
        </inkml:traceGroup>
        <inkml:traceGroup>
          <inkml:annotationXML>
            <emma:emma xmlns:emma="http://www.w3.org/2003/04/emma" version="1.0">
              <emma:interpretation id="{52E10C40-C15C-4E3B-9407-B6866A9CAA8A}" emma:medium="tactile" emma:mode="ink">
                <msink:context xmlns:msink="http://schemas.microsoft.com/ink/2010/main" type="inkWord" rotatedBoundingBox="13566,15592 13605,16208 13521,16214 13482,15597"/>
              </emma:interpretation>
              <emma:one-of disjunction-type="recognition" id="oneOf14">
                <emma:interpretation id="interp66" emma:lang="ko-KR" emma:confidence="0">
                  <emma:literal>i</emma:literal>
                </emma:interpretation>
                <emma:interpretation id="interp67" emma:lang="ko-KR" emma:confidence="0">
                  <emma:literal>j</emma:literal>
                </emma:interpretation>
                <emma:interpretation id="interp68" emma:lang="ko-KR" emma:confidence="0">
                  <emma:literal>!</emma:literal>
                </emma:interpretation>
                <emma:interpretation id="interp69" emma:lang="ko-KR" emma:confidence="0">
                  <emma:literal>ⅰ</emma:literal>
                </emma:interpretation>
                <emma:interpretation id="interp70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-5834.4102">6946 189 33,'18'21'84,"-7"-1"0,-1 10-6,-6 14-3,-2-11 0,-2 3-38,-7 0-32,-3-7-2,2-6-7,-2-9-17,2-13-25,8-1-29,-2-22-2,5-10-7,3-17-2,3-4 86,-6-10-81</inkml:trace>
          <inkml:trace contextRef="#ctx0" brushRef="#br0" timeOffset="-5709.61">6975-137 38,'-8'-4'80,"-2"3"-1,1 1-5,-5 0-11,4 7-22,6 7-95,-4 5-12,1 5-9,0-2-4,6 1-2</inkml:trace>
        </inkml:traceGroup>
        <inkml:traceGroup>
          <inkml:annotationXML>
            <emma:emma xmlns:emma="http://www.w3.org/2003/04/emma" version="1.0">
              <emma:interpretation id="{81D6A881-B9FA-4AA2-ADD7-40528CFB3DD6}" emma:medium="tactile" emma:mode="ink">
                <msink:context xmlns:msink="http://schemas.microsoft.com/ink/2010/main" type="inkWord" rotatedBoundingBox="13811,15409 16939,15394 16944,16384 13816,16399"/>
              </emma:interpretation>
              <emma:one-of disjunction-type="recognition" id="oneOf15">
                <emma:interpretation id="interp71" emma:lang="ko-KR" emma:confidence="0">
                  <emma:literal>따</emma:literal>
                </emma:interpretation>
                <emma:interpretation id="interp72" emma:lang="ko-KR" emma:confidence="0">
                  <emma:literal>빠</emma:literal>
                </emma:interpretation>
                <emma:interpretation id="interp73" emma:lang="ko-KR" emma:confidence="0">
                  <emma:literal>ⅲ</emma:literal>
                </emma:interpretation>
                <emma:interpretation id="interp74" emma:lang="ko-KR" emma:confidence="0">
                  <emma:literal>떠</emma:literal>
                </emma:interpretation>
                <emma:interpretation id="interp75" emma:lang="ko-KR" emma:confidence="0">
                  <emma:literal>파</emma:literal>
                </emma:interpretation>
              </emma:one-of>
            </emma:emma>
          </inkml:annotationXML>
          <inkml:trace contextRef="#ctx0" brushRef="#br0" timeOffset="-5194.8091">7443 82 12,'17'-13'49,"3"-9"0,-5 7 0,1 3-1,-7-1-44,-2 2-1,-7-3 3,0 4 3,-6-1 4,-5 4 5,-5 3 5,-4 4 3,-6 4 3,0 14 4,-7 13-3,-2 10-30,4 11 29,0 6-5,7 4-4,-3 5-3,16-3-5,4-6-4,12-9-8,8-14 0,9-11 0,7-9 0,10-11-12,4-6-11,4-12-20,1-4-37,0-12-2,7 3-4,-8-13-4,4 1 5</inkml:trace>
          <inkml:trace contextRef="#ctx0" brushRef="#br0" timeOffset="-4758.0082">7793 111 16,'-14'0'71,"-7"22"-71,2-6 83,-6 8-2,0 6-2,-4 9 0,3 4-56,5 3 0,4-2 0,3-8-6,8 3-9,6-10-2,6-5-4,9-11-2,8-13 0,2-3 0,3-18 0,3-11 0,-3-9 0,0-3-3,-6 0-1,-6 3 1,-3 6 0,-2 8 0,-6 12 2,-5 15 2,1 4 0,-1 16 0,-2 11 2,2 2-1,0 5 2,1 1-1,6-3-1,8-3-2,0-12 0,6-3 0,4-11 0,4-7 0,2-10 0,1-10-9,1-7-9,-1-6-18,-5-10-17,6-6-28,-12-12 81,3-4-82,-11-11-4,3 3-3</inkml:trace>
          <inkml:trace contextRef="#ctx0" brushRef="#br0" timeOffset="-4383.6076">7944 179 33,'-14'4'75,"14"-4"-3,9-8-2,15 0-70,10-13 61,12 8-9,0-3-69,6 8-17,6 2-31,-7 2-3,0 4-4,-10-3-4</inkml:trace>
          <inkml:trace contextRef="#ctx0" brushRef="#br0" timeOffset="-4555.208">8217-314 52,'-4'-18'76,"4"18"1,-17 2 1,8 20-2,-11 9-35,19 15-10,1 13-10,-5 12-1,2 12-20,-4 4 16,7 3-5,0-8-3,4-1-4,-1-14-6,5-5-4,-1-21-11,4-11-27,6-10-36,-8-18 0,2-2-6,-5-19-3,1-3-1</inkml:trace>
        </inkml:traceGroup>
        <inkml:traceGroup>
          <inkml:annotationXML>
            <emma:emma xmlns:emma="http://www.w3.org/2003/04/emma" version="1.0">
              <emma:interpretation id="{31087131-8199-49C0-BAE4-469D2F3AB8AE}" emma:medium="tactile" emma:mode="ink">
                <msink:context xmlns:msink="http://schemas.microsoft.com/ink/2010/main" type="inkWord" rotatedBoundingBox="14888,15494 16971,15579 16935,16479 14851,16394"/>
              </emma:interpretation>
              <emma:one-of disjunction-type="recognition" id="oneOf16">
                <emma:interpretation id="interp76" emma:lang="ko-KR" emma:confidence="0">
                  <emma:literal>뻐</emma:literal>
                </emma:interpretation>
                <emma:interpretation id="interp77" emma:lang="ko-KR" emma:confidence="0">
                  <emma:literal>에</emma:literal>
                </emma:interpretation>
                <emma:interpretation id="interp78" emma:lang="ko-KR" emma:confidence="0">
                  <emma:literal>성</emma:literal>
                </emma:interpretation>
                <emma:interpretation id="interp79" emma:lang="ko-KR" emma:confidence="0">
                  <emma:literal>데</emma:literal>
                </emma:interpretation>
                <emma:interpretation id="interp80" emma:lang="ko-KR" emma:confidence="0">
                  <emma:literal>㈏</emma:literal>
                </emma:interpretation>
              </emma:one-of>
            </emma:emma>
          </inkml:annotationXML>
          <inkml:trace contextRef="#ctx0" brushRef="#br0" timeOffset="-3120.0055">8269 653 4,'0'0'42,"0"0"2,0 0 9,-9 5-16,9-5-5,0 0 3,0 0-1,0 0-2,0-4-2,0 4-1,5-18-7,2 1-13,3-7-8,1-6-4,8-8-2,6-3-1,-2-9-1,6-2-2,-1-2 0,2-1 9,-5 7-6,3 3 2,-9 10 0,-5 4 0,-3 14-1,-3 5 2,-8 12 4,3 9 0,-5 14-1,-5 10 9,2 4 2,-1 12 4,0 1 1,0 9 1,6-5-1,0 0-2,10-7-1,2-11-6,7-6-2,2-13-2,9-9-2,2-10-1,2-15-2,0-9-2,4-5-3,-3-9-5,-1-3-7,-5-2-1,0-2 0,-7 4 1,-1 9 19,-1 5 0,-7 7-12,2 11 4,-15 11 7,3 8 8,-8 17 8,-6 9 5,-4 8-2,-3 2 0,5 6-4,2-3-3,6-4-3,7-6-3,12-10-2,9-9 0,6-11-1,4-7 0,-1-4-1,-1-12-1,-3-3-3,0-5-4,-12-4-2,-5-2-3,-7-2-3,-4 2 0,0-1 1,-5 4-1,-1-3 4,3 4 3,3 6 4,2 1 4,8 4 4,5 3 4,3 4 0,5 4 4,3 4-1,-1 6 2,1 11 0,-5 5 0,-6 10-1,-5 3-1,-8 6-1,-3 2-2,-9 2-2,-2-7-1,-3-5 0,0-7-1,2-8-1,13-18-1,-9 6 0,10-15-2,9-15-2,5-2-2,7-10-2,3-5-2,6-4 0,1-2 1,3 2 7,-8 1-8,3 5 2,-3 5 2,-5 10 2,-3 5 2,-4 8 2,0 11 1,-5 8-3,0 11 5,-6 9 1,-2 8 1,-2 1-1,2 6 1,-2-1-1,-3-5-2,2-4 0,-2-4-4,2-7-5,1-8-7,1-1-20,4-4-45,-5-9-1,11 1-7,-5-7-2,6-1-3</inkml:trace>
          <inkml:trace contextRef="#ctx0" brushRef="#br0" timeOffset="-2745.6047">10036 120 8,'6'-11'47,"-6"11"5,-21 1 4,0 9-56,5 7 65,-8-3-43,8 7 5,2-4 1,10 7 3,5-7-1,9 4-1,16-2-5,4 1-7,12 3-3,6 3-4,6 0-2,-3 1-1,-3 4 0,-3-1 1,-9-4 0,-11 1 0,-15-4-3,-13-4-5,-18 2 0,-15-7 0,-6 1 0,-9-4 0,-2 1 0,-2-3 0,3 1 0,1-7-27,-30-3-54,49 1-4,2-11-2,9-5-7,3-11 0</inkml:trace>
          <inkml:trace contextRef="#ctx0" brushRef="#br0" timeOffset="-2464.8043">8516-170 3,'-10'-11'85,"10"11"-2,-8-7-14,5-39-49,3 88-20,0-42-1,0 0-80,0 0-7,-5 15 2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3:01.95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0B88A8B-A504-402B-992B-845E41032CD3}" emma:medium="tactile" emma:mode="ink">
          <msink:context xmlns:msink="http://schemas.microsoft.com/ink/2010/main" type="inkDrawing" rotatedBoundingBox="18253,11175 20461,11157 20462,11237 18254,11254" shapeName="Other"/>
        </emma:interpretation>
      </emma:emma>
    </inkml:annotationXML>
    <inkml:trace contextRef="#ctx0" brushRef="#br0">7076 484 32,'-11'-9'44,"3"4"4,-33-6-22,41 11 1,-13-13-1,13 13 1,-13-14-3,13 14-1,-16-12-4,16 12-3,-17-10-3,7 8-4,2 0-3,-3 2-2,1 0-1,-2 2-1,3-1 0,9-1 0,-15 8 1,15-8 0,-7 9 1,7-9 3,7 9-2,7-4 0,8 0 2,4-1-2,17-3 1,6 2 1,18-2 0,13-1 1,11 0 1,8 0 0,10-4 0,9-2 1,8 3 0,3-3 0,1 1-3,-1-1 0,1 2-2,-2 0 0,-5 3-1,-9 1-1,-11 0 0,-13 0-3,-10 2 0,-17 2 0,-12-2 0,-12 1 0,-14-2 0,-10-1 0,-7 3 0,-8-3 0,0 0 0,0 0 0,-7 0-16,-4-3-61,-4 1-4,0-3-2,-9-7-6,1 0-5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10.20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4296E4E-9E41-410C-A2D6-55821B077F50}" emma:medium="tactile" emma:mode="ink">
          <msink:context xmlns:msink="http://schemas.microsoft.com/ink/2010/main" type="inkDrawing" rotatedBoundingBox="17569,6567 18000,11914 17308,11970 16878,6622" semanticType="verticalRange" shapeName="Other">
            <msink:sourceLink direction="with" ref="{595A8D09-5DB1-41F8-B4AF-983BD417CF90}"/>
          </msink:context>
        </emma:interpretation>
      </emma:emma>
    </inkml:annotationXML>
    <inkml:trace contextRef="#ctx0" brushRef="#br0">46 92 10,'-4'-9'32,"4"9"1,13-9-25,-13 9 2,0-9 3,0 9 3,0 0 6,-10-8 8,10 8 3,-11-7 2,11 7 1,-12-5-2,12 5-1,-13-1-6,13 1-5,0 0-7,-9-1-5,9 1-2,0 0-3,4 0-1,5 0-1,9 1-1,0-1 1,10 1 0,2-1-1,6 0 1,1-1-1,2-3-1,-2 3 0,1-2 1,-6 0 0,0-3 0,-3 5 0,-6-2-1,-2 2 1,1-1 0,-4 0 0,0-1-1,0 3 0,-5-2-1,3 2 0,-8 0 1,2 0-1,-10 0 0,13 0-1,-13 0 0,0 0 1,6 10-1,-6-10 2,3 14-1,-3-4 1,1 8 0,2 0 1,-1 6 0,3 6 0,0 2 1,1 6-1,1 5 1,2 3 1,-1 3 0,1 7-1,-1 1 1,0 2 0,1 3 0,-3 3-4,3 22 0,-2 2 0,1 4 0,1-3 0,4 5 0,-1-1 0,3 2 0,1-2 0,0-15 0,-1 0 0,2-1 0,-2 2 0,0 6 0,-5-2 0,1 2 0,-4 0 0,-3 1 0,-1 2 0,-2-2 0,-1 5 0,-6-6 0,0 0 0,-5-1 0,4 0 0,-2 1 0,4-4 0,-3-3 0,5 2 0,3 0 0,1 0 0,2 1 0,-3 0 0,3 0 0,0-1 0,-1 1 0,-2-2 0,0 2 0,-4-7 0,3 0 0,-1-9 0,1-1 0,1-2 0,-3-5 0,3-1 0,0-8 0,0 1 0,0-4 0,0 2 0,2-3 0,-2-2 0,0-1 0,0-2 0,0-1 0,1-3 0,0 0 0,1-3 0,2 0 0,0-3 0,0-1 0,0-1 0,0-1 0,1-3 0,-3-2 0,1 2 0,-2-5 0,1 1 0,-1-2 0,2-2 0,-2 1 0,1-2 0,-2-1 0,2-1 0,0 1 0,-1-3 0,-1-11 0,2 15 0,-2-15 0,4 11 0,-4-11 0,0 0 0,8 7 0,-8-7 0,0 0 0,11 4 0,-11-4 0,0 0 0,11 9 0,-11-9 0,10 9 0,-10-9 0,0 0 0,8 10 0,-8-10 0,0 0 0,0 0 0,0 0 0,0 0 0,0 0 0,0 0 0,0 0 0,-12 9 0,-4-1 0,-7 4 0,-7 2 0,-8 3 0,-4 1 0,-4 2 0,-5-1 0,4-3 0,2 1 0,9-3 0,6-4 0,9-3 0,5-3 0,16-4-34,0 0-51,0 0-4,19-5-4,-4-8-6,4 3 0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3:03.04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146028C-8141-4CED-AB9E-FEE9EE558C44}" emma:medium="tactile" emma:mode="ink">
          <msink:context xmlns:msink="http://schemas.microsoft.com/ink/2010/main" type="writingRegion" rotatedBoundingBox="18190,11741 25954,11720 25960,13731 18195,13752"/>
        </emma:interpretation>
      </emma:emma>
    </inkml:annotationXML>
    <inkml:traceGroup>
      <inkml:annotationXML>
        <emma:emma xmlns:emma="http://www.w3.org/2003/04/emma" version="1.0">
          <emma:interpretation id="{FE58B01B-0F75-48A4-8E2E-C5A7891AD96A}" emma:medium="tactile" emma:mode="ink">
            <msink:context xmlns:msink="http://schemas.microsoft.com/ink/2010/main" type="paragraph" rotatedBoundingBox="18190,11741 25954,11720 25957,12817 18193,128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9C1683-EE9C-4FE1-841B-E48F857C32F6}" emma:medium="tactile" emma:mode="ink">
              <msink:context xmlns:msink="http://schemas.microsoft.com/ink/2010/main" type="line" rotatedBoundingBox="18190,11741 25954,11720 25957,12817 18193,12838"/>
            </emma:interpretation>
          </emma:emma>
        </inkml:annotationXML>
        <inkml:traceGroup>
          <inkml:annotationXML>
            <emma:emma xmlns:emma="http://www.w3.org/2003/04/emma" version="1.0">
              <emma:interpretation id="{C5AB39E8-F897-406D-AE8D-D562B9BF5332}" emma:medium="tactile" emma:mode="ink">
                <msink:context xmlns:msink="http://schemas.microsoft.com/ink/2010/main" type="inkWord" rotatedBoundingBox="18065,12483 18303,11843 18567,11942 18330,12581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6813 1384 7,'6'-16'37,"-2"2"4,-4 14-20,8-22 1,-4 9 2,0 0 3,-1 4 0,1 0-3,-4 9-3,0 0-2,11-1 3,-8 9 0,1 12-1,-4 6-2,2 8 1,-2 5 1,0 8-1,0-1-3,-3 0-4,3-1-4,-4-3-3,4-9-1,-2 0-2,2-10-1,0-6-1,0-3 0,0-4 1,0-10 0,0 8 1,0-8-1,0 0 1,-7-13-1,2 2 1,-2-6-1,0-5-1,0-7 0,0-3-1,5-6-1,0-7-1,2-2-2,6-3-1,5-4-1,5 2 0,6 2-1,5 0 0,1 7 2,3 9 0,3 4 2,-2 11 1,1 10 1,-5 9 2,-2 13 0,-8 9 2,-7 12 1,-6 1 1,-5 5 1,-5-2 0,-10-3 1,-6-4-1,-5-4 0,1-4-2,0-8 0,-1-5-4,2-2-7,2-8-19,3 0-46,9 0-6,1-8-2,6-3-6,2-8-3</inkml:trace>
        </inkml:traceGroup>
        <inkml:traceGroup>
          <inkml:annotationXML>
            <emma:emma xmlns:emma="http://www.w3.org/2003/04/emma" version="1.0">
              <emma:interpretation id="{6A02EBD3-3597-4852-B790-CCA6B9D79B24}" emma:medium="tactile" emma:mode="ink">
                <msink:context xmlns:msink="http://schemas.microsoft.com/ink/2010/main" type="inkWord" rotatedBoundingBox="18425,12229 18693,11871 18914,12037 18645,12394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‘</emma:literal>
                </emma:interpretation>
                <emma:interpretation id="interp7" emma:lang="ko-KR" emma:confidence="0">
                  <emma:literal>'</emma:literal>
                </emma:interpretation>
                <emma:interpretation id="interp8" emma:lang="ko-KR" emma:confidence="0">
                  <emma:literal>『</emma:literal>
                </emma:interpretation>
                <emma:interpretation id="interp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374.4006">7238 1205 49,'13'10'71,"-1"6"4,-7 10 0,-5-2-26,0 10-13,0 2 2,-4 8-7,-4-2-9,2-3-8,-4-3-5,5-8-3,-2-4-1,3-8 1,0-5 0,4-11-1,0 0-1,0-8 0,7-9-2,2-3 0,4-5-2,2-4-2,6 0-1,-1-2-1,2 1-4,2 2-2,-2 2-5,0 5-4,0 2-5,-4 6-6,2 0-5,-4 6-1,0 1-6,-5 2-28,3 4 0,-3 0 4,1 3 4</inkml:trace>
        </inkml:traceGroup>
        <inkml:traceGroup>
          <inkml:annotationXML>
            <emma:emma xmlns:emma="http://www.w3.org/2003/04/emma" version="1.0">
              <emma:interpretation id="{C0DC153A-F4B2-47D4-A5C9-FF04D058FC48}" emma:medium="tactile" emma:mode="ink">
                <msink:context xmlns:msink="http://schemas.microsoft.com/ink/2010/main" type="inkWord" rotatedBoundingBox="18894,12269 18961,12034 19087,12069 19021,12305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°</emma:literal>
                </emma:interpretation>
                <emma:interpretation id="interp1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624.001">7611 1306 45,'0'18'70,"-4"-6"4,-7 6 0,1 0-26,-3 8-8,0 0-3,2 0-8,7 0-8,4-8-6,1-3-5,15-11-3,0-4-1,8-10-1,-1-10 0,-1-2-2,-3-6 0,-5-2-2,-10-1-1,-4 6-2,-5 5-4,-10 1-5,-5 3-13,1 6-19,2 6-33,2-3-2,15 7-4,-11-6-2,11 6 2</inkml:trace>
        </inkml:traceGroup>
        <inkml:traceGroup>
          <inkml:annotationXML>
            <emma:emma xmlns:emma="http://www.w3.org/2003/04/emma" version="1.0">
              <emma:interpretation id="{312C9F0C-6EDA-45DB-B6D0-7A1E22B04F18}" emma:medium="tactile" emma:mode="ink">
                <msink:context xmlns:msink="http://schemas.microsoft.com/ink/2010/main" type="inkWord" rotatedBoundingBox="19052,12668 19084,11961 19386,11975 19354,12682"/>
              </emma:interpretation>
              <emma:one-of disjunction-type="recognition" id="oneOf3">
                <emma:interpretation id="interp15" emma:lang="ko-KR" emma:confidence="0">
                  <emma:literal>j</emma:literal>
                </emma:interpretation>
                <emma:interpretation id="interp16" emma:lang="ko-KR" emma:confidence="0">
                  <emma:literal>5</emma:literal>
                </emma:interpretation>
                <emma:interpretation id="interp17" emma:lang="ko-KR" emma:confidence="0">
                  <emma:literal>J</emma:literal>
                </emma:interpretation>
                <emma:interpretation id="interp18" emma:lang="ko-KR" emma:confidence="0">
                  <emma:literal>7</emma:literal>
                </emma:interpretation>
                <emma:interpretation id="interp1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889.2016">7781 1291 5,'29'15'69,"-5"5"8,0 4 2,-5 4-1,0 3-29,5 10-5,-10 3-7,-2 6-11,0 0-7,-5 1-8,3-4-3,-6-2-2,-3-5-3,-1-5-3,-6-4 0,-7-5 0,-5-7 0,-8-9 0,-3-3 0,-5-6 0,-1-1 0,1-8 0,1-5 0,4-7 0,7 2-21,8-3-58,7-7-3,7-5-2,10-2-6,9-3-3</inkml:trace>
          <inkml:trace contextRef="#ctx0" brushRef="#br0" timeOffset="1107.6018">7850 1261 50,'-13'-15'67,"10"4"2,3 2-2,0-1-4,6 1-40,-6 9-5,21-7-6,-21 7-8,12 2-18,-4 2-17,3 6-32,2-1-4,-1 0-3,6 0-2</inkml:trace>
        </inkml:traceGroup>
        <inkml:traceGroup>
          <inkml:annotationXML>
            <emma:emma xmlns:emma="http://www.w3.org/2003/04/emma" version="1.0">
              <emma:interpretation id="{B9EDB390-9418-4149-99C1-E5AD0B618EA3}" emma:medium="tactile" emma:mode="ink">
                <msink:context xmlns:msink="http://schemas.microsoft.com/ink/2010/main" type="inkWord" rotatedBoundingBox="19438,12171 19677,11953 19893,12189 19655,12407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오</emma:literal>
                </emma:interpretation>
                <emma:interpretation id="interp22" emma:lang="ko-KR" emma:confidence="0">
                  <emma:literal>t</emma:literal>
                </emma:interpretation>
                <emma:interpretation id="interp23" emma:lang="ko-KR" emma:confidence="0">
                  <emma:literal>으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513.2027">8069 1394 44,'0'0'64,"-4"14"2,4-14 3,4-7-26,9 8-13,7 3-1,2 3-4,4-4-5,0 0-7,4-3-5,-1-1-3,3-9-3,-7 0-1,-2-9-2,-7-1-1,-1-4-1,-6 2 1,-5-4-1,-4 4 2,-5 5 4,-6 2 3,-8 8 5,1 7 3,-10 5 1,2 12 1,-2 3 0,5 5-1,2 6-7,5 0-8,7 2 0,9-2 0,6 0 0,8-5 0,5-1 0,6-8 0,5-2-5,-1-5-48,-3-7-27,9-5-3,-5-12-4,5 0-6,-5-8 0</inkml:trace>
        </inkml:traceGroup>
        <inkml:traceGroup>
          <inkml:annotationXML>
            <emma:emma xmlns:emma="http://www.w3.org/2003/04/emma" version="1.0">
              <emma:interpretation id="{74BBD475-D795-4D29-B2BF-8E16A95C50A6}" emma:medium="tactile" emma:mode="ink">
                <msink:context xmlns:msink="http://schemas.microsoft.com/ink/2010/main" type="inkWord" rotatedBoundingBox="19768,11990 20471,11781 20632,12321 19929,12530"/>
              </emma:interpretation>
              <emma:one-of disjunction-type="recognition" id="oneOf5">
                <emma:interpretation id="interp25" emma:lang="ko-KR" emma:confidence="0">
                  <emma:literal>에</emma:literal>
                </emma:interpretation>
                <emma:interpretation id="interp26" emma:lang="ko-KR" emma:confidence="0">
                  <emma:literal>영</emma:literal>
                </emma:interpretation>
                <emma:interpretation id="interp27" emma:lang="ko-KR" emma:confidence="0">
                  <emma:literal>엌</emma:literal>
                </emma:interpretation>
                <emma:interpretation id="interp28" emma:lang="ko-KR" emma:confidence="0">
                  <emma:literal>“</emma:literal>
                </emma:interpretation>
                <emma:interpretation id="interp29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1887.603">8579 1359 56,'11'-15'79,"-11"15"2,0-9 1,-6 10-3,-8 12-31,-5 6-12,1 8-10,0 2-7,-1 3-14,11-1-5,3-1 0,7-4 0,10-7 0,9-4 0,5-12 0,7-4 0,3-14 0,5-7 0,-1-11 0,2-5 0,-8-9 0,-2-1-7,-6-1-9,-5-4 1,-8 4 2,-6 5 5,-3 6 5,-4 6 4,0 12 5,-2 7 5,2 13 2,-11 10 0,7 16 1,2 11-10,2 7-4,0 9 0,2 3 0,3 4 0,2-5 0,1-3 0,1-6 0,0-7 0,-1-10 0,5-5 0,9-11-81,-22-13-3,16-3-3,-16-15-5,2-4-5</inkml:trace>
          <inkml:trace contextRef="#ctx0" brushRef="#br0" timeOffset="2230.8039">8690 1403 37,'-26'0'76,"7"0"-2,8 0-3,11 0-3,7-9-1,22 3-54,2-3-6,2 1-3,6 2-3,-2-1-3,3 3-7,-11-1-5,-1 0-5,-11 1-1,3-1 1,-9 1 2,0 0 7,-2 0 9,1 2 12,7 2 11,-5 5 7,3 6 3,-2 5 1,2 7-2,-6 6-5,1 3-6,-3 0-20,-4 1 0,-3-4 0,0-4 0,0-2 0,0-10 0,0-3 0,0-10-8,-17-7-72,21-14-2,3-9-3,3-6-7,-2-9-3</inkml:trace>
          <inkml:trace contextRef="#ctx0" brushRef="#br0" timeOffset="2371.2041">9155 1231 6,'-3'-18'81,"-3"8"2,-2 2-3,8 8-5,-15-6-1,5 5-40,1 1-10,3 6-18,-4 0-18,5 7-25,8 5-35,-3 1-2,0-4-5,2-1-4,8 2-3</inkml:trace>
        </inkml:traceGroup>
        <inkml:traceGroup>
          <inkml:annotationXML>
            <emma:emma xmlns:emma="http://www.w3.org/2003/04/emma" version="1.0">
              <emma:interpretation id="{3163FED2-2DB1-44EA-BF2B-3E25C3DFF495}" emma:medium="tactile" emma:mode="ink">
                <msink:context xmlns:msink="http://schemas.microsoft.com/ink/2010/main" type="inkWord" rotatedBoundingBox="20606,12031 21175,12123 21124,12436 20555,12343"/>
              </emma:interpretation>
              <emma:one-of disjunction-type="recognition" id="oneOf6">
                <emma:interpretation id="interp30" emma:lang="ko-KR" emma:confidence="0">
                  <emma:literal>서</emma:literal>
                </emma:interpretation>
                <emma:interpretation id="interp31" emma:lang="ko-KR" emma:confidence="0">
                  <emma:literal>새</emma:literal>
                </emma:interpretation>
                <emma:interpretation id="interp32" emma:lang="ko-KR" emma:confidence="0">
                  <emma:literal>애</emma:literal>
                </emma:interpretation>
                <emma:interpretation id="interp33" emma:lang="ko-KR" emma:confidence="0">
                  <emma:literal>시</emma:literal>
                </emma:interpretation>
                <emma:interpretation id="interp3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2886.0051">9343 1283 46,'10'0'81,"-15"9"3,-11 4-2,-6 8 0,-2 4-36,-1 7-7,-1 4-7,5 2-13,0-4-19,13-3 0,5-6 0,5-7 0,10-5 0,0-12 0,5-2 0,-1-13 0,0-6 0,1-3 0,-3-6 0,-1 2 0,-2 1 0,-2 3 0,1 5 0,2 5 0,1 9 0,-4 4 0,1 11 0,0 4 0,-1 10 0,-2 1 0,0 2 0,-3 3 0,-1-2 0,1-4 0,0-4 0,0-7 0,5-6 0,2-8 0,3-2 0,3-13 0,4-7 0,1-2 0,3-2 0,-2-4 0,1 9 0,-2-1 0,0 7 0,-3 4 0,-2 9 0,-2 3 0,-4 9 0,-1 7 0,-1 2 0,0 3 0,-4 1 0,3 5 0,-2-4-68,-2-1-14,-1-4-1,-3-5-6,-4-1-6,-13-4 1</inkml:trace>
        </inkml:traceGroup>
        <inkml:traceGroup>
          <inkml:annotationXML>
            <emma:emma xmlns:emma="http://www.w3.org/2003/04/emma" version="1.0">
              <emma:interpretation id="{4AE155BC-AC8D-4265-B141-ADF7E9D919B7}" emma:medium="tactile" emma:mode="ink">
                <msink:context xmlns:msink="http://schemas.microsoft.com/ink/2010/main" type="inkWord" rotatedBoundingBox="22695,11729 25954,11720 25957,12817 22698,12826"/>
              </emma:interpretation>
              <emma:one-of disjunction-type="recognition" id="oneOf7">
                <emma:interpretation id="interp35" emma:lang="ko-KR" emma:confidence="0">
                  <emma:literal>얼</emma:literal>
                </emma:interpretation>
                <emma:interpretation id="interp36" emma:lang="ko-KR" emma:confidence="0">
                  <emma:literal>엄</emma:literal>
                </emma:interpretation>
                <emma:interpretation id="interp37" emma:lang="ko-KR" emma:confidence="0">
                  <emma:literal>안</emma:literal>
                </emma:interpretation>
                <emma:interpretation id="interp38" emma:lang="ko-KR" emma:confidence="0">
                  <emma:literal>만</emma:literal>
                </emma:interpretation>
                <emma:interpretation id="interp39" emma:lang="ko-KR" emma:confidence="0">
                  <emma:literal>ⅸ</emma:literal>
                </emma:interpretation>
              </emma:one-of>
            </emma:emma>
          </inkml:annotationXML>
          <inkml:trace contextRef="#ctx0" brushRef="#br0" timeOffset="10015.2176">11342 1337 16,'-10'-14'52,"7"-1"6,-4-2 1,3 1-28,3 8-3,1 8-3,0 0-1,0 0 0,9 8 0,-6 14 0,0 8-2,0 8 0,-2 7 0,0 6 0,1-1-5,1-4-3,-2 0-5,2-8-3,0-6-3,1-8 0,0-6 1,0-10-2,-4-8-2,0 0 0,0 0 0,4-20 0,-4-2 0,-1-7 0,-3-9 0,-1-5 0,0-4 0,-1-6 0,1-2-12,-1 3 1,2-2-1,1 0 1,2 2 1,1 3 2,7 3 2,5 5 3,8 6 3,7 3 0,9 9 1,3 7 2,1 14 1,1 6 2,-4 13 0,-9 11 1,-6 8 1,-14 7-1,-9 3 0,-14 2 0,-8-4-1,-5-3-1,-4-4-1,-3-7-2,1-5-2,4-3 0,2-9-2,7-1-11,2-8-15,7-1-21,12-3-29,0 0-3,0 0-5,13-10-3,7 3 5</inkml:trace>
          <inkml:trace contextRef="#ctx0" brushRef="#br0" timeOffset="10498.8185">11591 1371 22,'28'7'71,"-1"9"6,1-3 0,-2 9-1,-5 10-30,-3-2-7,-6 9-9,-4-3-10,-8 7-4,-3-7-6,-5-2-3,-1-7-1,-3-8 0,3-7-1,-1-7-2,10-5-3,-11-13 0,11-8 0,0-4 0,7-5 0,4-7 0,6-1 0,6 0 0,5 1 0,5 4 0,4 4 0,-1 3 0,-3 7 0,1 4-3,-5 11 2,-4 2-1,-7 10 0,-8 4 0,-6 7 0,-4 7 1,-6 2 1,-1-1 0,0 1 1,2-2 0,5-4 1,10-1-1,9-9 1,8-11 0,6-1 0,1-13 0,-1-6-2,-6-6 0,-6-2 0,-13-6 0,-8 4 0,-14 3 0,-8 4 0,-5 5 0,-5 4-2,-2 3-11,2 7-15,4 1-13,8 2-36,9 4-3,11-4-3,0 13-6,11-7 5</inkml:trace>
        </inkml:traceGroup>
        <inkml:traceGroup>
          <inkml:annotationXML>
            <emma:emma xmlns:emma="http://www.w3.org/2003/04/emma" version="1.0">
              <emma:interpretation id="{28CA9D99-9A42-4C55-AE57-5D08BFF8D8B6}" emma:medium="tactile" emma:mode="ink">
                <msink:context xmlns:msink="http://schemas.microsoft.com/ink/2010/main" type="inkWord" rotatedBoundingBox="23832,12023 23941,12813 23581,12862 23472,12073"/>
              </emma:interpretation>
              <emma:one-of disjunction-type="recognition" id="oneOf8">
                <emma:interpretation id="interp40" emma:lang="ko-KR" emma:confidence="0">
                  <emma:literal>j</emma:literal>
                </emma:interpretation>
                <emma:interpretation id="interp41" emma:lang="ko-KR" emma:confidence="0">
                  <emma:literal>7</emma:literal>
                </emma:interpretation>
                <emma:interpretation id="interp42" emma:lang="ko-KR" emma:confidence="0">
                  <emma:literal>J</emma:literal>
                </emma:interpretation>
                <emma:interpretation id="interp43" emma:lang="ko-KR" emma:confidence="0">
                  <emma:literal>^</emma:literal>
                </emma:interpretation>
                <emma:interpretation id="interp4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0764.0188">12291 1415 63,'29'0'74,"-1"4"3,-4 10 1,-2 8-27,1 4-2,-7 12-9,2 3-10,-3 11-7,2 0-7,-4 5-6,4-2-10,-5-2 0,1 0 0,-4-6 0,-4-5 0,-5-8 0,-11-9 0,-7-8 0,-13-10 0,-7-7 0,-5-5 0,-2-11 0,-1-3 0,1-9 0,7 4 0,7-6-73,7-4-12,12-3 1,8-6-6,9-1-6</inkml:trace>
          <inkml:trace contextRef="#ctx0" brushRef="#br0" timeOffset="10951.2192">12338 1306 46,'-15'-7'80,"1"1"-2,4 1-4,10 5-4,-8-11-1,8 11-61,0 0-21,0 0-53,8 11-2,-1 3-6,4 3-4,2-4-3</inkml:trace>
        </inkml:traceGroup>
        <inkml:traceGroup>
          <inkml:annotationXML>
            <emma:emma xmlns:emma="http://www.w3.org/2003/04/emma" version="1.0">
              <emma:interpretation id="{83B60A13-9F31-42B7-8B0F-52B03AF8FFBB}" emma:medium="tactile" emma:mode="ink">
                <msink:context xmlns:msink="http://schemas.microsoft.com/ink/2010/main" type="inkWord" rotatedBoundingBox="23965,12117 24403,12071 24431,12332 23992,12379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으</emma:literal>
                </emma:interpretation>
                <emma:interpretation id="interp47" emma:lang="ko-KR" emma:confidence="0">
                  <emma:literal>은</emma:literal>
                </emma:interpretation>
                <emma:interpretation id="interp48" emma:lang="ko-KR" emma:confidence="0">
                  <emma:literal>c</emma:literal>
                </emma:interpretation>
                <emma:interpretation id="interp4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1341.2199">12618 1454 44,'-7'0'67,"7"0"3,0 0 2,0 0-4,0 0-37,11 0-9,18 1-7,-2-1-2,13-1-4,0-5-6,9-2-4,-5-3-2,-2-2 0,-7-1-2,-10 0 1,-13-3-1,-8 1 3,-11 2 3,-13 5 6,-11 1 4,-7 7 3,-6 1 2,-5 8 2,2 5 0,2 5 0,9 5-4,6-1-11,13 4-3,10 2 0,10-6 0,14 4 0,10-5 0,6-2 0,9-3 0,-1-6 0,5-5-50,33-5-31,-37-3-2,1-13-5,-6-3-4,3-5 0</inkml:trace>
        </inkml:traceGroup>
        <inkml:traceGroup>
          <inkml:annotationXML>
            <emma:emma xmlns:emma="http://www.w3.org/2003/04/emma" version="1.0">
              <emma:interpretation id="{F1013808-E72B-47E3-99DF-2C71A2D74BF0}" emma:medium="tactile" emma:mode="ink">
                <msink:context xmlns:msink="http://schemas.microsoft.com/ink/2010/main" type="inkWord" rotatedBoundingBox="24343,11960 25217,11759 25351,12339 24476,12540"/>
              </emma:interpretation>
              <emma:one-of disjunction-type="recognition" id="oneOf10">
                <emma:interpretation id="interp50" emma:lang="ko-KR" emma:confidence="0">
                  <emma:literal>영</emma:literal>
                </emma:interpretation>
                <emma:interpretation id="interp51" emma:lang="ko-KR" emma:confidence="0">
                  <emma:literal>₩</emma:literal>
                </emma:interpretation>
                <emma:interpretation id="interp52" emma:lang="ko-KR" emma:confidence="0">
                  <emma:literal>엥</emma:literal>
                </emma:interpretation>
                <emma:interpretation id="interp53" emma:lang="ko-KR" emma:confidence="0">
                  <emma:literal>엌</emma:literal>
                </emma:interpretation>
                <emma:interpretation id="interp54" emma:lang="ko-KR" emma:confidence="0">
                  <emma:literal>出</emma:literal>
                </emma:interpretation>
              </emma:one-of>
            </emma:emma>
          </inkml:annotationXML>
          <inkml:trace contextRef="#ctx0" brushRef="#br0" timeOffset="11715.6206">13147 1383 73,'0'0'82,"-8"0"-1,-12 12-1,1 6-1,1 9-41,2 0-8,3 1-7,6 2-8,7-7-5,13-3-10,10-4 0,13-9 0,4-7 0,7-3 0,2-17 0,2-4 0,-1-11 0,-6-4-7,-5-8-9,-10-5-3,-7 0 1,-10-5 2,-4 8 5,-8 3 4,0 8 5,-4 8 5,-1 11 6,-5 10 5,10 9 2,-11 17 1,7 8-3,4 9-1,0 11-3,5 1-10,4 4 0,6 0 0,-1 4 0,-2-7 0,2-5 0,2-4 0,-3-10 0,2-2 0,-3-9-75,-12-17-8,18 5-1,-12-14-6,-1-7-6</inkml:trace>
          <inkml:trace contextRef="#ctx0" brushRef="#br0" timeOffset="12074.4212">13278 1348 41,'-32'0'72,"14"1"0,7-1-2,11 0-3,24 22-19,9-25-28,12-1-12,3-3-2,9 2-3,-3-1-2,2-2-6,-6 2-3,-8-2-3,-3-1 0,-10-2-1,0-1 3,-10 5 4,-1-1 5,-5 4 7,-2 2 10,0 6 6,-5 9 2,1 10 1,-2 3 0,-3 7-3,-2 4-6,0 4-17,0-4 0,-2 0 0,-3-7 0,3-4 0,0-6 0,-1-8 0,3-12 0,0 0 0,7-2-22,2-14-60,-2-9-3,8-9-4,-4-12-7,4-3-2</inkml:trace>
          <inkml:trace contextRef="#ctx0" brushRef="#br0" timeOffset="12230.4215">13884 1188 32,'-18'-10'83,"3"0"-1,-3 4-4,4 0-3,2 0-2,2 3-49,10 3-11,0 0-15,-8 11-18,8-1-24,3 3-29,0 1-3,3 0-4,0-3-5,6 0 5</inkml:trace>
        </inkml:traceGroup>
        <inkml:traceGroup>
          <inkml:annotationXML>
            <emma:emma xmlns:emma="http://www.w3.org/2003/04/emma" version="1.0">
              <emma:interpretation id="{F64579AA-D3BD-487E-AEF2-53E91EDEEED1}" emma:medium="tactile" emma:mode="ink">
                <msink:context xmlns:msink="http://schemas.microsoft.com/ink/2010/main" type="inkWord" rotatedBoundingBox="25389,11967 25969,12006 25943,12388 25363,12349"/>
              </emma:interpretation>
              <emma:one-of disjunction-type="recognition" id="oneOf11">
                <emma:interpretation id="interp55" emma:lang="ko-KR" emma:confidence="0">
                  <emma:literal>애</emma:literal>
                </emma:interpretation>
                <emma:interpretation id="interp56" emma:lang="ko-KR" emma:confidence="0">
                  <emma:literal>m</emma:literal>
                </emma:interpretation>
                <emma:interpretation id="interp57" emma:lang="ko-KR" emma:confidence="0">
                  <emma:literal>어</emma:literal>
                </emma:interpretation>
                <emma:interpretation id="interp58" emma:lang="ko-KR" emma:confidence="0">
                  <emma:literal>에</emma:literal>
                </emma:interpretation>
                <emma:interpretation id="interp5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2823.2225">14186 1226 33,'0'0'77,"-6"-4"5,-10 4-2,-6 5 0,0 12-30,-2 3-6,0 8-12,0 7-8,1-1-15,8 4-9,2-2 0,8-3 0,5-6 0,4-5 0,7-9 0,3-7 0,1-7 0,0-12 0,-3-8 0,1-7 0,-4-6 0,2-4 0,-4-2 0,3 2 0,0 3 0,1 8 0,2 4 0,5 5 0,-3 9 0,3 9 0,2 2 0,-4 14 0,-1 4 0,-2 2 0,-2 7 0,-3 3 0,-2 3 0,-5-3 0,-1-2 0,0-5 0,0-6 0,0-5 0,0-14 0,5 8 0,5-10 0,3-11 0,3-6 0,7-9 0,1-2 0,2 2 0,2 0 0,-4 4 0,1 3 0,0 7 0,-6 11 0,-1 4 0,-3 13 0,-5 4 0,-4 5 0,-4 7 0,-2 4 0,-1 5 0,-7-6 0,-6 3-70,4-3-13,-2-5-2,4-4-6,-5-6-6</inkml:trace>
        </inkml:traceGroup>
      </inkml:traceGroup>
    </inkml:traceGroup>
    <inkml:traceGroup>
      <inkml:annotationXML>
        <emma:emma xmlns:emma="http://www.w3.org/2003/04/emma" version="1.0">
          <emma:interpretation id="{5976AAF8-CBBD-46E8-A383-6BDADA298432}" emma:medium="tactile" emma:mode="ink">
            <msink:context xmlns:msink="http://schemas.microsoft.com/ink/2010/main" type="paragraph" rotatedBoundingBox="18404,12813 24753,13044 24726,13796 18377,135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553C6E-16EE-4DA1-A4B2-70B5429353CF}" emma:medium="tactile" emma:mode="ink">
              <msink:context xmlns:msink="http://schemas.microsoft.com/ink/2010/main" type="line" rotatedBoundingBox="18404,12813 24753,13044 24726,13796 18377,13565"/>
            </emma:interpretation>
          </emma:emma>
        </inkml:annotationXML>
        <inkml:traceGroup>
          <inkml:annotationXML>
            <emma:emma xmlns:emma="http://www.w3.org/2003/04/emma" version="1.0">
              <emma:interpretation id="{EACF0F2D-77CB-413E-97B7-E11415282ABD}" emma:medium="tactile" emma:mode="ink">
                <msink:context xmlns:msink="http://schemas.microsoft.com/ink/2010/main" type="inkWord" rotatedBoundingBox="18402,12822 20292,12881 20272,13542 18381,13484"/>
              </emma:interpretation>
              <emma:one-of disjunction-type="recognition" id="oneOf12">
                <emma:interpretation id="interp60" emma:lang="ko-KR" emma:confidence="0">
                  <emma:literal>배</emma:literal>
                </emma:interpretation>
                <emma:interpretation id="interp61" emma:lang="ko-KR" emma:confidence="0">
                  <emma:literal>쌔</emma:literal>
                </emma:interpretation>
                <emma:interpretation id="interp62" emma:lang="ko-KR" emma:confidence="0">
                  <emma:literal>매</emma:literal>
                </emma:interpretation>
                <emma:interpretation id="interp63" emma:lang="ko-KR" emma:confidence="0">
                  <emma:literal>쇄</emma:literal>
                </emma:interpretation>
                <emma:interpretation id="interp64" emma:lang="ko-KR" emma:confidence="0">
                  <emma:literal>ㅴ</emma:literal>
                </emma:interpretation>
              </emma:one-of>
            </emma:emma>
          </inkml:annotationXML>
          <inkml:trace contextRef="#ctx0" brushRef="#br0" timeOffset="3868.8068">7057 2409 35,'-19'4'69,"2"1"5,8-5-1,9 0-1,0 0-32,13-6-3,8 3-10,3-1-8,9-1-5,8-1-4,6 0-2,2-1-4,2 3 0,3 1-2,0 3-1,2 0 0,-7 1 0,-4 5-1,-6 3 0,-10 3 1,-11 5 1,-12 4 2,-6 2 2,-9 2 1,-2 2-7,-2-2 0,5 1 0,4-3 0,7-8 0,12-5 0,12-9 0,7-2 0,1-9 0,3-3 0,-5-10 0,-7-5 0,-11 4 0,-11-3 0,-9 6 0,-13 2 0,-6 8 0,-10 0 0,1 10-15,1 6-67,-1-1-2,10 6-3,-1-2-5,13 2-2</inkml:trace>
          <inkml:trace contextRef="#ctx0" brushRef="#br0" timeOffset="3432.006">7238 2219 6,'7'-23'61,"-6"0"6,3 2-67,-4 1 0,0 7 0,0 13 82,-15 3 3,11 26-31,-7 8-2,5 12-10,-5 3-6,8 10-10,-1 1-26,6 1 0,7-14 0,2-12 0,6-6 0,1-11 0,3-6 0,2-7 0,0-8 0,2 0 0,-7-14 0,-12-2-77,16 1-7,-13-11-2,4 1-7,-13-3-3</inkml:trace>
          <inkml:trace contextRef="#ctx0" brushRef="#br0" timeOffset="6224.4109">8340 2259 31,'-4'-11'38,"4"11"3,32-11-27,-32 11 2,0 0-4,0 0 1,0 0-4,0 0 1,0 0-2,0 0-3,0 0-1,0 0-3,0 0 0,0 0-1,0 0 1,0 0-1,0 0 1,0 0 1,0 0 1,0 0-1,0 0 1,0 0 1,0 0-1,0 0 2,0 0 2,4 6 2,-4-6 3,0 0 0,0 0 2,0 0 1,0 0-1,0 0 0,0 0-4,0 0-2,0 0-2,0 0-1,0 0-1,0 0-2,0 0 1,0 0-2,0 0 1,0 0-2,0 0 0,0 0 1,0 0-1,0 0 0,0 0 0,0 0 2,0 0-2,0 0 1,0 0 1,0 0-1,0 0 1,0 0 0,0 0 0,0 0 0,0 0-1,0 0 1,0 0-2,0 0 1,0 0-1,0 0-1,0 0 2,0 0-1,0 0 1,0 0 1,0 0 1,0 0 0,0 0 1,0 0 0,0 0-1,0 0 1,0 0 0,0 0-2,0 0 0,0 0-2,0 0 1,0 0-1,0 0-1,0 0 1,0 0-1,0 0 1,0 0 0,0 0-1,0 0 2,0 0 0,3 9-1,-3-9 1,0 0 1,0 0-1,0 0 1,0 0 0,0 0 0,0 0-1,0 0 0,0 0 0,0 0 0,0 0 0,0 0-1,0 0 0,0 0 0,0 0 0,0 0 0,0 0 0,0 0-1,0 0 1,0 0 0,0 0 0,0 0 0,0 0 1,0 0-1,0 0 0,0 0 0,0 0 1,0 0-1,0 0 0,0 0 1,0 0-1,0 0 0,0 0 0,0 0-1,0 0 1,0 0-1,0 0 1,0 0 0,0 0 1,0 0-1,0 0 1,0 0 0,0 0 0,0 0 0,0 0 1,0 0-2,0 0 0,0 0 0,0 0 0,0 0 0,0 0 0,0 0 0,0 0 0,0 0 0,0 0 0,0 0-2,0 0 2,0 0 2,0 0-2,0 0 0,0 0 0,0 0 1,0 0-1,0 0 0,0 0 1,0 0-1,0 0 0,0 0 1,0 0-1,0 0 0,0 0 0,0 0 0,0 0 1,0 0-1,0 0 0,0 0 1,0 0 0,0 0 0,0 0 0,0 0 1,0 0-1,0 0 0,0 0 1,0 0-1,0 0 0,0 0 0,0 0-1,0 0 1,0-5-1,0 5 1,0 0-1,0 0 1,0 0-1,0 0 1,0 0 0,0 0-1,0 0 1,2-8-1,-2 8 0,0 0-1,0 0 3,0 11 2,0 3 1,0 7 2,-2 9 1,0 2 2,-2 7 1,3 4-7,-2 2-4,2 0 0,-1-2 0,2-3 0,0-6 0,3-2 0,0-8 0,1-3 0,0-4 0,0-5 0,-1-4 0,-3-8 0,0 0 0,10 8 0,-10-8 0,2-4 0,-2-5 0,0-1 0,0-2 0,-2-2 0,0 0 0,-1-3 0,1 3 0,-1 0 0,3 0 0,0 1 0,0-7 0,1-5 0,5-1 0,-1-7 0,4-1 0,3-11 0,2 1 0,2-3 0,6 1 0,2 2 0,6 6 0,2-2 0,2 10 0,1 5 0,-2 10 0,-2 10 0,0 5 0,-5 15 0,-4 11 0,-4 11 0,-7 10 0,-4 7 0,2 3 0,-6 1 0,0-2 0,0-3 0,-1-10 0,1-6 0,1-7 0,2-7 0,-1-8 0,2-7 0,-7-8 0,9 4 0,-9-4 0,9-5 0,-9 5 0,10-21-36,-7 6-48,5 3-3,-8-5-3,5 3-3,-6-6-1</inkml:trace>
          <inkml:trace contextRef="#ctx0" brushRef="#br0" timeOffset="6474.0114">8506 2540 51,'-24'8'83,"-1"-5"-2,14-3-3,11 0-2,0-39-7,18 27-38,13-2-11,13-1-9,4-1-5,8 0-1,1 6-5,-8 1 0,1 2-4,-13 3-32,-8 0-40,-5 3-4,-16-1-2,0 1-5,-8 1-4</inkml:trace>
        </inkml:traceGroup>
        <inkml:traceGroup>
          <inkml:annotationXML>
            <emma:emma xmlns:emma="http://www.w3.org/2003/04/emma" version="1.0">
              <emma:interpretation id="{99078513-5FF6-433D-AC8D-90F803E61E8A}" emma:medium="tactile" emma:mode="ink">
                <msink:context xmlns:msink="http://schemas.microsoft.com/ink/2010/main" type="inkWord" rotatedBoundingBox="22915,12971 23770,13423 23494,13945 22639,13493"/>
              </emma:interpretation>
              <emma:one-of disjunction-type="recognition" id="oneOf13">
                <emma:interpretation id="interp65" emma:lang="ko-KR" emma:confidence="0">
                  <emma:literal>七</emma:literal>
                </emma:interpretation>
                <emma:interpretation id="interp66" emma:lang="ko-KR" emma:confidence="0">
                  <emma:literal>공</emma:literal>
                </emma:interpretation>
                <emma:interpretation id="interp67" emma:lang="ko-KR" emma:confidence="0">
                  <emma:literal>정</emma:literal>
                </emma:interpretation>
                <emma:interpretation id="interp68" emma:lang="ko-KR" emma:confidence="0">
                  <emma:literal>중</emma:literal>
                </emma:interpretation>
                <emma:interpretation id="interp69" emma:lang="ko-KR" emma:confidence="0">
                  <emma:literal>러</emma:literal>
                </emma:interpretation>
              </emma:one-of>
            </emma:emma>
          </inkml:annotationXML>
          <inkml:trace contextRef="#ctx0" brushRef="#br0" timeOffset="14118.0248">11448 2552 10,'-26'-7'70,"5"2"8,2 0 0,19 5-3,-13-16 1,20 6-38,21 5-8,10-2-8,12-2-6,12 2-5,4-1-4,6 4-7,-2-3 0,2 6-17,-17 18-58,-6-17-4,-6 3-2,-15-3-5,-1 0-5</inkml:trace>
          <inkml:trace contextRef="#ctx0" brushRef="#br0" timeOffset="13852.8243">11676 2463 13,'6'-20'60,"-2"-4"7,3 0 2,-3-3 0,2 5-32,-1 1-1,1 6-6,-2 3-5,-4 12-7,0 0-1,5 12-1,-5 14 0,-2 13 0,-9 11-2,1 10-6,-1 7-8,-2 4 0,4-2 0,5 0 0,1-8 0,3-10 0,11-9 0,3-15 0,9-8 0,3-11 0,6-7 0,4-9 0,5-7 0,1-4 0,-4-7 0,2-1 0,-1-3 0,-3 0 0,-6 0 0,-5 6 0,-7 2 0,-5 4 0,-6 9 0,-7 9 0,0 0 0,-14 17 0,2-1 0,1 1 0,0 7 0,4-5 0,7-4 0,8-2 0,12-3 0,9-7 0,5-3 0,3-1 0,1-7 0,-8-1 0,-4-3 0,-11-2 0,-11-3 0,-8-1 0,-17 1 0,-6 2 0,-5-1 0,-4 6 0,-8-4 0,7 7-9,4 5-73,0-4-2,10 4-2,-4-6-6,9 2-3</inkml:trace>
        </inkml:traceGroup>
        <inkml:traceGroup>
          <inkml:annotationXML>
            <emma:emma xmlns:emma="http://www.w3.org/2003/04/emma" version="1.0">
              <emma:interpretation id="{BD1E9228-3B7C-4FD0-904D-A2E8F7D591C5}" emma:medium="tactile" emma:mode="ink">
                <msink:context xmlns:msink="http://schemas.microsoft.com/ink/2010/main" type="inkWord" rotatedBoundingBox="24195,13102 24750,13123 24730,13693 24174,13673"/>
              </emma:interpretation>
              <emma:one-of disjunction-type="recognition" id="oneOf14">
                <emma:interpretation id="interp70" emma:lang="ko-KR" emma:confidence="0">
                  <emma:literal>$</emma:literal>
                </emma:interpretation>
                <emma:interpretation id="interp71" emma:lang="ko-KR" emma:confidence="0">
                  <emma:literal>5</emma:literal>
                </emma:interpretation>
                <emma:interpretation id="interp72" emma:lang="ko-KR" emma:confidence="0">
                  <emma:literal>a</emma:literal>
                </emma:interpretation>
                <emma:interpretation id="interp73" emma:lang="ko-KR" emma:confidence="0">
                  <emma:literal>B</emma:literal>
                </emma:interpretation>
                <emma:interpretation id="interp7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5085.2265">12834 2409 17,'-5'-14'51,"2"4"8,3 10 4,-4-15-22,4 15-4,-3-10-2,3 10-4,-3-9-5,3 9-5,0 0-5,0 0-5,0 0-2,0 0-2,15-4-1,3 4-2,4-1 2,7 1 1,4-3-1,10 3 0,0 0-1,6 0-1,0 7 1,-3 2-1,-1 3 1,-10 5 0,-8 2 0,-16 0 0,-11 4 1,-17 1 0,-11-2-4,-11-2-2,-7-3 0,1-2 0,2-6 0,7 1 0,10-5 0,15-1 0,11-4 0,12 8 0,14-2 0,14 6 0,4 3 0,3 5 0,4 8 0,-4 0 0,-7 6 0,-7-5 0,-12 2 0,-17-1 0,-11-4 0,-19-5 0,-11-5 0,-13-3 0,-6-4 0,-2 1 0,-4-9 0,11-1 0,7-3-81,6-5-6,11 1-3,6-7-6,12 1-4</inkml:trace>
          <inkml:trace contextRef="#ctx0" brushRef="#br0" timeOffset="14570.4256">12864 2367 11,'0'-12'67,"0"12"7,6-4 5,-6 4-2,5 35-9,-3-16-25,-2 6-11,0 8-7,0 5-2,0 6-11,-2 0-12,2 0 0,0-4 0,0-8 0,0-1 0,2-9 0,-1-4 0,1-8 0,-2-10 0,0 0 0,0 0 0,0 0 0,-2-12-33,-1-8-46,3 1-4,0-9-3,0 2-4,0-9-2</inkml:trace>
        </inkml:traceGroup>
      </inkml:traceGroup>
    </inkml:traceGroup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2:10:36.978"/>
    </inkml:context>
    <inkml:brush xml:id="br0">
      <inkml:brushProperty name="width" value="0.01764" units="cm"/>
      <inkml:brushProperty name="height" value="0.0352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2835 233 6,'-3'-28'56,"2"1"5,-10-1 1,0 1-3,-10 5-35,7 0-6,1 7-3,-8-3-6,3 5-2,-5-1-5,-1 3-3,-6-1-2,-3 5 0,-7 2-2,-6 2-1,-3 3-2,-12 2 1,-2 6 1,-8 1 1,-4 3 1,-3-1 3,-6 6 0,-4-7 2,-5 7 0,2-3 0,-9 7 1,0 0 1,2 10 0,-4 9-1,0 1 1,3 12-1,1 0 1,4 8-1,0 2 1,3 5-1,2 3-2,2 0 0,7 4-1,4 8 0,2-2-1,5 2 1,4 1-2,10 1 1,1 3 1,13 4 0,2 0-1,8-4 1,9 1 0,9-2 1,8 2-2,6 10 2,14-12-1,5-4 0,13 1-1,4-4 1,14 0 1,-3-4 0,16-5-1,4-1 2,10-6-1,6 2 0,8-5 1,0-1 1,13-5-1,9 2 0,1-5 2,1-7 0,6 6 0,6-11 1,3 3-1,10 2 0,-3-3 1,6 2-1,2-6 0,5 6-1,3-11 0,3 5 2,0-6 1,2-2-1,6-1 0,2-2 1,1 2 0,-1-4 0,2 2-1,3-2-1,-2 2 0,-2-5 0,3 4-1,-3-5 0,2 2 2,9-2-1,-6 5 2,-4 0 0,7-2 1,11 7 0,-6-6 0,-5 4 0,6-7-2,1 6 0,5-8-1,3-2-1,0-1 0,-5-3 0,7-2-1,4-1 0,0 0-1,-3-3 1,0-2-1,-2 1 1,-1-4 0,7 1 0,-3-4 0,2 0 1,-1 0 0,0-7 0,5 3 0,6-4-1,-2 3 0,-1-2-1,3 0 2,-8 4-2,4 2 0,-3 1 0,-5 0 0,-4 0 0,-4 0 0,2-2 0,-4 0 0,2-2 0,-1-5 0,-10-1 0,2 2 0,5-3 0,-9-1 1,-2-6-1,2-1 0,-5-3 0,2-4 1,2-3-1,-8 0 0,-2-6 0,-2 3 0,0 0 1,-12 1-1,-3-2 0,-8 1 0,-6-6 1,-7 0-1,-2-1 0,-13-5 1,-5 1-1,-6-3 1,-10-1 0,-10-3 0,-4 2 1,-3 1-2,-10 1 1,-7-5 0,-7 5 0,-5-2-1,-3 0-1,-11 3-1,-3 0 1,-14-1-1,-5-2 0,-7 2 0,-8-5 0,-12 1 1,-4 1 1,-8-2-2,-7-2 4,-5 3-2,-4-3 0,-7 2 0,-7 1 0,-2 0 0,-4-3 2,-3-1-2,-6 2 1,-6-1 0,-2 3 0,-3-3 0,-5 2 0,-3 0 0,-5 2 0,-2 3-2,-6-1 2,-2-4-1,-4-1 0,-3 1 0,-1 1 0,-8-5 0,-1 4 0,-3-1 0,-2 1 0,-4-1 0,-6 6 0,-2-1 1,-9 0-1,1 2 0,-8 2 0,-5 2 1,-3-4 0,-5 7-1,-2-3 0,-3 3 1,2 2-1,-5 1 1,2 0-1,-5 3 0,2 1 1,-3-1-1,-2 5 0,-2 2 1,-3 2-1,3 2 0,-6-4 0,5 3 0,2 1 1,-1 2-1,2-1 1,5 0-1,0 2 1,1-2 0,1 4-1,0 4 1,-6-1-1,4 1 1,-1-2-1,0 4 1,2-4 0,0 2 0,2 1 0,8 1-1,-2-3 1,9 6 0,-2-2 0,7 2-1,-3 1 0,5 1 0,-2 2 1,4-1-1,-1 2 0,4 0 0,0 1 0,7 1 0,0 0 0,7 0 0,3 0 0,-2 0 1,7 0 0,-3 0-1,2 0 1,-3 0 0,0 0-1,-2 0 1,1 0 0,2 6-1,-1 0 0,6 5-1,2 1-1,6 1-3,6 4-4,1-2-13,6 8-19,-1 1-34,7 0-1,-8-3-4,4 5-3,-3-6 3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54:09.87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122DDDB-4CF5-466D-8138-2E67A4968E3E}" emma:medium="tactile" emma:mode="ink">
          <msink:context xmlns:msink="http://schemas.microsoft.com/ink/2010/main" type="writingRegion" rotatedBoundingBox="3699,9131 4188,9131 4188,9586 3699,9586"/>
        </emma:interpretation>
      </emma:emma>
    </inkml:annotationXML>
    <inkml:traceGroup>
      <inkml:annotationXML>
        <emma:emma xmlns:emma="http://www.w3.org/2003/04/emma" version="1.0">
          <emma:interpretation id="{391C15B0-F1EA-4287-96FC-83D82829961E}" emma:medium="tactile" emma:mode="ink">
            <msink:context xmlns:msink="http://schemas.microsoft.com/ink/2010/main" type="paragraph" rotatedBoundingBox="3699,9131 4188,9131 4188,9586 3699,95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357584-AE32-453F-9001-E621FE2F83D0}" emma:medium="tactile" emma:mode="ink">
              <msink:context xmlns:msink="http://schemas.microsoft.com/ink/2010/main" type="line" rotatedBoundingBox="3699,9131 4188,9131 4188,9586 3699,9586"/>
            </emma:interpretation>
          </emma:emma>
        </inkml:annotationXML>
        <inkml:traceGroup>
          <inkml:annotationXML>
            <emma:emma xmlns:emma="http://www.w3.org/2003/04/emma" version="1.0">
              <emma:interpretation id="{5DF50356-8FED-4EAD-9868-AE79909CFACE}" emma:medium="tactile" emma:mode="ink">
                <msink:context xmlns:msink="http://schemas.microsoft.com/ink/2010/main" type="inkWord" rotatedBoundingBox="3699,9131 4188,9131 4188,9586 3699,9586">
                  <msink:destinationLink direction="to" ref="{8F1732EC-3F0F-4E38-9E39-55ADF537A3F3}"/>
                </msink:context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있</emma:literal>
                </emma:interpretation>
                <emma:interpretation id="interp3" emma:lang="ko-KR" emma:confidence="0">
                  <emma:literal>요</emma:literal>
                </emma:interpretation>
                <emma:interpretation id="interp4" emma:lang="ko-KR" emma:confidence="0">
                  <emma:literal>오</emma:literal>
                </emma:interpretation>
              </emma:one-of>
            </emma:emma>
          </inkml:annotationXML>
          <inkml:trace contextRef="#ctx0" brushRef="#br0">-1030 1411 51,'0'0'57,"-11"5"1,11-5 3,0 0-30,0 0-3,0 0-4,-1 10-2,1-10-1,5 9 3,-5-9-1,14 8-3,-4-5-2,5-2-4,2-1-2,7 0-3,-2 0-3,6-8-1,1 2-2,3-5 0,1-4-1,-3 1 0,-7-5-1,1-1 1,-6-3-1,-3 1-1,-5-5 0,-5 6-1,-5-2 0,-4 2-1,-3 3 1,-5 4-1,-6 3 0,-3 3 0,-5 7 0,-2 1 1,1 9 0,-3 7 0,1 4 2,-2 9 2,4 6 0,-1 2 2,7 2 1,8 1 1,2 1-3,11-3-4,1-3 0,17-9 0,8-3 0,11-8 0,5-4 0,3-3 0,6-7 0,0-1 0,-4-3 0,-3 1 0,-8-2 0,-9 1 0,-4 1 0,-10 2 0,-13 0 0,7 6 0,-7 4-79,-15 0-6,0-1 0,-10-6-8,2 5-5</inkml:trace>
        </inkml:traceGroup>
      </inkml:traceGroup>
    </inkml:traceGroup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78542C-6CC1-4EC5-B7E1-762EAF7F27A5}" emma:medium="tactile" emma:mode="ink">
          <msink:context xmlns:msink="http://schemas.microsoft.com/ink/2010/main" type="writingRegion" rotatedBoundingBox="25718,17750 25757,17750 25757,17836 25718,17836"/>
        </emma:interpretation>
      </emma:emma>
    </inkml:annotationXML>
    <inkml:traceGroup>
      <inkml:annotationXML>
        <emma:emma xmlns:emma="http://www.w3.org/2003/04/emma" version="1.0">
          <emma:interpretation id="{C042CD2E-5041-4B17-B670-0996A5F5521F}" emma:medium="tactile" emma:mode="ink">
            <msink:context xmlns:msink="http://schemas.microsoft.com/ink/2010/main" type="paragraph" rotatedBoundingBox="25718,17750 25757,17750 25757,17836 25718,17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D04593-658C-4CC9-AA3F-C74ECA640CFE}" emma:medium="tactile" emma:mode="ink">
              <msink:context xmlns:msink="http://schemas.microsoft.com/ink/2010/main" type="line" rotatedBoundingBox="25718,17750 25757,17750 25757,17836 25718,17836"/>
            </emma:interpretation>
          </emma:emma>
        </inkml:annotationXML>
        <inkml:traceGroup>
          <inkml:annotationXML>
            <emma:emma xmlns:emma="http://www.w3.org/2003/04/emma" version="1.0">
              <emma:interpretation id="{1AEA21B0-C595-440D-9A68-6A87413BDDF5}" emma:medium="tactile" emma:mode="ink">
                <msink:context xmlns:msink="http://schemas.microsoft.com/ink/2010/main" type="inkWord" rotatedBoundingBox="25718,17750 25757,17750 25757,17836 25718,17836"/>
              </emma:interpretation>
              <emma:one-of disjunction-type="recognition" id="oneOf0">
                <emma:interpretation id="interp0" emma:lang="ko-KR" emma:confidence="0">
                  <emma:literal>6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h</emma:literal>
                </emma:interpretation>
                <emma:interpretation id="interp4" emma:lang="ko-KR" emma:confidence="0">
                  <emma:literal>b</emma:literal>
                </emma:interpretation>
              </emma:one-of>
            </emma:emma>
          </inkml:annotationXML>
          <inkml:trace contextRef="#ctx0" brushRef="#br0">6360 1275 87,'-13'33'92,"1"-9"-6,9-4-19,0-11-66,3-9 0,38-9-81,-38-8-9,1-4-3</inkml:trace>
        </inkml:traceGroup>
      </inkml:traceGroup>
    </inkml:traceGroup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10-11T02:10:50.909"/>
    </inkml:context>
    <inkml:brush xml:id="br0">
      <inkml:brushProperty name="width" value="0.01764" units="cm"/>
      <inkml:brushProperty name="height" value="0.0352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EAB10AA-3059-4EA2-AFEC-199319279A8C}" emma:medium="tactile" emma:mode="ink">
          <msink:context xmlns:msink="http://schemas.microsoft.com/ink/2010/main" type="inkDrawing" rotatedBoundingBox="25715,17834 25744,17748 25779,17759 25750,17846" shapeName="Other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3:39.6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4F5EA4C-70B9-4922-9BD8-4872B0C46DD5}" emma:medium="tactile" emma:mode="ink">
          <msink:context xmlns:msink="http://schemas.microsoft.com/ink/2010/main" type="writingRegion" rotatedBoundingBox="1826,2027 9462,2823 9343,3960 1707,3163"/>
        </emma:interpretation>
      </emma:emma>
    </inkml:annotationXML>
    <inkml:traceGroup>
      <inkml:annotationXML>
        <emma:emma xmlns:emma="http://www.w3.org/2003/04/emma" version="1.0">
          <emma:interpretation id="{CDE00E1E-B270-49E2-9DF4-D60E2B86DF6A}" emma:medium="tactile" emma:mode="ink">
            <msink:context xmlns:msink="http://schemas.microsoft.com/ink/2010/main" type="paragraph" rotatedBoundingBox="1826,2027 9462,2823 9343,3960 1707,31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A13716-75EF-4E47-A217-D06C4586B8EF}" emma:medium="tactile" emma:mode="ink">
              <msink:context xmlns:msink="http://schemas.microsoft.com/ink/2010/main" type="line" rotatedBoundingBox="1826,2027 9462,2823 9343,3960 1707,3163"/>
            </emma:interpretation>
          </emma:emma>
        </inkml:annotationXML>
        <inkml:traceGroup>
          <inkml:annotationXML>
            <emma:emma xmlns:emma="http://www.w3.org/2003/04/emma" version="1.0">
              <emma:interpretation id="{99C14248-9776-4273-BBA8-7809117395CE}" emma:medium="tactile" emma:mode="ink">
                <msink:context xmlns:msink="http://schemas.microsoft.com/ink/2010/main" type="inkWord" rotatedBoundingBox="1799,2282 2911,2398 2825,3220 1714,3104"/>
              </emma:interpretation>
              <emma:one-of disjunction-type="recognition" id="oneOf0">
                <emma:interpretation id="interp0" emma:lang="ko-KR" emma:confidence="0">
                  <emma:literal>웨</emma:literal>
                </emma:interpretation>
                <emma:interpretation id="interp1" emma:lang="ko-KR" emma:confidence="0">
                  <emma:literal>돼</emma:literal>
                </emma:interpretation>
                <emma:interpretation id="interp2" emma:lang="ko-KR" emma:confidence="0">
                  <emma:literal>와</emma:literal>
                </emma:interpretation>
                <emma:interpretation id="interp3" emma:lang="ko-KR" emma:confidence="0">
                  <emma:literal>라</emma:literal>
                </emma:interpretation>
                <emma:interpretation id="interp4" emma:lang="ko-KR" emma:confidence="0">
                  <emma:literal>된</emma:literal>
                </emma:interpretation>
              </emma:one-of>
            </emma:emma>
          </inkml:annotationXML>
          <inkml:trace contextRef="#ctx0" brushRef="#br0">976 270 58,'14'-2'77,"-14"2"-5,9 0-2,-11 11-3,-11 12 2,-5 9-59,-8 9-2,-3 8 0,-7 2 1,1 8 0,-1-4 2,4-4-2,2-6-5,6-9-6,8-3-8,2-14-13,3-4-51,11-15-2,-7-9-5,7-10-4,1-14 0</inkml:trace>
          <inkml:trace contextRef="#ctx0" brushRef="#br0" timeOffset="202.8004">680 400 74,'-10'-4'85,"10"4"-2,0 12-4,7 3-3,7 2-1,12 5-66,-1 5-4,8 4 0,0 3 0,3 2-1,-1 1 0,-1 0-2,-8-9-4,0 3-16,-10-7-32,4-7-28,2-2 0,-7-15-7,3 2-6,-3-11 0</inkml:trace>
          <inkml:trace contextRef="#ctx0" brushRef="#br0" timeOffset="-234.0004">309 114 25,'0'0'59,"14"-1"3,-14 1-3,12-15-1,-12 15-34,8-14-9,-8 14 0,7-12 1,-7 12-1,4-17 2,-2 8 1,-2-2-2,0 11 0,0-17-4,0 10-3,0 7-3,0-12-3,0 12-2,-8 0 0,-2 0-1,-2 0 0,-2 9-1,-6-1 1,-4 2 0,-1 4 1,-5 6-1,-4-1 1,3 4 0,-2 2 0,4-3 0,3 1 1,2 4-1,6-1 0,6 2-1,5 0 1,7-6 0,12 2 1,9-3 0,7-7 0,12-3 0,4-2 0,5-9 1,2 0-1,-1 0-1,-9-7 1,-2 3-1,-12 1 0,-6 0 1,-7 2-1,-14 1 0,0 0 0,-14 7 0,-7 5 0,-8 4 1,-2 8 0,-9 3 0,-2 8 1,1 3 1,1 3 0,6 2 0,3-5-1,9 0 0,7-3-3,8-5 0,7-5 0,8-6 0,15-8 0,8-7 0,8-4 0,9-8 0,2-10 0,8-4 0,2-5-28,-3-6-22,3 3-33,-10-5 0,1 4-4,-11-2-2,0 4 3</inkml:trace>
        </inkml:traceGroup>
        <inkml:traceGroup>
          <inkml:annotationXML>
            <emma:emma xmlns:emma="http://www.w3.org/2003/04/emma" version="1.0">
              <emma:interpretation id="{A8DED3AB-3E83-4BD9-8FB1-DBBA502C5064}" emma:medium="tactile" emma:mode="ink">
                <msink:context xmlns:msink="http://schemas.microsoft.com/ink/2010/main" type="inkWord" rotatedBoundingBox="2952,2674 3361,2717 3317,3142 2907,3099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U</emma:literal>
                </emma:interpretation>
                <emma:interpretation id="interp8" emma:lang="ko-KR" emma:confidence="0">
                  <emma:literal>"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811.2015">1436 563 62,'11'-11'68,"-2"-3"-3,0 0-9,-5-2-10,0-3-40,-2 0-13,-2 2 0,-4 1 2,-5-3 5,-2 4 3,-7 3 9,-1 3 5,-8 6 4,-1 6 2,-2 10 1,-3 11-7,2 10-2,1 3-1,2 5 0,2 3 0,8 2-2,7-5-3,7-2-1,4-9-1,7-6 0,8-8-2,6-8 0,5-9-5,3-9 0,3-13 0,1-8-5,-1-5-1,-4-6-1,1-1-1,-4 0 2,-5 5 1,-7 7 3,-2 6 0,-7 7 2,-4 17 1,0 0 2,6 5 0,-6 19 1,0 0-2,1 7 0,2 5 2,4 2-1,0-4-4,3 4-11,-4-13-23,-26-4-40,47-3-2,-16-15-4,6-3-6,-7-15-1</inkml:trace>
        </inkml:traceGroup>
        <inkml:traceGroup>
          <inkml:annotationXML>
            <emma:emma xmlns:emma="http://www.w3.org/2003/04/emma" version="1.0">
              <emma:interpretation id="{DCB5207E-0F06-45EF-B90B-AEA6FAE297E9}" emma:medium="tactile" emma:mode="ink">
                <msink:context xmlns:msink="http://schemas.microsoft.com/ink/2010/main" type="inkWord" rotatedBoundingBox="3511,2688 3993,2739 3951,3138 3470,3087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M</emma:literal>
                </emma:interpretation>
                <emma:interpretation id="interp12" emma:lang="ko-KR" emma:confidence="0">
                  <emma:literal>머</emma:literal>
                </emma:interpretation>
                <emma:interpretation id="interp13" emma:lang="ko-KR" emma:confidence="0">
                  <emma:literal>케</emma:literal>
                </emma:interpretation>
                <emma:interpretation id="interp14" emma:lang="ko-KR" emma:confidence="0">
                  <emma:literal>川</emma:literal>
                </emma:interpretation>
              </emma:one-of>
            </emma:emma>
          </inkml:annotationXML>
          <inkml:trace contextRef="#ctx0" brushRef="#br0" timeOffset="1388.4025">1746 373 88,'3'6'89,"4"12"-6,-6 6-3,3 8-2,-4 0-2,-2 19-69,-2-9-8,-1 3 3,-1-4 0,0-5-1,-1-7 0,0-8 2,3-5-1,4-16-2,-8 6 0,8-6 0,-3-18 0,3-3 0,0-8 0,4-7 0,0-3 0,7-4-5,2 3 0,2 2 0,0 9 1,0 4 1,5 10 2,-1 10 1,-1 5 1,-4 11 2,-2 10 1,0 7 0,-2 1 1,-4 2 1,-2 4-6,-4-3 0,0-4 0,0-8 0,0-1 0,-2-11 0,2-8 0,0 0 0,0-8 0,4-14 0,6-5 0,4-5 0,4-6 0,4-1-12,1 3 2,3 1 3,-1 12 2,-1 4 4,-1 12 5,-2 7 2,-5 9 2,-1 7 0,-4 8 1,-1 6-9,-3 1 0,-3 5 0,-4 2 0,0-1 0,-4-4 0,1 2 0,-2-14-17,3-4-61,5-4-3,-3-13-4,21-8-7,-9-12-3</inkml:trace>
        </inkml:traceGroup>
        <inkml:traceGroup>
          <inkml:annotationXML>
            <emma:emma xmlns:emma="http://www.w3.org/2003/04/emma" version="1.0">
              <emma:interpretation id="{62583F5F-FB6E-49E5-8688-F62257FE0705}" emma:medium="tactile" emma:mode="ink">
                <msink:context xmlns:msink="http://schemas.microsoft.com/ink/2010/main" type="inkWord" rotatedBoundingBox="4141,2675 4366,2699 4290,3433 4065,3409"/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8</emma:literal>
                </emma:interpretation>
                <emma:interpretation id="interp17" emma:lang="ko-KR" emma:confidence="0">
                  <emma:literal>n</emma:literal>
                </emma:interpretation>
                <emma:interpretation id="interp18" emma:lang="ko-KR" emma:confidence="0">
                  <emma:literal>P</emma:literal>
                </emma:interpretation>
                <emma:interpretation id="interp1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1872.0033">2388 441 0,'0'0'83,"14"0"3,-14 0-4,9 19-6,-5 5 0,1 6-1,-6 6-69,4 9-4,5 11 3,1 6-1,4 2 0,-1 1 0,1-4 0,-1-6 0,-1-5-4,-4-10 0,1-7 0,-2-11 0,-5-9 0,-1-13 0,0 0 0,-12-10 0,2-11 0,0-10 0,-6-5 0,1-12 0,-2-5 0,2-8 0,3-4 0,2-3 0,6 5 0,3 2 0,1 3 0,5 10 0,7 5 0,2 12 0,6 7 0,-1 8 0,1 10 0,0 6 0,-2 10 0,-6 10 0,-4 4 0,-5 2 0,-4 10 0,-10-5 0,-10 3 0,-1-2 0,-3-4 0,-2-4 0,0-8 0,3 2 0,3-11-23,4-7-57,11-9-3,1-12-4,7-5-7,6-14-1</inkml:trace>
        </inkml:traceGroup>
        <inkml:traceGroup>
          <inkml:annotationXML>
            <emma:emma xmlns:emma="http://www.w3.org/2003/04/emma" version="1.0">
              <emma:interpretation id="{B8643614-6778-41AD-B5A8-332C4D0864AE}" emma:medium="tactile" emma:mode="ink">
                <msink:context xmlns:msink="http://schemas.microsoft.com/ink/2010/main" type="inkWord" rotatedBoundingBox="4578,2314 4712,2328 4639,3021 4506,3007"/>
              </emma:interpretation>
              <emma:one-of disjunction-type="recognition" id="oneOf4">
                <emma:interpretation id="interp20" emma:lang="ko-KR" emma:confidence="0">
                  <emma:literal>l</emma:literal>
                </emma:interpretation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'</emma:literal>
                </emma:interpretation>
                <emma:interpretation id="interp23" emma:lang="ko-KR" emma:confidence="0">
                  <emma:literal>Ⅰ</emma:literal>
                </emma:interpretation>
                <emma:interpretation id="interp2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2137.2037">2810 3 36,'19'-4'79,"-19"4"-1,18 2-2,-15 15-4,1 13 0,-4 15-35,0 11-33,0 5 1,0 8 4,-1 3 0,-5-4-1,4-5-1,-1-7 0,0-8-1,3-8 0,0-13-6,0-1-2,0-13-12,0-13-35,8 10-29,-8-10-2,13-9-4,-8-5-7,6 0-2</inkml:trace>
        </inkml:traceGroup>
        <inkml:traceGroup>
          <inkml:annotationXML>
            <emma:emma xmlns:emma="http://www.w3.org/2003/04/emma" version="1.0">
              <emma:interpretation id="{F9BB3D21-D0FA-4DA5-85C3-8519A57F316C}" emma:medium="tactile" emma:mode="ink">
                <msink:context xmlns:msink="http://schemas.microsoft.com/ink/2010/main" type="inkWord" rotatedBoundingBox="4810,2543 5242,2588 5192,3073 4759,3028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오</emma:literal>
                </emma:interpretation>
                <emma:interpretation id="interp27" emma:lang="ko-KR" emma:confidence="0">
                  <emma:literal>t</emma:literal>
                </emma:interpretation>
                <emma:interpretation id="interp28" emma:lang="ko-KR" emma:confidence="0">
                  <emma:literal>으</emma:literal>
                </emma:interpretation>
                <emma:interpretation id="interp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542.8045">3013 507 76,'11'4'83,"-11"-4"-2,18 3-7,-10-2 0,4 0-3,4-4-65,0 3-7,3-2 1,6-2 1,1-5 0,2-4 1,-2-3-1,-1-4-2,-2-5-2,-5-3-1,-3-2-1,-4 0 0,-9 1 0,-4 5 2,-9 3 1,-5 11 5,-5 10 4,-6 8 4,-1 18 2,-5 7 1,1 11 1,3 7-8,5 4-7,7-2 0,5-1 0,12-4 0,2-7 0,19-10 0,11-7 0,9-13 0,7-7 0,5 0 0,-8-7 0,-3-4-54,0-2-31,-16 0-3,-8 0-6,-18-1-3,0 10 4</inkml:trace>
        </inkml:traceGroup>
        <inkml:traceGroup>
          <inkml:annotationXML>
            <emma:emma xmlns:emma="http://www.w3.org/2003/04/emma" version="1.0">
              <emma:interpretation id="{EC5F256A-16A6-42C1-9CA0-F171F7AF7C95}" emma:medium="tactile" emma:mode="ink">
                <msink:context xmlns:msink="http://schemas.microsoft.com/ink/2010/main" type="inkWord" rotatedBoundingBox="8248,3116 9418,3238 9371,3695 8200,3573"/>
              </emma:interpretation>
              <emma:one-of disjunction-type="recognition" id="oneOf6">
                <emma:interpretation id="interp30" emma:lang="ko-KR" emma:confidence="0">
                  <emma:literal>야</emma:literal>
                </emma:interpretation>
                <emma:interpretation id="interp31" emma:lang="ko-KR" emma:confidence="0">
                  <emma:literal>냐</emma:literal>
                </emma:interpretation>
                <emma:interpretation id="interp32" emma:lang="ko-KR" emma:confidence="0">
                  <emma:literal>와</emma:literal>
                </emma:interpretation>
                <emma:interpretation id="interp33" emma:lang="ko-KR" emma:confidence="0">
                  <emma:literal>샤</emma:literal>
                </emma:interpretation>
                <emma:interpretation id="interp34" emma:lang="ko-KR" emma:confidence="0">
                  <emma:literal>댜</emma:literal>
                </emma:interpretation>
              </emma:one-of>
            </emma:emma>
          </inkml:annotationXML>
          <inkml:trace contextRef="#ctx0" brushRef="#br0" timeOffset="11247.6198">6714 1086 0,'0'0'61,"0"-6"6,0 6 2,0-13 2,0 13-26,0-11-10,0 11-3,0-8-6,0 8-5,-1-10-3,1 10-5,-3-10-3,-1-1-4,1 1 0,-1-7-2,0 1 0,0-5-1,-3 1-1,-3-3 0,1-1-1,-4-2 0,-1 5 0,1 7-1,-2 4-1,-5 6-2,2 5 1,-1 11 0,0 10 0,-1 12-1,0 3 1,2 7 0,5 5 1,5 2 1,1-5 1,6-2-1,2-7 2,9-7 1,4-7 0,5-8 2,4-10-1,5-7 0,5-9-2,2-12 1,-2-5-2,2-5 0,3 0-2,-9-1 0,-5 3 0,-6 5-1,-4 7 0,-4 9 0,-10 10 1,0 0 0,3 19 1,-3 5-1,0 5 1,0 4 0,0 0 3,0 4 0,2-6-1,7-5 0,-1-5-2,1-2-2,5-7-11,-3-6-33,3-4-31,3-2-2,-2-10-5,3 0-5,-6-12-2</inkml:trace>
          <inkml:trace contextRef="#ctx0" brushRef="#br0" timeOffset="11746.8207">7219 1076 1,'-10'9'76,"10"-9"6,-12 4 0,12-4-6,0 0-1,-10-3-43,10 3-10,0 0-8,10-3-6,3 3-5,5 0-2,4-2 0,6 1 0,1-2 2,4 2 0,3-2-1,-3 1-2,0-1-5,-6-1-13,0 2-20,-8 2-36,-5-2-2,-5 2-5,-9 0-5,0 0 0</inkml:trace>
          <inkml:trace contextRef="#ctx0" brushRef="#br0" timeOffset="11918.421">7304 1224 0,'-22'24'68,"6"-6"5,4-4 1,10-4-1,2-10-3,15 14-29,7-11-27,4 4-2,7-7 3,-1 2-4,6-2-6,-4-1-9,3-2-28,11-2-39,-23 1-1,-3-1-5,-8-3-7,1 2-2</inkml:trace>
        </inkml:traceGroup>
      </inkml:traceGroup>
    </inkml:traceGroup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10-10T15:49:47.09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BD8F2A8-6C44-4651-9D53-830DF501D9E1}" emma:medium="tactile" emma:mode="ink">
          <msink:context xmlns:msink="http://schemas.microsoft.com/ink/2010/main" type="writingRegion" rotatedBoundingBox="10259,1082 10416,1082 10416,1097 10259,1097"/>
        </emma:interpretation>
      </emma:emma>
    </inkml:annotationXML>
    <inkml:traceGroup>
      <inkml:annotationXML>
        <emma:emma xmlns:emma="http://www.w3.org/2003/04/emma" version="1.0">
          <emma:interpretation id="{41359A85-5050-49E8-9438-66ECF6DE7C6B}" emma:medium="tactile" emma:mode="ink">
            <msink:context xmlns:msink="http://schemas.microsoft.com/ink/2010/main" type="paragraph" rotatedBoundingBox="10259,1082 10416,1082 10416,1097 10259,1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32C96F-48A7-4DDC-B8B6-81A820F89FD6}" emma:medium="tactile" emma:mode="ink">
              <msink:context xmlns:msink="http://schemas.microsoft.com/ink/2010/main" type="line" rotatedBoundingBox="10259,1082 10416,1082 10416,1097 10259,1097"/>
            </emma:interpretation>
          </emma:emma>
        </inkml:annotationXML>
        <inkml:traceGroup>
          <inkml:annotationXML>
            <emma:emma xmlns:emma="http://www.w3.org/2003/04/emma" version="1.0">
              <emma:interpretation id="{B20AD57B-FE9A-496E-88E7-E00496A53022}" emma:medium="tactile" emma:mode="ink">
                <msink:context xmlns:msink="http://schemas.microsoft.com/ink/2010/main" type="inkWord" rotatedBoundingBox="10259,1082 10274,1082 10274,1097 10259,1097"/>
              </emma:interpretation>
              <emma:one-of disjunction-type="recognition" id="oneOf0">
                <emma:interpretation id="interp0" emma:lang="ko-KR" emma:confidence="0">
                  <emma:literal>!</emma:literal>
                </emma:interpretation>
                <emma:interpretation id="interp1" emma:lang="ko-KR" emma:confidence="0">
                  <emma:literal>'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‘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8170-1197</inkml:trace>
        </inkml:traceGroup>
        <inkml:traceGroup>
          <inkml:annotationXML>
            <emma:emma xmlns:emma="http://www.w3.org/2003/04/emma" version="1.0">
              <emma:interpretation id="{431ED137-95C4-4ECE-8035-718A1E29D57A}" emma:medium="tactile" emma:mode="ink">
                <msink:context xmlns:msink="http://schemas.microsoft.com/ink/2010/main" type="inkWord" rotatedBoundingBox="10401,1082 10416,1082 10416,1097 10401,1097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1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967.2017">8312-1197</inkml:trace>
          <inkml:trace contextRef="#ctx0" brushRef="#br0" timeOffset="702.0013">8312-1197</inkml:trace>
        </inkml:traceGroup>
      </inkml:traceGroup>
    </inkml:traceGroup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3:52.60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785DEE2-3E52-42C8-A06F-823680041652}" emma:medium="tactile" emma:mode="ink">
          <msink:context xmlns:msink="http://schemas.microsoft.com/ink/2010/main" type="inkDrawing" rotatedBoundingBox="9865,4561 9935,2357 10436,2373 10365,4577" semanticType="verticalRange" shapeName="Other">
            <msink:sourceLink direction="with" ref="{BCEE4C36-C55E-419A-9779-269F0BE010DB}"/>
          </msink:context>
        </emma:interpretation>
      </emma:emma>
    </inkml:annotationXML>
    <inkml:trace contextRef="#ctx0" brushRef="#br0">8204 187 14,'11'-8'62,"-8"-5"2,1 3-2,-4-1-2,0-17-27,0 28-18,-12-13-3,-1 10-5,-2 0-2,-4 1 3,-3 2 3,-4 0 1,-1 0 3,1 1 0,3 0 1,-1-1-3,4 0-2,0 0-3,4-2-4,6-4-1,0 3-1,2-1-1,8 4-1,-14-2 0,14 2 0,0 0 0,-9 0-1,9 0 0,-6 7-1,5 4 1,-2-1-1,0 6 1,1 7-1,0 5 1,-2 10-1,0 12 2,-2 13 2,4 13 0,-4 14 2,5 7 0,-3 9 1,0 12 0,1 3 1,1-1-1,-4 1-2,-1-1 0,1-13-1,-2 3 1,0-13-1,-2-10 1,2-8-1,1-8 1,3-12-1,1-8 1,0-3 0,3-10-1,0-2 0,3-5 0,1-3-1,0-5 1,3-1-2,4-4 0,1-4 0,6 1 0,3-4 0,7-3 0,9-3 0,7 0 0,3-2 0,1-2 0,0 2 0,-2 1 0,-4-2 0,-8-1-9,-12 6-69,-6 3-4,-16-10-1,-1 8-5,-20-8-5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3:57.8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3861C82-92F1-47E6-AF59-92F9893A5495}" emma:medium="tactile" emma:mode="ink">
          <msink:context xmlns:msink="http://schemas.microsoft.com/ink/2010/main" type="inkDrawing" rotatedBoundingBox="11276,4557 11277,2348 11598,2349 11597,4558" semanticType="verticalRange" shapeName="Other">
            <msink:sourceLink direction="with" ref="{BCEE4C36-C55E-419A-9779-269F0BE010DB}"/>
          </msink:context>
        </emma:interpretation>
      </emma:emma>
    </inkml:annotationXML>
    <inkml:trace contextRef="#ctx0" brushRef="#br0">25 61 68,'-14'-10'76,"14"10"-1,-14-13-4,14 13-3,0 0-38,0 0-9,0 0-6,3-10-6,5 5-4,10 2-2,4 0 0,3-2-1,5 2 0,0-2-1,4 1 0,-4 4-1,3 2 0,-10 0 0,-3 2-1,-7 1 0,0 0 1,-4 0-1,-9-5 1,9 10-1,-9-10 0,1 15 0,-1-6 0,0 9-1,0 3 1,-4 16 1,0 11 3,-3 16 1,-3 14 3,2 12 1,1 16 1,-2 5-1,2 14 1,2 1-1,0-1-3,4-3-1,1-4-3,0-11 0,5-6 0,-1-10-1,2-7 1,-1-10 1,2-5-2,-4-7 0,2-5 0,1-4 0,-2-5 0,0-7 0,-2-5 0,-1-7 0,-2-4 0,-5-5 0,-4-5 0,-3-2 0,-4-2 0,-4-3 0,1-2 0,-4 2 0,4-6 0,-5 1 0,1-3 0,1 0 0,1 0 0,1 0 0,1 0 0,0 0-72,20 0-12,-8 0-1,8 0-6,10-15-5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10-10T15:49:47.79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0234E75-0898-44B8-A3DA-FD76A764C69C}" emma:medium="tactile" emma:mode="ink">
          <msink:context xmlns:msink="http://schemas.microsoft.com/ink/2010/main" type="writingRegion" rotatedBoundingBox="1654,1152 19164,1008 19236,9655 1725,9799"/>
        </emma:interpretation>
      </emma:emma>
    </inkml:annotationXML>
    <inkml:traceGroup>
      <inkml:annotationXML>
        <emma:emma xmlns:emma="http://www.w3.org/2003/04/emma" version="1.0">
          <emma:interpretation id="{EEC50ACE-A7EC-4D9E-8314-11CF23B2F879}" emma:medium="tactile" emma:mode="ink">
            <msink:context xmlns:msink="http://schemas.microsoft.com/ink/2010/main" type="paragraph" rotatedBoundingBox="2011,1481 19108,653 19209,2734 2112,3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47D92C-8A74-409C-8FF2-118B8B254D68}" emma:medium="tactile" emma:mode="ink">
              <msink:context xmlns:msink="http://schemas.microsoft.com/ink/2010/main" type="line" rotatedBoundingBox="2011,1481 19108,653 19209,2734 2112,3563"/>
            </emma:interpretation>
          </emma:emma>
        </inkml:annotationXML>
        <inkml:traceGroup>
          <inkml:annotationXML>
            <emma:emma xmlns:emma="http://www.w3.org/2003/04/emma" version="1.0">
              <emma:interpretation id="{8781C0B4-790F-426E-ABFA-063808024B29}" emma:medium="tactile" emma:mode="ink">
                <msink:context xmlns:msink="http://schemas.microsoft.com/ink/2010/main" type="inkWord" rotatedBoundingBox="10259,1082 10415,1074 10416,1096 10260,1104"/>
              </emma:interpretation>
              <emma:one-of disjunction-type="recognition" id="oneOf0">
                <emma:interpretation id="interp0" emma:lang="ko-KR" emma:confidence="0">
                  <emma:literal>"</emma:literal>
                </emma:interpretation>
                <emma:interpretation id="interp1" emma:lang="ko-KR" emma:confidence="0">
                  <emma:literal>”</emma:literal>
                </emma:interpretation>
                <emma:interpretation id="interp2" emma:lang="ko-KR" emma:confidence="0">
                  <emma:literal>“</emma:literal>
                </emma:interpretation>
                <emma:interpretation id="interp3" emma:lang="ko-KR" emma:confidence="0">
                  <emma:literal>『</emma:literal>
                </emma:interpretation>
                <emma:interpretation id="interp4" emma:lang="ko-KR" emma:confidence="0">
                  <emma:literal>.</emma:literal>
                </emma:interpretation>
              </emma:one-of>
            </emma:emma>
          </inkml:annotationXML>
          <inkml:trace contextRef="#ctx0" brushRef="#br0">8312-1197</inkml:trace>
          <inkml:trace contextRef="#ctx0" brushRef="#br0" timeOffset="265.2004">8312-1197</inkml:trace>
          <inkml:trace contextRef="#ctx0" brushRef="#br0" timeOffset="-702.0013">8170-1197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20.53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5D46394-3059-4F1E-9DEB-BB3340A15B46}" emma:medium="tactile" emma:mode="ink">
          <msink:context xmlns:msink="http://schemas.microsoft.com/ink/2010/main" type="writingRegion" rotatedBoundingBox="21938,5488 25604,9696 23900,11179 20235,6972">
            <msink:destinationLink direction="with" ref="{129EE281-2C6F-4322-86D3-3D610BA357EA}"/>
            <msink:destinationLink direction="with" ref="{2FEC03F6-CE0D-4D94-85AE-9D7F978F9048}"/>
          </msink:context>
        </emma:interpretation>
      </emma:emma>
    </inkml:annotationXML>
    <inkml:traceGroup>
      <inkml:annotationXML>
        <emma:emma xmlns:emma="http://www.w3.org/2003/04/emma" version="1.0">
          <emma:interpretation id="{1970459A-0988-4324-B12D-631810098148}" emma:medium="tactile" emma:mode="ink">
            <msink:context xmlns:msink="http://schemas.microsoft.com/ink/2010/main" type="paragraph" rotatedBoundingBox="23431,6927 23288,7915 22713,7832 22857,68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CF09450-90D0-4A06-8408-5B71C89DAA1D}" emma:medium="tactile" emma:mode="ink">
              <msink:context xmlns:msink="http://schemas.microsoft.com/ink/2010/main" type="line" rotatedBoundingBox="23431,6927 23288,7915 22713,7832 22857,6843"/>
            </emma:interpretation>
          </emma:emma>
        </inkml:annotationXML>
        <inkml:traceGroup>
          <inkml:annotationXML>
            <emma:emma xmlns:emma="http://www.w3.org/2003/04/emma" version="1.0">
              <emma:interpretation id="{78DF9C44-B8E6-45D7-B11A-058A4B72507B}" emma:medium="tactile" emma:mode="ink">
                <msink:context xmlns:msink="http://schemas.microsoft.com/ink/2010/main" type="inkWord" rotatedBoundingBox="23431,6927 23288,7915 22713,7832 22857,6843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°</emma:literal>
                </emma:interpretation>
              </emma:one-of>
            </emma:emma>
          </inkml:annotationXML>
          <inkml:trace contextRef="#ctx0" brushRef="#br0">4790-1936 13,'0'0'58,"0"0"2,0 0-2,0-19-2,0 19-30,-10-5-4,10 5-5,-12-2-3,12 2-1,-16 4 2,3 7 5,-8 6 2,-1 12 1,-7 14-1,-1 15 0,-5 18-2,-2 14-20,7 14 20,-1-2-10,13 5-10,7-10 0,11-9 0,11-14 0,17-23 0,8-24 0,12-23 0,9-14 0,2-20 0,3-16 0,0-15 0,-3-12 0,-8-6 0,-7-3 0,-12-2 0,-13 5 0,-13 5 0,-9 7 0,-19 11 0,-13 11 0,-7 11 0,-12 14 0,-8 8 0,-1 12 0,3 4 0,0 6 0,7 4-55,12 3-32,8-4-1,15-5-6,7-8-5</inkml:trace>
        </inkml:traceGroup>
      </inkml:traceGroup>
    </inkml:traceGroup>
    <inkml:traceGroup>
      <inkml:annotationXML>
        <emma:emma xmlns:emma="http://www.w3.org/2003/04/emma" version="1.0">
          <emma:interpretation id="{1DE084E4-B742-41A3-B27B-D8AD8A354034}" emma:medium="tactile" emma:mode="ink">
            <msink:context xmlns:msink="http://schemas.microsoft.com/ink/2010/main" type="paragraph" rotatedBoundingBox="20574,6676 24239,10884 23900,11179 20235,69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1C915C-F071-4E80-B659-33339346BD83}" emma:medium="tactile" emma:mode="ink">
              <msink:context xmlns:msink="http://schemas.microsoft.com/ink/2010/main" type="line" rotatedBoundingBox="20574,6676 24239,10884 23900,11179 20235,6972"/>
            </emma:interpretation>
          </emma:emma>
        </inkml:annotationXML>
        <inkml:traceGroup>
          <inkml:annotationXML>
            <emma:emma xmlns:emma="http://www.w3.org/2003/04/emma" version="1.0">
              <emma:interpretation id="{18F9F762-6102-404B-85E5-E6CD1BA91014}" emma:medium="tactile" emma:mode="ink">
                <msink:context xmlns:msink="http://schemas.microsoft.com/ink/2010/main" type="inkWord" rotatedBoundingBox="20410,6819 20673,7120 20506,7266 20243,6964"/>
              </emma:interpretation>
              <emma:one-of disjunction-type="recognition" id="oneOf1">
                <emma:interpretation id="interp5" emma:lang="ko-KR" emma:confidence="0">
                  <emma:literal>~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S</emma:literal>
                </emma:interpretation>
                <emma:interpretation id="interp8" emma:lang="ko-KR" emma:confidence="0">
                  <emma:literal>도</emma:literal>
                </emma:interpretation>
                <emma:interpretation id="interp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5304.0093">2078-1927 1,'0'0'26,"-7"-9"-26,7 9 2,0-10-1,0 10 2,0 0 5,0 0 1,0 0 28,-3-9-17,3 9 7,-6-11 8,6 11 6,0-17 1,0 17 3,2-15-1,-2 15 0,7-17-5,-7 17-11,12 0-6,-6 5-5,0 15-4,3 8-6,-4 11-7,-1 5 0,1 7 0,1 5 0,0-5-7,-1-3-69,5-8-4,-2-14-1,3-6-7,-1-18-4,2-2 5</inkml:trace>
        </inkml:traceGroup>
        <inkml:traceGroup>
          <inkml:annotationXML>
            <emma:emma xmlns:emma="http://www.w3.org/2003/04/emma" version="1.0">
              <emma:interpretation id="{4B50557E-E6A0-4629-B3D6-8C096B377D44}" emma:medium="tactile" emma:mode="ink">
                <msink:context xmlns:msink="http://schemas.microsoft.com/ink/2010/main" type="inkWord" rotatedBoundingBox="21457,7690 21679,7945 21547,8060 21325,7806"/>
              </emma:interpretation>
              <emma:one-of disjunction-type="recognition" id="oneOf2">
                <emma:interpretation id="interp10" emma:lang="ko-KR" emma:confidence="0">
                  <emma:literal>`</emma:literal>
                </emma:interpretation>
                <emma:interpretation id="interp11" emma:lang="ko-KR" emma:confidence="0">
                  <emma:literal>、</emma:literal>
                </emma:interpretation>
                <emma:interpretation id="interp12" emma:lang="ko-KR" emma:confidence="0">
                  <emma:literal>~</emma:literal>
                </emma:interpretation>
                <emma:interpretation id="interp13" emma:lang="ko-KR" emma:confidence="0">
                  <emma:literal>-</emma:literal>
                </emma:interpretation>
                <emma:interpretation id="interp14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-4009.2071">3128-1128 17,'0'0'63,"0"-12"8,0 12 3,0 0-26,-2-10-3,2 10 0,0 6-2,4 7-9,2 7-8,-1 9-7,1 4-4,1 5-4,1 4-11,0 2 0,-1-7 0,2-1 0,-3-2-73,1-17-9,4-3 0,-11-14-5,13 0-6,-10-13-1</inkml:trace>
        </inkml:traceGroup>
        <inkml:traceGroup>
          <inkml:annotationXML>
            <emma:emma xmlns:emma="http://www.w3.org/2003/04/emma" version="1.0">
              <emma:interpretation id="{611ADADC-E846-467D-9095-678CAFE6CE04}" emma:medium="tactile" emma:mode="ink">
                <msink:context xmlns:msink="http://schemas.microsoft.com/ink/2010/main" type="inkWord" rotatedBoundingBox="22258,8884 22409,9058 22383,9080 22232,8907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一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2886.0051">3926 80 39,'-10'0'85,"10"0"-4,-11-8-4,11 8-4,-1-9-1,1 9-51,6 0-10,-6 0-8,17 6-4,-5 0 1,-3 2 1,2 2-1,0 0-1,-3 0-9,4 2-34,4 5-27,0-1-2,2 4-5,-1-2-6,3 3 0</inkml:trace>
        </inkml:traceGroup>
        <inkml:traceGroup>
          <inkml:annotationXML>
            <emma:emma xmlns:emma="http://www.w3.org/2003/04/emma" version="1.0">
              <emma:interpretation id="{B49C0444-DCEE-4956-9317-D01A4A892089}" emma:medium="tactile" emma:mode="ink">
                <msink:context xmlns:msink="http://schemas.microsoft.com/ink/2010/main" type="inkWord" rotatedBoundingBox="22721,9521 22845,9663 22823,9682 22699,9540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…</emma:literal>
                </emma:interpretation>
                <emma:interpretation id="interp2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-2698.8048">4389 680 64,'8'19'76,"0"-1"-4,-4-4-1,2-4-5,2 3-37,-1 4-10,3-8-20,-1 4-62,8 0-2,-6-4-6,3 0-3,-3-1-4</inkml:trace>
        </inkml:traceGroup>
        <inkml:traceGroup>
          <inkml:annotationXML>
            <emma:emma xmlns:emma="http://www.w3.org/2003/04/emma" version="1.0">
              <emma:interpretation id="{D154E59F-BD10-4797-B725-ED316A61ADED}" emma:medium="tactile" emma:mode="ink">
                <msink:context xmlns:msink="http://schemas.microsoft.com/ink/2010/main" type="inkWord" rotatedBoundingBox="23069,9741 23199,9891 23119,9961 22989,9812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一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2574.0045">4657 971 26,'22'20'85,"2"-1"0,2-2-3,-3-4-6,2 0-2,-4 0-54,4-35-79,-5 25-9,-4 0-8,-7-3-6,-9 0-5</inkml:trace>
        </inkml:traceGroup>
        <inkml:traceGroup>
          <inkml:annotationXML>
            <emma:emma xmlns:emma="http://www.w3.org/2003/04/emma" version="1.0">
              <emma:interpretation id="{AC6AC75E-5B52-4052-A891-B8F48D1B5FA3}" emma:medium="tactile" emma:mode="ink">
                <msink:context xmlns:msink="http://schemas.microsoft.com/ink/2010/main" type="inkWord" rotatedBoundingBox="23796,10515 24170,10945 23900,11179 23526,10750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노</emma:literal>
                </emma:interpretation>
                <emma:interpretation id="interp33" emma:lang="ko-KR" emma:confidence="0">
                  <emma:literal>~</emma:literal>
                </emma:interpretation>
                <emma:interpretation id="interp3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-1996.8035">5437 1698 51,'13'1'60,"-4"-1"0,1 0 2,-2 0 6,-8 0-36,11 3 1,-11 9 3,0 7 0,0 11-1,-1 6 1,-2 11-34,-1 9-2,4 10 0,1 2 0,10 7 0,-5-4-21,8-17-64,5-5-4,-2-19-4,2-12-6,-8-20-2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3:58.3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578C5F6-F2F7-4EB7-B975-E5855182B94C}" emma:medium="tactile" emma:mode="ink">
          <msink:context xmlns:msink="http://schemas.microsoft.com/ink/2010/main" type="writingRegion" rotatedBoundingBox="12232,3283 14824,2691 14950,3241 12358,3834"/>
        </emma:interpretation>
      </emma:emma>
    </inkml:annotationXML>
    <inkml:traceGroup>
      <inkml:annotationXML>
        <emma:emma xmlns:emma="http://www.w3.org/2003/04/emma" version="1.0">
          <emma:interpretation id="{BC6B4F78-F25B-4942-8D51-26E4924CD6D5}" emma:medium="tactile" emma:mode="ink">
            <msink:context xmlns:msink="http://schemas.microsoft.com/ink/2010/main" type="paragraph" rotatedBoundingBox="12232,3283 14824,2691 14950,3241 12358,38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222339-D050-46CF-974F-8054B5C6D815}" emma:medium="tactile" emma:mode="ink">
              <msink:context xmlns:msink="http://schemas.microsoft.com/ink/2010/main" type="line" rotatedBoundingBox="12232,3283 14824,2691 14950,3241 12358,3834"/>
            </emma:interpretation>
          </emma:emma>
        </inkml:annotationXML>
        <inkml:traceGroup>
          <inkml:annotationXML>
            <emma:emma xmlns:emma="http://www.w3.org/2003/04/emma" version="1.0">
              <emma:interpretation id="{99541AB0-530A-4CBC-8803-10E35B8E2496}" emma:medium="tactile" emma:mode="ink">
                <msink:context xmlns:msink="http://schemas.microsoft.com/ink/2010/main" type="inkWord" rotatedBoundingBox="12309,3620 12421,3594 12460,3764 12348,3790"/>
              </emma:interpretation>
              <emma:one-of disjunction-type="recognition" id="oneOf0">
                <emma:interpretation id="interp0" emma:lang="ko-KR" emma:confidence="0">
                  <emma:literal>,</emma:literal>
                </emma:interpretation>
                <emma:interpretation id="interp1" emma:lang="ko-KR" emma:confidence="0">
                  <emma:literal>)</emma:literal>
                </emma:interpretation>
                <emma:interpretation id="interp2" emma:lang="ko-KR" emma:confidence="0">
                  <emma:literal>&gt;</emma:literal>
                </emma:interpretation>
                <emma:interpretation id="interp3" emma:lang="ko-KR" emma:confidence="0">
                  <emma:literal>3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0 0 45,'0'0'69,"15"0"2,-5 0 2,2 0 1,3 1-41,-1 5-3,1 3-3,-2 2-4,-2 0-5,-2 3-3,-4 0-5,-4 7-4,-2-6-7,-8 4-24,-2 0-48,-9-5-5,4-3-1,-6-7-8,6-2-5</inkml:trace>
        </inkml:traceGroup>
        <inkml:traceGroup>
          <inkml:annotationXML>
            <emma:emma xmlns:emma="http://www.w3.org/2003/04/emma" version="1.0">
              <emma:interpretation id="{D731C781-2AE3-4B7B-B7DF-76CE13A76D69}" emma:medium="tactile" emma:mode="ink">
                <msink:context xmlns:msink="http://schemas.microsoft.com/ink/2010/main" type="inkWord" rotatedBoundingBox="13724,2942 14091,2858 14211,3381 13844,3465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b</emma:literal>
                </emma:interpretation>
                <emma:interpretation id="interp7" emma:lang="ko-KR" emma:confidence="0">
                  <emma:literal>S</emma:literal>
                </emma:interpretation>
                <emma:interpretation id="interp8" emma:lang="ko-KR" emma:confidence="0">
                  <emma:literal>}</emma:literal>
                </emma:interpretation>
                <emma:interpretation id="interp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185.6018">1483-581 18,'0'-22'60,"0"4"5,0-3-3,0 4 1,0 2-31,0 4-4,0 11-10,0-8-5,0 8 2,1 13 1,3 7 1,0 7-2,2 11-2,-2 0-1,2 12 2,1-1-1,-3-3-3,-2-3-2,0-7-2,1-9 2,-3-6-3,0-5-5,0-16 0,0 0 0,0 0 0,-6-4 0,6-11 0,0-4 0,0-3 0,6-4 0,6 0 0,6-2 0,4 6 0,7 1 0,4 8 0,3 8 0,-2 5 0,3 7 0,-2 11 0,-3 4 0,-9 5 0,-5 4 0,-8-3 0,-10 3 0,-10-4 0,-11 0 0,-10-4 0,-9-5 0,-3-6 0,2-1 0,-1-5 0,2 0 0,9-6 0,6 0 0,8-6 0,8 1-38,4-8-43,10 3-4,6-7-2,9 0-6,2-2-2</inkml:trace>
        </inkml:traceGroup>
        <inkml:traceGroup>
          <inkml:annotationXML>
            <emma:emma xmlns:emma="http://www.w3.org/2003/04/emma" version="1.0">
              <emma:interpretation id="{F6966D79-0D93-45A6-B9F6-0FBEAD12BC60}" emma:medium="tactile" emma:mode="ink">
                <msink:context xmlns:msink="http://schemas.microsoft.com/ink/2010/main" type="inkWord" rotatedBoundingBox="14500,3079 14892,2989 14950,3241 14558,3331"/>
              </emma:interpretation>
              <emma:one-of disjunction-type="recognition" id="oneOf2">
                <emma:interpretation id="interp10" emma:lang="ko-KR" emma:confidence="0">
                  <emma:literal>드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ㄷ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1560.0028">2194-510 29,'0'0'79,"-10"-6"-1,10 6-2,0 0-5,-5-16-1,5 16-45,5-7-10,6 5-4,3 2-1,5-4-1,3 0 0,5-4-1,0 3 0,3 0-1,1 0-1,0-1-6,-6-1 0,1 3 0,-5-2 0,-4 6-20,-8-1-24,-28 3-33,37 1-3,-18-3-4,-10 13-5,-5-7-2</inkml:trace>
          <inkml:trace contextRef="#ctx0" brushRef="#br0" timeOffset="1762.8031">2270-388 26,'-11'16'70,"2"-2"7,8-4 0,1-10-2,15 11 0,7-11-49,7 0-9,4-2 2,6 0-2,-2-5-5,7 3-4,-7-2-3,-2 1-3,-13-1-13,-1 3-29,13 2-37,-34 1-1,10-3-7,-15-3-3,5 6-3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4:03.33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35B954A-B495-4D22-9739-08095F09A5A3}" emma:medium="tactile" emma:mode="ink">
          <msink:context xmlns:msink="http://schemas.microsoft.com/ink/2010/main" type="inkDrawing" rotatedBoundingBox="15209,4331 15269,2232 15647,2242 15587,4342" semanticType="verticalRange" shapeName="Other">
            <msink:sourceLink direction="with" ref="{C36DAB2D-1C31-4255-A5D4-3FBF54309F44}"/>
          </msink:context>
        </emma:interpretation>
      </emma:emma>
    </inkml:annotationXML>
    <inkml:trace contextRef="#ctx0" brushRef="#br0">425 108 8,'0'0'55,"4"-10"4,-4 10 3,-2-8 1,2 8-31,-17-9-4,1 3-1,-1 2-2,-4-4-1,1 0-4,-4-6-2,-2 6-4,-1-1-4,-1 0-3,3 2-3,-1 1-2,0 3-1,5 3 1,2 0-2,5 0 0,3 0 0,3 0 0,8 0-2,0 0 1,0 0 1,0 0-2,-3 7-1,3 7 1,0 4 0,0 15 2,0 4 1,0 19 2,0 8 0,0 20 2,-4 13 2,-2 11 0,2 11 0,-1 6 1,1 10-1,-2-4-2,-1 6 0,2-10-1,1-6-4,1-9 0,-3-10 0,1-16 0,1-13 0,-1-11 0,1-14 0,2-7 0,2-12 0,-3-5 0,3-7 0,0-4 0,0 0 0,0-13 0,11 16 0,-3-12 0,6 2 0,5-1 0,3 0 0,6 0 0,6 0 0,3 1 0,2-2 0,-3 0 0,-2 0 0,-5 2 0,-5-6 0,-5 4 0,-8-4 0,-11 0-81,10-1-2,-12-11 0,-2-6-7,-10-13-4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4:04.04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36DAB2D-1C31-4255-A5D4-3FBF54309F44}" emma:medium="tactile" emma:mode="ink">
          <msink:context xmlns:msink="http://schemas.microsoft.com/ink/2010/main" type="writingRegion" rotatedBoundingBox="16327,2382 16283,4201 15866,4191 15911,2372">
            <msink:destinationLink direction="with" ref="{135B954A-B495-4D22-9739-08095F09A5A3}"/>
            <msink:destinationLink direction="with" ref="{4C4881EF-1EA1-4F6C-8E80-887CF01D34A4}"/>
          </msink:context>
        </emma:interpretation>
      </emma:emma>
    </inkml:annotationXML>
    <inkml:traceGroup>
      <inkml:annotationXML>
        <emma:emma xmlns:emma="http://www.w3.org/2003/04/emma" version="1.0">
          <emma:interpretation id="{89370210-BC77-46C6-A8C4-8D7C3791B7B3}" emma:medium="tactile" emma:mode="ink">
            <msink:context xmlns:msink="http://schemas.microsoft.com/ink/2010/main" type="paragraph" rotatedBoundingBox="16327,2382 16283,4201 15866,4191 15911,23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D28B89-C7CD-471A-9D66-FB3033F9E0CA}" emma:medium="tactile" emma:mode="ink">
              <msink:context xmlns:msink="http://schemas.microsoft.com/ink/2010/main" type="line" rotatedBoundingBox="16327,2382 16283,4201 15866,4191 15911,2372"/>
            </emma:interpretation>
          </emma:emma>
        </inkml:annotationXML>
        <inkml:traceGroup>
          <inkml:annotationXML>
            <emma:emma xmlns:emma="http://www.w3.org/2003/04/emma" version="1.0">
              <emma:interpretation id="{D263B618-0E6B-48A6-81FA-09057BA44566}" emma:medium="tactile" emma:mode="ink">
                <msink:context xmlns:msink="http://schemas.microsoft.com/ink/2010/main" type="inkWord" rotatedBoundingBox="16134,2378 16125,2772 16072,2770 16081,2376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0 86 54,'0'-19'64,"2"3"5,-2-3 1,2 6-27,1 2-6,-1 2-8,-2 9-4,0 0-5,0 0-4,0 14-3,0 9-3,0 0-3,0 6 0,0 5 2,0 4 0,3-4-2,1-2-1,0-1-2,0-7 0,2-1-3,-5-5-9,5-1-34,-1-2-33,-5-2-2,3-1-5,-3-12-5,0 15-7</inkml:trace>
        </inkml:traceGroup>
        <inkml:traceGroup>
          <inkml:annotationXML>
            <emma:emma xmlns:emma="http://www.w3.org/2003/04/emma" version="1.0">
              <emma:interpretation id="{3D641E3D-BF29-4B64-8A0F-18FC60655241}" emma:medium="tactile" emma:mode="ink">
                <msink:context xmlns:msink="http://schemas.microsoft.com/ink/2010/main" type="inkWord" rotatedBoundingBox="16196,3249 16189,3568 15882,3561 15890,3242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@</emma:literal>
                </emma:interpretation>
                <emma:interpretation id="interp8" emma:lang="ko-KR" emma:confidence="0">
                  <emma:literal>8</emma:literal>
                </emma:interpretation>
                <emma:interpretation id="interp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1981.2035">-43 981 45,'0'-9'51,"0"9"8,-1-13-24,1 13 0,0-16-1,0 9-1,0-2-4,0 1-1,0 8-3,0-14-5,0 14-6,-6-9-4,6 9-3,-18-3-3,3 6-2,-2 6 0,1 8 3,-5 6-2,3 6 2,0 3 1,6 2 0,2 3 1,9-4 1,5 0-2,11-10 0,10-9 1,7-9-1,6-5 1,4-11-1,-2-7-6,0-9 0,-9-5 0,-6-2 0,-10 0 0,-12-4 0,-6 3 0,-12 7 0,-3 5 0,-7 1 0,1 13 0,-5 4 0,5 5-20,-1 10-27,6 5-34,4 6-1,3-3-3,9 8-5,1-5 1</inkml:trace>
        </inkml:traceGroup>
        <inkml:traceGroup>
          <inkml:annotationXML>
            <emma:emma xmlns:emma="http://www.w3.org/2003/04/emma" version="1.0">
              <emma:interpretation id="{20908C19-F89A-4657-80A4-5C3B8E052CF0}" emma:medium="tactile" emma:mode="ink">
                <msink:context xmlns:msink="http://schemas.microsoft.com/ink/2010/main" type="inkWord" rotatedBoundingBox="16292,3845 16283,4201 15887,4192 15896,3835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~</emma:literal>
                </emma:interpretation>
                <emma:interpretation id="interp12" emma:lang="ko-KR" emma:confidence="0">
                  <emma:literal>W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2542.8045">-173 1527 37,'0'0'53,"-12"2"9,12-2 5,0 0-22,0 0-16,0 0 0,0 0-2,0-5 0,0 5-3,18-10-8,-4 1-6,5 0-4,-1-3-2,8 5-2,-4-1-1,2 2-1,-2 5-1,-2 1-2,-3 2 1,-3 12 0,-8 4 1,-3 4 0,-3 3 0,-9 4 1,-7 3 1,-6 1 2,-1-3 0,-6-3 1,0-3 0,6-3-1,2-4 1,3-4-1,8-2 2,10-11 0,0 16 0,13-10 0,6-2-1,9 0 1,5 1 0,3-2 0,4-3-1,-2 1-2,-2-1-7,-3 0-25,18 0-46,-33-2-2,-3-5-3,-11-1-6,-2 0-5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4:07.5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C4881EF-1EA1-4F6C-8E80-887CF01D34A4}" emma:medium="tactile" emma:mode="ink">
          <msink:context xmlns:msink="http://schemas.microsoft.com/ink/2010/main" type="inkDrawing" rotatedBoundingBox="16951,2214 16973,4461 16628,4465 16606,2217" semanticType="verticalRange" shapeName="Other">
            <msink:sourceLink direction="with" ref="{C36DAB2D-1C31-4255-A5D4-3FBF54309F44}"/>
          </msink:context>
        </emma:interpretation>
      </emma:emma>
    </inkml:annotationXML>
    <inkml:trace contextRef="#ctx0" brushRef="#br0">17 62 14,'0'0'66,"0"0"2,-15-14-2,15 14 1,0 0-31,6-6-3,-6 6-8,0 0-7,9-8-4,-9 8-3,14-12 0,-3 11-4,3-5-3,3 1-3,3 2 1,1 0-2,4 2 0,-7 1 0,4 1-1,-6-1 0,2 4 0,-8 1 0,-2 2 0,-8-7-2,14 19 0,-7-5 0,-2 10-1,5 9 2,-2 4 3,2 17 1,-1 13 2,1 15 4,-2 13 0,-1 11 2,-3 10 1,0 8 0,-1 7-3,-1-5-1,-2-4-1,0-4-3,0-9 0,0-7-2,0-9 0,0-11 0,0-7 0,0-7 1,0 1-2,-3-10 0,0-5 0,-2-7 0,-2-3 0,-4-5 0,-4-6 0,-5-7 0,-5-7 0,-2-5 0,-3-1 0,-5-5 0,1-1 0,2-6 0,4-1 0,6 2 0,-1-4 0,11 1-66,12 1-19,-2-10-2,8 3-5,5-8-7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3:56.03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CEE4C36-C55E-419A-9779-269F0BE010DB}" emma:medium="tactile" emma:mode="ink">
          <msink:context xmlns:msink="http://schemas.microsoft.com/ink/2010/main" type="writingRegion" rotatedBoundingBox="10865,2583 10739,4507 10636,4500 10763,2576">
            <msink:destinationLink direction="with" ref="{53861C82-92F1-47E6-AF59-92F9893A5495}"/>
            <msink:destinationLink direction="with" ref="{2785DEE2-3E52-42C8-A06F-823680041652}"/>
          </msink:context>
        </emma:interpretation>
      </emma:emma>
    </inkml:annotationXML>
    <inkml:traceGroup>
      <inkml:annotationXML>
        <emma:emma xmlns:emma="http://www.w3.org/2003/04/emma" version="1.0">
          <emma:interpretation id="{69BDBD3F-5C04-4E79-A073-B7EEB768256B}" emma:medium="tactile" emma:mode="ink">
            <msink:context xmlns:msink="http://schemas.microsoft.com/ink/2010/main" type="paragraph" rotatedBoundingBox="10865,2583 10739,4507 10636,4500 10763,25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4E9683-1054-4E80-82C3-07DABC6CE856}" emma:medium="tactile" emma:mode="ink">
              <msink:context xmlns:msink="http://schemas.microsoft.com/ink/2010/main" type="line" rotatedBoundingBox="10865,2583 10739,4507 10636,4500 10763,2576"/>
            </emma:interpretation>
          </emma:emma>
        </inkml:annotationXML>
        <inkml:traceGroup>
          <inkml:annotationXML>
            <emma:emma xmlns:emma="http://www.w3.org/2003/04/emma" version="1.0">
              <emma:interpretation id="{AD064DA8-B930-4D72-BFC3-AD5D2F26D548}" emma:medium="tactile" emma:mode="ink">
                <msink:context xmlns:msink="http://schemas.microsoft.com/ink/2010/main" type="inkWord" rotatedBoundingBox="10864,2583 10836,3022 10785,3018 10814,2580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_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8729 470 14,'-12'-45'43,"12"45"9,2-18-20,3 7 3,-4-9 2,2 6 2,0-3-3,-1 7-1,1-4-5,0 5-4,-2-1-10,-1 10-5,0 0-1,4 10-3,-4 13 0,2 1-1,-2 12 0,0-1 1,1 14 3,-1-4 2,0 6-3,0-11-1,0-5-1,0-6-1,0-7-1,0-4 0,0-6-5,0-12 0,0 12 0,0-12 0,0 0 0,0 0 0,0 0 0,0 0-2,0-22-54,0 22-24,-3-12-3,3 12-6,0 0-4,0 0-1</inkml:trace>
          <inkml:trace contextRef="#ctx0" brushRef="#br0" timeOffset="-327.6006">8729 470 0,'0'0'29,"-10"-4"0,10 4-28,0 0-1,0 0-27,0 0-1</inkml:trace>
        </inkml:traceGroup>
        <inkml:traceGroup>
          <inkml:annotationXML>
            <emma:emma xmlns:emma="http://www.w3.org/2003/04/emma" version="1.0">
              <emma:interpretation id="{67C44F91-5A2A-4ADC-A848-EBC5E776F2EE}" emma:medium="tactile" emma:mode="ink">
                <msink:context xmlns:msink="http://schemas.microsoft.com/ink/2010/main" type="inkWord" rotatedBoundingBox="10806,3479 10786,3796 10739,3792 10760,3476"/>
              </emma:interpretation>
              <emma:one-of disjunction-type="recognition" id="oneOf1">
                <emma:interpretation id="interp5" emma:lang="ko-KR" emma:confidence="0">
                  <emma:literal>ㅡ</emma:literal>
                </emma:interpretation>
                <emma:interpretation id="interp6" emma:lang="ko-KR" emma:confidence="0">
                  <emma:literal>-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一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36.8008">8667 1264 32,'8'-9'63,"-8"9"0,9-13-2,-9 13-6,7-43-20,-7 43-19,4 7 0,-3 6 2,-1 4 3,0 5 1,0 4 2,0 3 0,-1 2-3,-3-3-4,4 0-5,-2 0-4,2-7-5,-1-5-3,1-2 0,0-4 0,0-10 0,0 9 0,0-9 0,0 0 0,0 0 0,0 0 0,0 0-34,8 2-44,-8-2-6,0 0-2,0 0-7,1 17-1</inkml:trace>
        </inkml:traceGroup>
        <inkml:traceGroup>
          <inkml:annotationXML>
            <emma:emma xmlns:emma="http://www.w3.org/2003/04/emma" version="1.0">
              <emma:interpretation id="{4D6F1690-8B94-482A-A5B5-4E844CC8C01F}" emma:medium="tactile" emma:mode="ink">
                <msink:context xmlns:msink="http://schemas.microsoft.com/ink/2010/main" type="inkWord" rotatedBoundingBox="10755,4190 10735,4506 10636,4500 10657,4184"/>
              </emma:interpretation>
              <emma:one-of disjunction-type="recognition" id="oneOf2">
                <emma:interpretation id="interp10" emma:lang="ko-KR" emma:confidence="0">
                  <emma:literal>ㅡ</emma:literal>
                </emma:interpretation>
                <emma:interpretation id="interp11" emma:lang="ko-KR" emma:confidence="0">
                  <emma:literal>-</emma:literal>
                </emma:interpretation>
                <emma:interpretation id="interp12" emma:lang="ko-KR" emma:confidence="0">
                  <emma:literal>_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795.6014">8568 1913 68,'0'0'72,"0"0"-5,0 0-3,0 0 0,44-5-38,-44 10-9,0 7-1,0 5-2,1 3 2,-1 7 1,3-1 2,0 6-3,1 1-2,-1-3-4,1-1-2,0-2-5,-1-6-3,2-2 0,-1-5 0,-4-6 0,0-8-26,0 0-51,-1-8-3,-3-12-4,4-7-5,-4-20-4</inkml:trace>
        </inkml:traceGroup>
      </inkml:traceGroup>
    </inkml:traceGroup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4:37.61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49B9477-5356-4C68-B871-1C94167DE436}" emma:medium="tactile" emma:mode="ink">
          <msink:context xmlns:msink="http://schemas.microsoft.com/ink/2010/main" type="writingRegion" rotatedBoundingBox="2452,6424 6735,6454 6711,10026 2427,9996"/>
        </emma:interpretation>
      </emma:emma>
    </inkml:annotationXML>
    <inkml:traceGroup>
      <inkml:annotationXML>
        <emma:emma xmlns:emma="http://www.w3.org/2003/04/emma" version="1.0">
          <emma:interpretation id="{BC8853E1-01CC-4F53-9186-B8D82228BC3E}" emma:medium="tactile" emma:mode="ink">
            <msink:context xmlns:msink="http://schemas.microsoft.com/ink/2010/main" type="paragraph" rotatedBoundingBox="2568,6425 6735,6454 6728,7531 2560,75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1FFE2E-4E6B-4866-B212-5738221DB111}" emma:medium="tactile" emma:mode="ink">
              <msink:context xmlns:msink="http://schemas.microsoft.com/ink/2010/main" type="inkBullet" rotatedBoundingBox="2567,6501 3423,6507 3416,7508 2560,7502"/>
            </emma:interpretation>
            <emma:one-of disjunction-type="recognition" id="oneOf0">
              <emma:interpretation id="interp0" emma:lang="ko-KR" emma:confidence="0">
                <emma:literal>〇</emma:literal>
              </emma:interpretation>
              <emma:interpretation id="interp1" emma:lang="ko-KR" emma:confidence="0">
                <emma:literal>@</emma:literal>
              </emma:interpretation>
              <emma:interpretation id="interp2" emma:lang="ko-KR" emma:confidence="0">
                <emma:literal>8</emma:literal>
              </emma:interpretation>
              <emma:interpretation id="interp3" emma:lang="ko-KR" emma:confidence="0">
                <emma:literal>N</emma:literal>
              </emma:interpretation>
              <emma:interpretation id="interp4" emma:lang="ko-KR" emma:confidence="0">
                <emma:literal>.</emma:literal>
              </emma:interpretation>
            </emma:one-of>
          </emma:emma>
        </inkml:annotationXML>
        <inkml:trace contextRef="#ctx0" brushRef="#br0">1236 4224 38,'-6'-8'47,"-4"2"8,-3-1 2,0 0-32,-8 4 2,6-1 2,-3 4 0,1-1-1,-2 0-1,1 1-4,-2 6-4,-3 2-5,7 7-3,-7 5-2,0 9-2,-3 9 2,1 10 1,-1 10 0,0 6-2,1 9 1,3 0-1,4 1-1,6 0-2,6-1-5,6-5 0,9-7 0,10-7 0,11-4 0,5-9 0,6-5 0,5-14 0,7-9 0,4-10 0,1-6 0,0-13 0,4-12 0,-2-9 0,-1-7 0,2-3 0,-8-6 0,-4-7 0,-9-5 0,-7-3 0,-11-3 0,-11-2 0,-9 3 0,-7 0 0,-12 6 0,-8 9 0,-8 8 0,-7 9 0,-3 13 0,-5 6 0,5 11 0,-4 8 0,6 4-83,5 14-2,-3 5-1,12 3-6,-2-4-3</inkml:trace>
        <inkml:trace contextRef="#ctx0" brushRef="#br0" timeOffset="-546.0009">1128 4647 52,'0'0'61,"9"-5"-1,-7-6 0,-1-27 0,3 24-37,-4 1 2,0-3-1,0 4 1,0 3-1,0 0 0,0 9-2,-4-13-8,4 13-5,-10 0-3,8 17-1,-3 7-3,0 10 0,-2 10 0,0 6-1,0 8 2,2 2 0,2-4 1,2-6-4,-1-6 0,2-9 0,0-8 0,2-10-4,0-5-6,-2-12-25,0-4-19,3-9-25,-2-9-3,5-5-3,-5-12-4</inkml:trace>
      </inkml:traceGroup>
      <inkml:traceGroup>
        <inkml:annotationXML>
          <emma:emma xmlns:emma="http://www.w3.org/2003/04/emma" version="1.0">
            <emma:interpretation id="{696B5FD0-2CB3-4D25-B183-441B5D64AA3B}" emma:medium="tactile" emma:mode="ink">
              <msink:context xmlns:msink="http://schemas.microsoft.com/ink/2010/main" type="line" rotatedBoundingBox="4526,6439 6735,6454 6729,7435 4520,7420"/>
            </emma:interpretation>
          </emma:emma>
        </inkml:annotationXML>
        <inkml:traceGroup>
          <inkml:annotationXML>
            <emma:emma xmlns:emma="http://www.w3.org/2003/04/emma" version="1.0">
              <emma:interpretation id="{C4268301-BAFA-4303-86BA-665B6FB0F622}" emma:medium="tactile" emma:mode="ink">
                <msink:context xmlns:msink="http://schemas.microsoft.com/ink/2010/main" type="inkWord" rotatedBoundingBox="4526,6439 5064,6442 5057,7423 4520,7420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의</emma:literal>
                </emma:interpretation>
                <emma:interpretation id="interp7" emma:lang="ko-KR" emma:confidence="0">
                  <emma:literal>아</emma:literal>
                </emma:interpretation>
                <emma:interpretation id="interp8" emma:lang="ko-KR" emma:confidence="0">
                  <emma:literal>^</emma:literal>
                </emma:interpretation>
                <emma:interpretation id="interp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622.4029">2785 5076 36,'-1'13'64,"1"-13"13,-32 14-21,32-14-2,0 0-5,0 0-4,9-11-2,-7-1-7,5-7-14,-3-10-11,6-3-8,0-11-1,1-7-1,0-10 0,-2-9 0,2-10 0,5-3-1,-3 0 0,2-3 0,3 5-1,0 10 1,2 9-1,4 11-1,0 15 0,-5 12 1,5 16 3,-7 15 2,1 25 1,-1 17 0,4 16-5,-2 15 0,-1 11 0,0 5 0,-2 0 0,5-7 0,-3-8 0,-2-13 0,-3-14 0,-1-15 0,1-11 0,-5-8 0,0-7 0,-8-14 0,0 0 0,10 5 0,-10-10-21,0-4-61,0-3-5,-6-3-1,3 0-7,-2-9-1</inkml:trace>
          <inkml:trace contextRef="#ctx0" brushRef="#br0" timeOffset="1856.4033">2955 4788 70,'-15'9'79,"1"5"-3,7-2-1,7-12-3,0 0-13,15-9-48,6 4-4,6-2-1,0 1 0,3-5-7,3 2-33,1-4-38,-5 5-1,-5-2-7,-8 0-5,1-1-1</inkml:trace>
        </inkml:traceGroup>
        <inkml:traceGroup>
          <inkml:annotationXML>
            <emma:emma xmlns:emma="http://www.w3.org/2003/04/emma" version="1.0">
              <emma:interpretation id="{256BDA96-C11F-49C9-AA64-065E10DDF0E3}" emma:medium="tactile" emma:mode="ink">
                <msink:context xmlns:msink="http://schemas.microsoft.com/ink/2010/main" type="inkWord" rotatedBoundingBox="5462,6843 5917,6846 5915,7164 5460,7161"/>
              </emma:interpretation>
              <emma:one-of disjunction-type="recognition" id="oneOf2">
                <emma:interpretation id="interp10" emma:lang="ko-KR" emma:confidence="0">
                  <emma:literal>z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二</emma:literal>
                </emma:interpretation>
                <emma:interpretation id="interp13" emma:lang="ko-KR" emma:confidence="0">
                  <emma:literal>ㄷ</emma:literal>
                </emma:interpretation>
                <emma:interpretation id="interp14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2449.2043">3745 4610 19,'-9'-2'74,"9"2"6,0 0 0,-9-6-2,-24 3-31,33 3-6,0 0-9,5-13-9,9 9-7,-3-5-6,12 6-3,1-4-3,6 1-4,6-1 0,1-1 0,-1 2 0,2 4 0,-6-1-14,0 3-28,-7-2-37,-6 2-1,-1 2-6,-18-2-4,8 10-3</inkml:trace>
          <inkml:trace contextRef="#ctx0" brushRef="#br0" timeOffset="2667.6047">3793 4769 43,'-21'25'83,"3"-5"-2,9-3-1,6-8-2,3-9-2,16 5-48,6-6-18,9-3-2,6-3 1,6-1-2,-1-3-2,1 3-2,-4-2-3,-1 7-8,-7-2-31,-8 3-38,-4 2-3,-8-3-4,0 3-5,-11 0-4</inkml:trace>
        </inkml:traceGroup>
        <inkml:traceGroup>
          <inkml:annotationXML>
            <emma:emma xmlns:emma="http://www.w3.org/2003/04/emma" version="1.0">
              <emma:interpretation id="{0B0CECE2-42D0-4733-BCDD-5ACE312C7362}" emma:medium="tactile" emma:mode="ink">
                <msink:context xmlns:msink="http://schemas.microsoft.com/ink/2010/main" type="inkWord" rotatedBoundingBox="6244,6705 6734,6708 6730,7179 6241,7176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요</emma:literal>
                </emma:interpretation>
                <emma:interpretation id="interp17" emma:lang="ko-KR" emma:confidence="0">
                  <emma:literal>니</emma:literal>
                </emma:interpretation>
                <emma:interpretation id="interp18" emma:lang="ko-KR" emma:confidence="0">
                  <emma:literal>“</emma:literal>
                </emma:interpretation>
                <emma:interpretation id="interp1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3291.6058">4738 4462 50,'8'-17'58,"-6"-2"-3,-1 5-2,-6 26-16,1-19-26,-6-2-3,2 1-1,-6 4 2,0-1 3,-1 4 3,0 1 2,2 5 3,-7 3 1,3 3 0,-5 7-1,3 8-2,-2 0-2,0 8 0,1 2-2,3 3-3,5 2-2,5-1-1,7-1-3,0-9-5,11 2 0,5-11 0,8-6 0,-1-8 0,5-7 0,1-11 0,0-10 0,0-9 0,-4-2 0,-3-3 0,-5-1 0,-3 3 0,-4 7 0,-3 5 0,-3 11 0,-4 10 0,8 4 0,-5 15 0,1 9 0,4 6 0,1 3 0,0 2 0,2-5 0,4 1 0,1-8 0,0-5 0,3-7 0,-1-10 0,2-5-32,2 0-52,-10-5-3,-2-5-6,-10-3-5,0 13-3</inkml:trace>
        </inkml:traceGroup>
      </inkml:traceGroup>
    </inkml:traceGroup>
    <inkml:traceGroup>
      <inkml:annotationXML>
        <emma:emma xmlns:emma="http://www.w3.org/2003/04/emma" version="1.0">
          <emma:interpretation id="{95C12021-7983-4407-9B3E-78CAED29073E}" emma:medium="tactile" emma:mode="ink">
            <msink:context xmlns:msink="http://schemas.microsoft.com/ink/2010/main" type="paragraph" rotatedBoundingBox="2580,8606 5568,9154 5362,10277 2374,97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A0B5D8-BC9D-420F-91C5-F4740EB49DFC}" emma:medium="tactile" emma:mode="ink">
              <msink:context xmlns:msink="http://schemas.microsoft.com/ink/2010/main" type="inkBullet" rotatedBoundingBox="2580,8606 3537,8781 3331,9905 2374,9730"/>
            </emma:interpretation>
            <emma:one-of disjunction-type="recognition" id="oneOf4">
              <emma:interpretation id="interp20" emma:lang="ko-KR" emma:confidence="0">
                <emma:literal>@</emma:literal>
              </emma:interpretation>
              <emma:interpretation id="interp21" emma:lang="ko-KR" emma:confidence="0">
                <emma:literal>『</emma:literal>
              </emma:interpretation>
              <emma:interpretation id="interp22" emma:lang="ko-KR" emma:confidence="0">
                <emma:literal>㉡</emma:literal>
              </emma:interpretation>
              <emma:interpretation id="interp23" emma:lang="ko-KR" emma:confidence="0">
                <emma:literal>㉦</emma:literal>
              </emma:interpretation>
              <emma:interpretation id="interp24" emma:lang="ko-KR" emma:confidence="0">
                <emma:literal>㉣</emma:literal>
              </emma:interpretation>
            </emma:one-of>
          </emma:emma>
        </inkml:annotationXML>
        <inkml:trace contextRef="#ctx0" brushRef="#br0" timeOffset="7987.214">1209 6533 8,'-10'-23'54,"-1"1"4,-1 2 0,-1 0-1,4 2-30,-5 1-9,-7 6 1,3 0-5,-5 7 2,-2 2-2,-2 6 0,-2 11 4,1 8 2,-6 15-2,-4 7-1,-2 16 1,-1 6 0,3 15-3,0 3-2,8 7-2,5-4-5,9-1-6,10-4 0,8-8 0,15-7 0,12-11 0,15-8 0,10-14 0,10-12 0,5-13 0,6-10 0,5-11 0,-4-13 0,3-9 0,-8-11 0,-2-7 0,-4-4 0,-6-5 0,-2-6 0,-10-7 0,-10-3 0,-8-5 0,-10 1 0,-11 2 0,-9 4 0,-14 6 0,-13 8 0,-5 14 0,-8 5 0,-5 20 0,-5 6 0,0 13 0,0 6 0,3 14 0,0 8-20,4 5-63,12 8-4,-2-5-1,10 3-5,8-7-3</inkml:trace>
        <inkml:trace contextRef="#ctx0" brushRef="#br0" timeOffset="7394.413">946 6799 54,'-10'0'63,"0"-6"2,1-2-2,5-2-4,4 3-41,0-6-5,2 0-2,8-5-1,2 5 2,6-2-2,2-4 2,4 0-1,1 4-1,4-1-1,1 6-3,-2 3-2,0 3-2,-8 4 1,2 9 1,-12 13 2,-3 8 0,-9 10 2,-9 5 0,-6 7 1,-4-2 1,-1 3-2,0-5-2,2-8-2,5-5-1,6-9 1,7-3-4,5-12 0,11-5 0,6-6 0,8 0 0,5-3 0,6-4 0,-1-5 0,2-1 0,-4 7 0,-4-2 0,-5 3-23,-7 4-55,-20 1-3,11-6-3,-18 1-5,-6 4-5</inkml:trace>
      </inkml:traceGroup>
      <inkml:traceGroup>
        <inkml:annotationXML>
          <emma:emma xmlns:emma="http://www.w3.org/2003/04/emma" version="1.0">
            <emma:interpretation id="{D3EE631D-1E31-4C40-9293-DCBE7916862E}" emma:medium="tactile" emma:mode="ink">
              <msink:context xmlns:msink="http://schemas.microsoft.com/ink/2010/main" type="line" rotatedBoundingBox="4216,8907 5568,9155 5372,10219 4021,9971"/>
            </emma:interpretation>
          </emma:emma>
        </inkml:annotationXML>
        <inkml:traceGroup>
          <inkml:annotationXML>
            <emma:emma xmlns:emma="http://www.w3.org/2003/04/emma" version="1.0">
              <emma:interpretation id="{BC488358-8CAE-4B41-8B3C-816DD38D57C3}" emma:medium="tactile" emma:mode="ink">
                <msink:context xmlns:msink="http://schemas.microsoft.com/ink/2010/main" type="inkWord" rotatedBoundingBox="4216,8907 4753,9005 4558,10070 4021,9971"/>
              </emma:interpretation>
              <emma:one-of disjunction-type="recognition" id="oneOf5">
                <emma:interpretation id="interp25" emma:lang="ko-KR" emma:confidence="0">
                  <emma:literal>B</emma:literal>
                </emma:interpretation>
                <emma:interpretation id="interp26" emma:lang="ko-KR" emma:confidence="0">
                  <emma:literal>섬</emma:literal>
                </emma:interpretation>
                <emma:interpretation id="interp27" emma:lang="ko-KR" emma:confidence="0">
                  <emma:literal>궁</emma:literal>
                </emma:interpretation>
                <emma:interpretation id="interp28" emma:lang="ko-KR" emma:confidence="0">
                  <emma:literal>』</emma:literal>
                </emma:interpretation>
                <emma:interpretation id="interp2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9048.0157">2431 6817 7,'-4'-11'48,"0"-4"1,4 15-2,-6-17 0,6 17-31,0 0 12,-5 17 5,6 12 3,1 9 2,0 17 3,1 14-2,0 9 1,1 6-8,0 5-22,3 0-10,-4-7 0,1-7 0,0-16 0,0-12 0,-1-12 0,-3-13 0,0-6 0,0-16 0,0 0 0,-5-11 0,-2-12 0,1-5 0,-2-10 0,1-6 0,1-8 0,2-8 0,-1-4 0,3-2 0,2-2 0,0-2 0,2 1-9,3-2 0,5 6 1,1 4 2,4 6 2,2 7 3,3 0 2,5 11 0,0 7 1,-2 10 1,1 9 1,-2 11 0,0 11 1,-6 17 1,-6 13-1,0 16 1,-10 4-6,-6 6 0,-8 2 0,-5-5 0,-3-6 0,-4-7 0,2-9 0,0-15 0,3-7 0,6-7 0,15-13 0,-8 10 0,13-10 0,14 0 0,8 0 0,7 1 0,6 9 0,7 2 0,-2 8 0,-2 5 0,-4 5 0,-10 6 0,-10 3 0,-12 4 0,-7-1 0,-17 0 0,-12-6 0,-5-2 0,-10-7 0,-2-3 0,-2-5 0,5-10 0,2-5 0,5-3 0,7-1 0,9-1 0,4-6 0,16 7 0,20-15-65,-16 3-24,8-1 1,1-6-7,5 5-3</inkml:trace>
        </inkml:traceGroup>
        <inkml:traceGroup>
          <inkml:annotationXML>
            <emma:emma xmlns:emma="http://www.w3.org/2003/04/emma" version="1.0">
              <emma:interpretation id="{9D6BF508-1CA3-433F-80CD-BF469D98904A}" emma:medium="tactile" emma:mode="ink">
                <msink:context xmlns:msink="http://schemas.microsoft.com/ink/2010/main" type="inkWord" rotatedBoundingBox="5002,9219 5538,9318 5466,9711 4930,9613"/>
              </emma:interpretation>
              <emma:one-of disjunction-type="recognition" id="oneOf6">
                <emma:interpretation id="interp30" emma:lang="ko-KR" emma:confidence="0">
                  <emma:literal>二</emma:literal>
                </emma:interpretation>
                <emma:interpretation id="interp31" emma:lang="ko-KR" emma:confidence="0">
                  <emma:literal>=</emma:literal>
                </emma:interpretation>
                <emma:interpretation id="interp32" emma:lang="ko-KR" emma:confidence="0">
                  <emma:literal>그</emma:literal>
                </emma:interpretation>
                <emma:interpretation id="interp33" emma:lang="ko-KR" emma:confidence="0">
                  <emma:literal>『</emma:literal>
                </emma:interpretation>
                <emma:interpretation id="interp3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9765.6172">3226 6999 54,'0'0'84,"0"0"1,-9-1-3,9 1-2,0 0-27,0 0-17,0 0-12,0 0-11,8-3-13,10 3 0,8 0 0,2-3 0,6 0 0,5-1 0,-1 3 0,2-1 0,-4 0 0,0 0 0,-7 0 0,-3 2 0,-4 0 0,-5 0 0,-6 0 0,-3 0 0,-8 0 0,0 0-50,-6 8-33,-7-5-2,0 5-4,-9-4-4,0 6 0</inkml:trace>
          <inkml:trace contextRef="#ctx0" brushRef="#br0" timeOffset="9999.6176">3237 7237 46,'-18'23'85,"6"-2"-1,12-6-3,7-5-3,14-27 0,12 17-55,9 0-4,9-3-2,6-5-17,-1-2 0,2 3 0,-4-3 0,-8 6 0,-11-2 0,-4 6 0,-13-4 0,-7 4 0,-11 0-75,0 0-10,0 0-1,-18 4-7,7-4-5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4:52.08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BEC12A6-36CE-4486-B1D6-5D506897D4CA}" emma:medium="tactile" emma:mode="ink">
          <msink:context xmlns:msink="http://schemas.microsoft.com/ink/2010/main" type="writingRegion" rotatedBoundingBox="7271,8550 7194,10407 6637,10384 6714,8527">
            <msink:destinationLink direction="with" ref="{74A15AEB-AFC3-48D5-98D4-FB9144687DA2}"/>
            <msink:destinationLink direction="with" ref="{960E8C9B-5360-41AA-AB87-FB985986249D}"/>
          </msink:context>
        </emma:interpretation>
      </emma:emma>
    </inkml:annotationXML>
    <inkml:traceGroup>
      <inkml:annotationXML>
        <emma:emma xmlns:emma="http://www.w3.org/2003/04/emma" version="1.0">
          <emma:interpretation id="{F67AE07F-0E9F-426A-9FC4-3C5F9AB069FC}" emma:medium="tactile" emma:mode="ink">
            <msink:context xmlns:msink="http://schemas.microsoft.com/ink/2010/main" type="paragraph" rotatedBoundingBox="7271,8550 7194,10407 6637,10384 6714,85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F86A4B-0CF2-4933-BC55-452180F6A349}" emma:medium="tactile" emma:mode="ink">
              <msink:context xmlns:msink="http://schemas.microsoft.com/ink/2010/main" type="line" rotatedBoundingBox="7271,8550 7194,10407 6637,10384 6714,8527"/>
            </emma:interpretation>
          </emma:emma>
        </inkml:annotationXML>
        <inkml:traceGroup>
          <inkml:annotationXML>
            <emma:emma xmlns:emma="http://www.w3.org/2003/04/emma" version="1.0">
              <emma:interpretation id="{08CA69A6-9678-4EC1-8535-203344F3AACF}" emma:medium="tactile" emma:mode="ink">
                <msink:context xmlns:msink="http://schemas.microsoft.com/ink/2010/main" type="inkWord" rotatedBoundingBox="6989,8538 6968,9029 6889,9026 6909,8535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0 226 0,'2'-14'45,"3"-3"5,-2-1 5,2-5-20,2-5 1,2 7 0,0 0 0,-2-3-2,0 5-3,0 3-1,-2 0-4,-3 6-6,-2 10-6,0 0-4,0 0-1,1 15-1,-1 11-1,-5 5 1,1 13-1,-3 3 1,1 8-2,1-2-6,-4-1 0,8-7 0,0-7 0,1-7 0,0-9 0,0-7 0,0-7 0,0-8 0,2 8 0,-2-8-20,36-3-60,-36 3-3,0-7-3,-5-3-6,5 10-6</inkml:trace>
        </inkml:traceGroup>
        <inkml:traceGroup>
          <inkml:annotationXML>
            <emma:emma xmlns:emma="http://www.w3.org/2003/04/emma" version="1.0">
              <emma:interpretation id="{3531448F-75DF-423F-944A-985FA582ADBC}" emma:medium="tactile" emma:mode="ink">
                <msink:context xmlns:msink="http://schemas.microsoft.com/ink/2010/main" type="inkWord" rotatedBoundingBox="7093,9428 7080,9738 6664,9721 6677,9410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a</emma:literal>
                </emma:interpretation>
                <emma:interpretation id="interp8" emma:lang="ko-KR" emma:confidence="0">
                  <emma:literal>f</emma:literal>
                </emma:interpretation>
                <emma:interpretation id="interp9" emma:lang="ko-KR" emma:confidence="0">
                  <emma:literal>《</emma:literal>
                </emma:interpretation>
              </emma:one-of>
            </emma:emma>
          </inkml:annotationXML>
          <inkml:trace contextRef="#ctx0" brushRef="#br0" timeOffset="514.8009">-74 893 48,'0'0'62,"0"0"5,0 0 2,0 0-19,-6 3-10,-6 10-2,-6 4-5,-3 6-2,1 7-5,-5 3-2,4 5-5,1-2-15,7 0-4,9-8 0,11-7 0,15-8 0,14-13 0,6-6 0,11-15 0,2-7 0,4-6 0,-6-1 0,-11 0 0,-10-1 0,-13 4 0,-13 5 0,-12 8 0,-17 4 0,-10 7 0,-4 5 0,-6 5 0,-3 6 0,4 9 0,-1 1-11,8 2-73,12 3-2,4-3-3,12 3-5,3-6-4</inkml:trace>
        </inkml:traceGroup>
        <inkml:traceGroup>
          <inkml:annotationXML>
            <emma:emma xmlns:emma="http://www.w3.org/2003/04/emma" version="1.0">
              <emma:interpretation id="{78ED3C59-DB14-4031-8343-982639A98D28}" emma:medium="tactile" emma:mode="ink">
                <msink:context xmlns:msink="http://schemas.microsoft.com/ink/2010/main" type="inkWord" rotatedBoundingBox="7211,10005 7194,10407 6688,10386 6705,9984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」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029.6018">-128 1509 56,'-8'1'82,"-2"0"2,2-1-2,-4-1-1,-9-4-32,21 5-12,-10-6-13,10 6-8,3-15-16,7 7 0,5 1 0,5 1 0,5 0 0,3 2 0,3 3 0,-2 1 0,0 9 0,-2 1 0,-5 11 0,-10 5 0,-8 2 0,-5 5 0,-13 2 0,-11 2 0,-2 0 0,-6 1 0,1-7 0,2-1 0,5-8 0,5-5 0,8-3 0,12-14 0,4 10 0,18-10 0,9-3 0,8-4 0,8-1 0,7 2 0,1-5 0,-4 5 0,-4 3 0,-7-1 0,-7 4 0,-8 6-77,-15-4-9,-10-2-2,0 0-7,-9 0-2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4:50.04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4A15AEB-AFC3-48D5-98D4-FB9144687DA2}" emma:medium="tactile" emma:mode="ink">
          <msink:context xmlns:msink="http://schemas.microsoft.com/ink/2010/main" type="inkDrawing" rotatedBoundingBox="6073,10682 6129,8550 6611,8563 6554,10695" semanticType="verticalRange" shapeName="Other">
            <msink:sourceLink direction="with" ref="{EBEC12A6-36CE-4486-B1D6-5D506897D4CA}"/>
          </msink:context>
        </emma:interpretation>
      </emma:emma>
    </inkml:annotationXML>
    <inkml:trace contextRef="#ctx0" brushRef="#br0">-511 143 7,'6'-12'56,"5"6"5,-9-7 0,5 3 1,-1-1-30,-2 3-3,-4-5-3,0 13-3,-2-10-3,-6 5-2,-1 3-4,-7-1-2,1 3-4,-4-3-3,-2 3-1,-2 0-2,4-1 2,-6-1 0,5-1 1,4 2 0,1-5 0,2 0 1,4 1-1,9 5 0,-9-10-2,9 10 0,0 0-1,0 0-1,0 0 0,-5 6-1,4 10 0,-2 7 0,0 15 1,-3 10 1,1 17 1,-1 16 2,2 16 1,2 18-1,-5 15-5,0 14 0,1 8 0,-1 8 0,1 2 0,-1-4 0,-3-9 0,2-17 0,2-20 0,2-14 0,0-20 0,1-19 0,3-16 0,0-17 0,4-9 0,2-2 0,2-8 0,3-7 0,2-1 0,2-5 0,3-3 0,1 0 0,3-4 0,5-3 0,4 6 0,3 0 0,3 2 0,1 1 0,0 2 0,2 5 0,-7 0 0,-2 0-17,-4 10-66,-10-6-2,-5 2-3,-12-6-6,0-8-2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4:54.19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60E8C9B-5360-41AA-AB87-FB985986249D}" emma:medium="tactile" emma:mode="ink">
          <msink:context xmlns:msink="http://schemas.microsoft.com/ink/2010/main" type="inkDrawing" rotatedBoundingBox="7270,10852 7323,8336 7763,8345 7711,10861" semanticType="verticalRange" shapeName="Other">
            <msink:sourceLink direction="with" ref="{EBEC12A6-36CE-4486-B1D6-5D506897D4CA}"/>
            <msink:destinationLink direction="with" ref="{D9A5AB54-8090-4A1C-8511-EF855B03AB75}"/>
          </msink:context>
        </emma:interpretation>
      </emma:emma>
    </inkml:annotationXML>
    <inkml:trace contextRef="#ctx0" brushRef="#br0">68 138 17,'-5'-8'70,"5"8"4,-11-15-1,11 15 0,-8-34-24,8 34-9,0 0-10,0 0-10,-4-10-6,4 10-3,12-8-4,2 4-2,8-1-2,3-3-1,7-1-1,5 2 0,1 2-1,1-1 0,0 2 0,-6 0 0,-3 2 0,-9 2-1,-2 0 1,-4 3-1,-5 0 1,-10-3 0,4 17 1,-4-1 0,0 6 2,-4 10 1,-3 7 1,0 15 2,-3 20-5,2 15-2,-2 14 0,1 12 0,-1 12 0,6 10 0,-3 4 0,7 1 0,0-5 0,7-6 0,1-7 0,5-9 0,-2-9 0,-2-9 0,4-7 0,-5-9 0,-1-8 0,-4-9 0,-1-6 0,-2-6 0,-1-7 0,-7-7 0,-7-8 0,-3-4 0,-8-4 0,-5 0 0,-5-5 0,-4-3 0,-4-1 0,0 0 0,3-2 0,0-5 0,7 1 0,7-4 0,8-3 0,9-1 0,11-27-3,12 20-84,2-8-1,11 7-2,-4-11-5,13 7-2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4:58.26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E075B50-6A81-4C21-AEFF-420FDA057958}" emma:medium="tactile" emma:mode="ink">
          <msink:context xmlns:msink="http://schemas.microsoft.com/ink/2010/main" type="inkDrawing" rotatedBoundingBox="9216,9134 11440,9058 11441,9093 9218,9169" semanticType="underline" shapeName="Other">
            <msink:sourceLink direction="with" ref="{FD22AE13-5B8F-4199-93EE-E8BE4E752D86}"/>
            <msink:destinationLink direction="with" ref="{D9A5AB54-8090-4A1C-8511-EF855B03AB75}"/>
          </msink:context>
        </emma:interpretation>
      </emma:emma>
    </inkml:annotationXML>
    <inkml:trace contextRef="#ctx0" brushRef="#br0">59 100 4,'-12'-8'58,"3"4"10,1-5 4,-2 6 0,16 1-29,-12-2-5,6 4-3,-11 0-6,11 0-5,0 0-6,-9 0-4,9 0-4,11 2-2,7-1-1,7-1 0,8 0-3,12 0-4,10-3 0,11 3 0,12-4 0,8 0 0,8 1 0,7-1 0,6-2 0,6 2 0,4-2 0,6-1 0,0 3 0,2-1 0,3 0 0,-4 0 0,-7 2 0,-2 1 0,-15 0 0,-10 0 0,-13 0 0,-15 0 0,-16 2 0,-18 0 0,-11 0 0,-17 0 0,0 0 0,-23 0 0,-1 4-54,2 3-32,-8-3-2,4 2-5,-5-6-4,9 5 4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14.34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29EE281-2C6F-4322-86D3-3D610BA357EA}" emma:medium="tactile" emma:mode="ink">
          <msink:context xmlns:msink="http://schemas.microsoft.com/ink/2010/main" type="inkDrawing" rotatedBoundingBox="19817,6312 19989,11243 19377,11265 19206,6333" semanticType="verticalRange" shapeName="Other">
            <msink:sourceLink direction="with" ref="{65D46394-3059-4F1E-9DEB-BB3340A15B46}"/>
            <msink:destinationLink direction="with" ref="{8B8B269F-949F-4BB2-9260-8C3C91C8CFB1}"/>
          </msink:context>
        </emma:interpretation>
      </emma:emma>
    </inkml:annotationXML>
    <inkml:trace contextRef="#ctx0" brushRef="#br0">265 76 14,'14'-5'36,"-14"5"4,18-11-16,-18 11 6,13-11 8,-13 11 2,12-11 2,-12 11 0,8-10-2,-8 10-1,0 0-8,4-11-9,-4 11-6,0-8-4,0 8-4,0 0-2,-12-8-2,2 7 0,-2 0-2,-3 1 0,-5 0 0,1 0 0,-4 1-1,-1 0 1,0 3-1,0-1 0,1-2 1,2 0-1,4-1 1,4 0 0,2 0 1,1 0-3,10 0 0,-10 0 0,10 0 0,0 0 0,0 0 0,0 0-3,-5 12 1,5-12 0,-4 14 0,1 2 1,0 1-1,0 7 1,1 3 0,-1 8 0,3 8 0,0 3 1,3 12-1,5 5 1,2 10-1,1 8 1,2 7 0,3 8 1,0 8 1,1 10-2,-2 8 3,-3 3 1,2 8 0,-3 2 0,0 5-4,-1 4 0,2 0 0,-1-1 0,-1-5 0,1-1 0,-3-5 0,-1-1 0,-3-6 0,-1-9 0,-6 1 0,-4-7 0,-4-4 0,-1 2 0,-2-3 0,2-5 0,3-3 0,2-5 0,3-8 0,2-1 0,2-9 0,0-5 0,0-4 0,0-3 0,-2-2 0,-2 2 0,-2 0 0,-2-5 0,-1 0 0,-1-2 0,3-4 0,-1 0 0,2-7 0,2-5 0,3-5 0,1-3 0,3-2 0,1-3 0,1-6 0,-1-4 0,0-1 0,-1-3 0,0 1 0,1-4 0,-3 0 0,-1-9 0,3 14 0,-3-14 0,7 13 0,-7-13 0,6 13 0,-6-13 0,5 9 0,-5-9 0,8 8 0,-8-8 0,11 4 0,-1-4 0,4 0 0,2-3 0,4-3 0,4 0 0,5 4 0,4-2 0,5 4 0,2 0 0,0 0 0,1 8 0,2 1 0,-5 2 0,-1 0 0,-1-4 0,-7 1 0,-5 0 0,-4 0 0,-9-8 0,-11 0-33,7-14-54,-9-3-4,-15-3-3,-9-18-5,0-5-2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4:56.33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9A5AB54-8090-4A1C-8511-EF855B03AB75}" emma:medium="tactile" emma:mode="ink">
          <msink:context xmlns:msink="http://schemas.microsoft.com/ink/2010/main" type="inkDrawing" rotatedBoundingBox="8206,9221 8696,9255 8694,9292 8203,9257" semanticType="callout" shapeName="Other">
            <msink:sourceLink direction="with" ref="{9E075B50-6A81-4C21-AEFF-420FDA057958}"/>
            <msink:sourceLink direction="with" ref="{960E8C9B-5360-41AA-AB87-FB985986249D}"/>
          </msink:context>
        </emma:interpretation>
      </emma:emma>
    </inkml:annotationXML>
    <inkml:trace contextRef="#ctx0" brushRef="#br0">38 18 0,'0'0'65,"-15"-1"8,15 1 4,-17-8 0,17 8-30,0 0-2,-7-9-9,7 9-8,0 0-7,0 0-7,6 0-3,-6 0-3,23 0-2,-5 0-3,10 0-3,5 0 0,7 0 0,1 3 0,6-3 0,0 0 0,-3 2 0,-4-1 0,-6 2 0,-6 0 0,-5 3 0,-3 0 0,-8 0 0,-12-6 0,6 8 0,-6-8 0,-13 6 0,-1-6 0,-1 0 0,-5 0 0,-1 0-80,3 0-4,1-5-1,8 3-7,-4-3-4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33.03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E11711E-E464-4B07-A126-CD4306EDBB25}" emma:medium="tactile" emma:mode="ink">
          <msink:context xmlns:msink="http://schemas.microsoft.com/ink/2010/main" type="inkDrawing" rotatedBoundingBox="11413,10393 11761,8078 12208,8145 11860,10460" semanticType="verticalRange" shapeName="Other">
            <msink:sourceLink direction="with" ref="{576574BA-048C-4F55-9B89-5F7E076900C1}"/>
            <msink:destinationLink direction="with" ref="{E5B1BC9E-5B28-45DD-91E3-D8D963706B1F}"/>
          </msink:context>
        </emma:interpretation>
      </emma:emma>
    </inkml:annotationXML>
    <inkml:trace contextRef="#ctx0" brushRef="#br0">634 99 6,'8'-7'63,"2"2"5,-10 5 2,12-16 2,-12 16-20,0 0-18,1-13-4,-1 13-8,0-9-3,0 9-4,-7-6-4,7 6-4,-17 0-1,7-4-2,-7 2 0,1 0 0,-4 1 1,-2-1-1,-1 2 1,1-4-1,0-1-1,-2 5 0,4-2-3,-1-1 0,3 0 0,3 0 0,1-1 0,2 1 0,4 3 0,8 0 0,-13-3 0,13 3 0,0 0 0,0 0 0,0 0 0,-11 4 0,11-4 0,-7 12 0,-1-2 0,1 5 0,0 4 0,-1 7 0,-2 5 0,2 8 0,0 7 0,-3 10 0,4 9 0,-4 12 0,3 7 0,-3 11 0,-2 7 0,2 9 0,-3 5 0,1 2 0,-1 3 0,-4-1 0,3-2 0,-3-4 0,3-1 0,-1-12 0,1-5 0,3-10 0,1-10 0,1-7 0,2-9 0,2-11 0,2-8 0,2-9 0,-1-5 0,0-6 0,3-4 0,0-7 0,0-10 0,8 13 0,3-12 0,5 3 0,1-4 0,8 0 0,3 0 0,6 0 0,3-4 0,2 0 0,-2 4 0,-1 0 0,-4 0 0,-3 0 0,-9 0 0,1 3-8,-6 5-74,-15-8-3,0 0-1,0 0-7,-5-12-3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35.51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6BDA088-9E04-4119-A78F-236A2B6B3231}" emma:medium="tactile" emma:mode="ink">
          <msink:context xmlns:msink="http://schemas.microsoft.com/ink/2010/main" type="inkDrawing" rotatedBoundingBox="12723,10670 12937,7988 13281,8016 13066,10697" semanticType="verticalRange" shapeName="Other">
            <msink:sourceLink direction="with" ref="{E0D918A9-D894-4286-9B53-514166A71154}"/>
            <msink:sourceLink direction="with" ref="{FD22AE13-5B8F-4199-93EE-E8BE4E752D86}"/>
            <msink:destinationLink direction="with" ref="{E4FD40C5-7F36-42AB-A982-A3AB1AF0B037}"/>
          </msink:context>
        </emma:interpretation>
      </emma:emma>
    </inkml:annotationXML>
    <inkml:trace contextRef="#ctx0" brushRef="#br0">239 104 7,'0'-12'56,"0"-4"8,0 5 1,3-7 1,4 5-35,1 1 1,3 3-4,4 1-1,1 3-4,-1 5-7,1 0-3,1 0-3,1 4-4,4 2-2,-6 1-2,4 5-1,-4 0-1,3 6 0,-6-2 0,1 3 0,-5 0 0,-2 5 1,-3-1 0,-1-1 0,-2 6 0,-1 3 0,-4 7 2,-1 6 2,-1 9 3,-1 12 1,2 18 3,-5 19 2,-2 18-10,-5 14-4,2 10 0,0 10 0,3 5 0,1-2 0,0-9 0,6-11 0,3-16 0,2-14 0,0-12 0,0-11 0,0-11 0,-5-14 0,-3-6 0,-3-8 0,2-6 0,-4-5 0,1-6 0,-2-4 0,-3-1 0,-2-4 0,-2-1 0,-6-5 0,-3-2 0,-2 0 0,-3-1 0,1-3 0,5 1 0,3-6 0,8 5 0,8-6-18,10-1-69,-7-8-3,7-4-3,14 1-6,-4-8-3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46.76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76574BA-048C-4F55-9B89-5F7E076900C1}" emma:medium="tactile" emma:mode="ink">
          <msink:context xmlns:msink="http://schemas.microsoft.com/ink/2010/main" type="writingRegion" rotatedBoundingBox="16589,8030 16365,10025 15971,9980 16196,7986">
            <msink:destinationLink direction="with" ref="{3E11711E-E464-4B07-A126-CD4306EDBB25}"/>
            <msink:destinationLink direction="with" ref="{E638EDB2-082A-4767-8A8C-6350F1B903A1}"/>
            <msink:destinationLink direction="with" ref="{7F939D49-0E7A-4082-B7D8-BE76B5D1293B}"/>
          </msink:context>
        </emma:interpretation>
      </emma:emma>
    </inkml:annotationXML>
    <inkml:traceGroup>
      <inkml:annotationXML>
        <emma:emma xmlns:emma="http://www.w3.org/2003/04/emma" version="1.0">
          <emma:interpretation id="{CF1E5BA6-7E0B-4811-8232-8D322718A7E1}" emma:medium="tactile" emma:mode="ink">
            <msink:context xmlns:msink="http://schemas.microsoft.com/ink/2010/main" type="paragraph" rotatedBoundingBox="16589,8030 16365,10025 15971,9980 16196,79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00DF49-AA04-40F4-B1AD-48B49E04FC4A}" emma:medium="tactile" emma:mode="ink">
              <msink:context xmlns:msink="http://schemas.microsoft.com/ink/2010/main" type="line" rotatedBoundingBox="16589,8030 16365,10025 15971,9980 16196,7986"/>
            </emma:interpretation>
          </emma:emma>
        </inkml:annotationXML>
        <inkml:traceGroup>
          <inkml:annotationXML>
            <emma:emma xmlns:emma="http://www.w3.org/2003/04/emma" version="1.0">
              <emma:interpretation id="{FE413FB0-F4E9-4DC2-A519-270D913ABF56}" emma:medium="tactile" emma:mode="ink">
                <msink:context xmlns:msink="http://schemas.microsoft.com/ink/2010/main" type="inkWord" rotatedBoundingBox="16439,8013 16397,8389 16314,8379 16356,8004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-1 85 11,'3'-20'70,"2"6"6,-2-3 1,0 4-2,0-1-27,-2 5-9,-1 9-7,0 0-8,4 6-5,-3 11-5,-1 9-1,0 2-3,0 6-7,0 2-3,0 0 0,3-1 0,0-5 0,-3-5 0,4-3 0,-1-5 0,0-4 0,2 1 0,-4 18-25,-1-32-55,5 13-4,-5-13-4,0 0-6,0 0-4</inkml:trace>
        </inkml:traceGroup>
        <inkml:traceGroup>
          <inkml:annotationXML>
            <emma:emma xmlns:emma="http://www.w3.org/2003/04/emma" version="1.0">
              <emma:interpretation id="{0E5258FE-0EEC-47E6-B9E8-4657EB5791CA}" emma:medium="tactile" emma:mode="ink">
                <msink:context xmlns:msink="http://schemas.microsoft.com/ink/2010/main" type="inkWord" rotatedBoundingBox="16399,8923 16367,9207 16091,9176 16123,8892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弋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83.6008">-131 911 38,'10'-7'69,"-10"7"1,0 0 4,0 0-1,-7 2-32,-5 12-4,-3 8-6,-6 4-3,2 6-3,-3 2-3,4 3-19,4-3-3,10-1 0,4-10 0,15-12 0,10-10 0,9-5 0,5-12 0,4-12 0,-1-4 0,-3 0 0,-7-4 0,-12 5 0,-10 1 0,-10 7 0,-10 5 0,-8 8 0,-11 7 0,-5 2 0,-1 4 0,1 9-12,20 4-71,-15 5-3,10 3-3,0 0-5,6 1-2</inkml:trace>
        </inkml:traceGroup>
        <inkml:traceGroup>
          <inkml:annotationXML>
            <emma:emma xmlns:emma="http://www.w3.org/2003/04/emma" version="1.0">
              <emma:interpretation id="{3F2F2F7F-F780-4172-9F47-D18476262F43}" emma:medium="tactile" emma:mode="ink">
                <msink:context xmlns:msink="http://schemas.microsoft.com/ink/2010/main" type="inkWord" rotatedBoundingBox="16413,9595 16365,10025 15971,9980 16020,9550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N</emma:literal>
                </emma:interpretation>
                <emma:interpretation id="interp13" emma:lang="ko-KR" emma:confidence="0">
                  <emma:literal>ㄱ</emma:literal>
                </emma:interpretation>
                <emma:interpretation id="interp1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998.4017">-315 1676 12,'-13'0'79,"13"0"4,-12-5-2,12 5-4,0-19 0,6 8-43,6 0-12,6-3-7,4 3-5,5-5-3,2 5-2,2 2-2,-2 5-1,-2 4-1,-3 4 0,-4 9-1,-5 3 0,-10 13 2,-5 2-2,-10 8 0,-9 2 0,-8 2 0,0-4 0,-3-1 0,1-1 0,2-7 0,5-6 0,10-6 0,9-8 0,3-10 0,22 10 0,3-10 0,7 0 0,5-2 0,0-4 0,6 6 0,-13 10 0,1-10-80,-8 0-7,-9-4-3,-6 2-6,-8-6-4</inkml:trace>
        </inkml:traceGroup>
      </inkml:traceGroup>
    </inkml:traceGroup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46.12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638EDB2-082A-4767-8A8C-6350F1B903A1}" emma:medium="tactile" emma:mode="ink">
          <msink:context xmlns:msink="http://schemas.microsoft.com/ink/2010/main" type="inkDrawing" rotatedBoundingBox="15367,10063 15496,7894 15972,7922 15844,10091" semanticType="verticalRange" shapeName="Other">
            <msink:sourceLink direction="with" ref="{576574BA-048C-4F55-9B89-5F7E076900C1}"/>
          </msink:context>
        </emma:interpretation>
      </emma:emma>
    </inkml:annotationXML>
    <inkml:trace contextRef="#ctx0" brushRef="#br0">494 87 36,'13'-10'59,"-4"2"4,-5 0 0,-4-10-14,0 18-20,-4-4-2,4 4-4,-17-1-2,6 1-2,-3-1-4,-1 1 0,-3-2-1,2 0-2,-4 1-2,0-2-2,-2-3-1,0 3-1,0-1-2,-1 2-1,3-2 0,-2 2-2,2 0 2,4 0-1,2 0 1,2 2-1,3 0 0,9 0-1,-9-2-1,9 2 0,0 0 0,0 0-2,-6 9 1,5 4 0,-2 9-1,-1 8 0,1 9 2,1 12 0,-4 11 0,2 9 2,-2 9 1,4 14 0,-3 7 1,3 10 3,-1 8-7,-4 5 0,-1 3 0,0 4 0,-2-5 0,-4-3 0,-2-11 0,3-8 0,-1-10 0,5-11 0,0-14 0,4-10 0,1-11 0,2-10 0,2-10 0,5-8 0,3-9 0,4-4 0,6-4 0,4-2 0,4-1 0,6 2 0,4 1 0,4 3 0,1-1 0,-1 4 0,2 1 0,-2 1 0,-7 1 0,-4-5 0,-6 3 0,-9-5 0,-6 0-81,-8-5-4,0 0-2,-3-7-6,-12-17-3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49.37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F939D49-0E7A-4082-B7D8-BE76B5D1293B}" emma:medium="tactile" emma:mode="ink">
          <msink:context xmlns:msink="http://schemas.microsoft.com/ink/2010/main" type="inkDrawing" rotatedBoundingBox="16686,10190 16722,7843 17093,7849 17056,10195" semanticType="verticalRange" shapeName="Other">
            <msink:sourceLink direction="with" ref="{576574BA-048C-4F55-9B89-5F7E076900C1}"/>
          </msink:context>
        </emma:interpretation>
      </emma:emma>
    </inkml:annotationXML>
    <inkml:trace contextRef="#ctx0" brushRef="#br0">104 103 13,'-18'-10'55,"18"10"8,-13-14 6,9-20-14,4 34-13,-3-12-5,3 12-1,0 0-2,0-10-7,0 10-7,0 0-6,13-10-3,-1 7-3,3 2-3,3 0-2,6 0-2,2 1 1,0 0-1,6 0 0,-5 0 0,0 0-1,-3 0 0,-6 0 1,-1 1-1,-5 1 0,-4 1-1,-8-3 1,5 11-1,-5-11 1,-6 21 0,2-4 0,-4 7 1,1 7 1,3 13 2,1 12 0,1 12-1,2 13-3,0 14 0,3 13 0,3 12 0,-1 15 0,4 3 0,-3-1 0,1 1 0,-1-2 0,-2-12 0,-3-6 0,-1-14 0,-1-11 0,-6-10 0,-3-12 0,-2-10 0,0-13 0,2-6 0,2-10 0,1-7 0,1-8 0,2-6 0,4-11 0,-4 11 0,4-11 0,0 0 0,-16 8 0,6-5 0,-4 1 0,-4 2 0,-7-2 0,-1 6 0,-3 5 0,-2-1 0,0 0 0,2 0 0,2-2 0,9 3 0,1-3-39,9-7-47,8-5-3,4-1-4,11-8-4,-2-6-3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9:10.72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C0A1B56-6935-4350-BE06-8846AA73AC0F}" emma:medium="tactile" emma:mode="ink">
          <msink:context xmlns:msink="http://schemas.microsoft.com/ink/2010/main" type="writingRegion" rotatedBoundingBox="19888,2916 20042,9982 18592,10014 18438,2947">
            <msink:destinationLink direction="with" ref="{DF5C0B78-AACB-44D6-B51F-DF401838946E}"/>
            <msink:destinationLink direction="with" ref="{B3E5F597-FC13-45DF-863B-27866DF090D8}"/>
          </msink:context>
        </emma:interpretation>
      </emma:emma>
    </inkml:annotationXML>
    <inkml:traceGroup>
      <inkml:annotationXML>
        <emma:emma xmlns:emma="http://www.w3.org/2003/04/emma" version="1.0">
          <emma:interpretation id="{FCB8E3CD-B4E4-473C-936A-DDA6C98CF6CE}" emma:medium="tactile" emma:mode="ink">
            <msink:context xmlns:msink="http://schemas.microsoft.com/ink/2010/main" type="paragraph" rotatedBoundingBox="19888,2916 20042,9982 18592,10014 18438,29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67D683-DF78-4903-8427-4C887CDA5551}" emma:medium="tactile" emma:mode="ink">
              <msink:context xmlns:msink="http://schemas.microsoft.com/ink/2010/main" type="line" rotatedBoundingBox="19888,2916 20042,9982 18592,10014 18438,2947"/>
            </emma:interpretation>
          </emma:emma>
        </inkml:annotationXML>
        <inkml:traceGroup>
          <inkml:annotationXML>
            <emma:emma xmlns:emma="http://www.w3.org/2003/04/emma" version="1.0">
              <emma:interpretation id="{F3F4DD29-898C-4BDA-BEF0-3EFEF5F5218E}" emma:medium="tactile" emma:mode="ink">
                <msink:context xmlns:msink="http://schemas.microsoft.com/ink/2010/main" type="inkWord" rotatedBoundingBox="19888,2916 19906,3758 18456,3789 18438,2947"/>
              </emma:interpretation>
              <emma:one-of disjunction-type="recognition" id="oneOf0">
                <emma:interpretation id="interp0" emma:lang="ko-KR" emma:confidence="0">
                  <emma:literal>『</emma:literal>
                </emma:interpretation>
                <emma:interpretation id="interp1" emma:lang="ko-KR" emma:confidence="0">
                  <emma:literal>F</emma:literal>
                </emma:interpretation>
                <emma:interpretation id="interp2" emma:lang="ko-KR" emma:confidence="0">
                  <emma:literal>G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아</emma:literal>
                </emma:interpretation>
              </emma:one-of>
            </emma:emma>
          </inkml:annotationXML>
          <inkml:trace contextRef="#ctx0" brushRef="#br0">1769-5880 7,'-12'-12'58,"2"0"4,-1 5-3,0 3 0,11 4-33,-10-3-5,-3 3-6,13 0-6,-17 4-2,17-4-1,0 0 2,0 0 0,11 9 0,8-5 0,12 2 1,3 2-1,13 3 1,3 0-3,9 3-2,4 3-2,-3-4 0,0 4-2,-1-3 0,-5 3-1,-6-3-1,-9 4 0,-7-1 3,-13 5 1,-4 10 3,-15-1 2,-16 11 0,-9 6 2,-11 9 2,-8 2-1,-8 4-1,-4-1-3,1-7-4,4 1-11,4-14-33,7-5-31,7-11-1,9-18-6,13-4-6,2-14 1</inkml:trace>
          <inkml:trace contextRef="#ctx0" brushRef="#br0" timeOffset="-858.0015">1222-5694 3,'-10'-7'52,"10"7"2,-12-7 0,12 7 2,-21-3-33,21 3-5,0 0 0,0 0-6,0 0 1,0 0-2,0 0 3,13 0-1,2 3-1,6 1-3,8 2 0,9-2 0,10 1 1,12-2-1,3-3-2,11 0 0,5-3 0,2-2-1,1-2 0,-5 0 0,-7 0-2,-5 2 0,-7 1-1,-13 3-1,-10-2-1,-6 3 0,-10 0-4,-5 0-3,-6 0-3,-8 0-5,0 0-9,0 0-13,-13 3-4,-2 2-4,-1 1-3,-9 0-25,4 7 1,-12-6 5</inkml:trace>
          <inkml:trace contextRef="#ctx0" brushRef="#br0" timeOffset="-483.6008">1120-5442 18,'-50'9'70,"9"-1"0,5-4-5,13-3-3,5 0-3,6-1-53,12 0-3,2 9-2,8-2-1,11-2 3,5 1 5,11-2 3,13 0 3,5 0 0,12-4-1,10 0 0,8 0 0,7-1-2,6-4-3,0 1-2,-5-3-2,-2 0-1,-9 0-1,-9 0 1,-9 0-1,-11 3-1,-15-1-1,-9 2-5,-11-2-16,-7 1-24,-1 0-30,-10 4-3,0-9-4,-8 2-5,8 7 1</inkml:trace>
        </inkml:traceGroup>
        <inkml:traceGroup>
          <inkml:annotationXML>
            <emma:emma xmlns:emma="http://www.w3.org/2003/04/emma" version="1.0">
              <emma:interpretation id="{0014783C-83CF-483E-BE58-93B420030F14}" emma:medium="tactile" emma:mode="ink">
                <msink:context xmlns:msink="http://schemas.microsoft.com/ink/2010/main" type="inkWord" rotatedBoundingBox="19580,8109 19590,8586 19226,8594 19215,8116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머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어</emma:literal>
                </emma:interpretation>
                <emma:interpretation id="interp9" emma:lang="ko-KR" emma:confidence="0">
                  <emma:literal>커</emma:literal>
                </emma:interpretation>
              </emma:one-of>
            </emma:emma>
          </inkml:annotationXML>
          <inkml:trace contextRef="#ctx0" brushRef="#br0" timeOffset="-175515.9083">1772-699 33,'-10'0'60,"10"0"5,-15 0 2,-1-3-27,16 3-3,-13-5-5,13 5-3,0 0-3,0 0-6,0 0-4,0 0-3,0 0-5,0 0-1,-1-8-1,1 8-2,12-4-1,1-1-1,5 1-1,5 0 1,5 3-1,5-1 1,2 2 0,1 3 0,0 4-1,0 6 1,-6 1 0,-5 3 0,-6 1 1,-8 1 2,-9 3 0,-5-1 1,-15 1 1,-7-5-7,-5 0 0,-5-4 0,0-3 0,-1-5 0,6-1 0,5-2 0,7-2 0,5 0 0,13 0 0,0 0 0,9-2 0,10 2 0,3 8 0,6-2 0,2 8 0,2-1 0,1 5 0,-7 3 0,-6 4 0,-4-5 0,-7-1 0,-9 2 0,-4-1 0,-11-4 0,-8-4 0,-4 0 0,-4-5 0,-1 0 0,0-3 0,5-1 0,2-3 0,3 0 0,5 2 0,-1-2 0,-2 0-72,10 5-15,-1-2 0,11-3-7,-19 2-2</inkml:trace>
        </inkml:traceGroup>
        <inkml:traceGroup>
          <inkml:annotationXML>
            <emma:emma xmlns:emma="http://www.w3.org/2003/04/emma" version="1.0">
              <emma:interpretation id="{FDC0F673-6D3D-4007-A668-25622A26D58B}" emma:medium="tactile" emma:mode="ink">
                <msink:context xmlns:msink="http://schemas.microsoft.com/ink/2010/main" type="inkWord" rotatedBoundingBox="19682,9317 19697,9989 19152,10001 19137,9329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M</emma:literal>
                </emma:interpretation>
                <emma:interpretation id="interp12" emma:lang="ko-KR" emma:confidence="0">
                  <emma:literal>서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-183783.9228">1675 498 51,'0'0'62,"-17"0"3,17 0 0,-21-1-28,21 1-8,0 0-2,-8-5-4,8 5-2,0 0-5,0 0-4,0 0-2,0 0-2,8-7-1,0 5-1,7 2-1,6-2 1,4 1-1,11-1 1,2 1 0,9 1-1,-1 1 0,2 4-1,-1 3-2,-7 4 0,-5 2 0,-7 5-2,-10 3 1,-13 1 0,-5 3-1,-18-2 1,-10 0-1,-10-2 1,-6-1 0,-4-3 0,-2-4-1,6-8 1,6 1 0,6-5 0,14 3 0,18-5 0,0 0 0,19 3-1,13-1 1,9 10 2,8-2 0,7 9 2,3-3-5,-5 8 0,-4 1 0,-9 6 0,-9 3 0,-17 1 0,-14 3 0,-13-7 0,-16-1 0,-9-2 0,-10-4 0,-4-8 0,0-5 0,0-4 0,10-5 0,5-2 0,10 0 0,5 0-84,5 0-3,6 0-3,2-1-6,8 1-3</inkml:trace>
        </inkml:traceGroup>
      </inkml:traceGroup>
    </inkml:traceGroup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06.23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1ECB69C-D25F-49AA-890D-6957BBEF7CBC}" emma:medium="tactile" emma:mode="ink">
          <msink:context xmlns:msink="http://schemas.microsoft.com/ink/2010/main" type="inkDrawing" rotatedBoundingBox="18939,8919 19882,8879 19883,8909 18940,8949" semanticType="strikethrough" shapeName="Other"/>
        </emma:interpretation>
      </emma:emma>
    </inkml:annotationXML>
    <inkml:trace contextRef="#ctx0" brushRef="#br0">83 39 16,'-10'1'52,"2"-1"10,-2 0 5,-35 0-25,45 0-2,-13-3-3,13 3-3,0 0-3,0 0-6,0 0-7,0 0-4,0 0-2,0 0-2,18 6-1,0-3 0,7-1 1,6-2-1,9 1 0,6-1-4,9-2-5,6-4 0,2 2 0,6-3 0,0 2 0,1 1 0,-4-1 0,-2 3 0,-8-1 0,-9 1 0,-7 1 0,-10-1 0,-6 0 0,-9 2 0,-5-2 0,-10 2 0,8-2 0,-8 2 0,0 0-40,19 6-40,-19-6-3,-7 13-3,-5-5-6,12-8 0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16.48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E1CF4F7-9696-4ED4-8731-0CC305792AFD}" emma:medium="tactile" emma:mode="ink">
          <msink:context xmlns:msink="http://schemas.microsoft.com/ink/2010/main" type="inkDrawing" rotatedBoundingBox="20193,9982 20326,7682 20785,7709 20652,10009" semanticType="verticalRange" shapeName="Other">
            <msink:sourceLink direction="with" ref="{3E2C6F47-07A3-4411-A986-E743680E14F3}"/>
          </msink:context>
        </emma:interpretation>
      </emma:emma>
    </inkml:annotationXML>
    <inkml:trace contextRef="#ctx0" brushRef="#br0">522 73 46,'8'-10'56,"-8"10"3,-3-8 0,3 8-34,-14-12-3,1 7-5,-4 3-3,-2-5-2,-3 3-1,-3 1-2,0 0 0,-1-1 0,2 0 1,1 1 1,4-1-1,1 4-1,3-4-2,2 4-3,5 0-3,8 0-2,-12 8 0,7 1 0,1 2-1,3 4 2,0 9 1,-5-2 3,5 12 2,1 3 4,-2 13 2,1 17 2,1 11 2,-3 13 0,3 13 0,0 9-2,-1 11-7,-6 4-7,0 1 0,0-6 0,-4-6 0,1-9 0,-1-13 0,2-5 0,1-13 0,-2-8 0,2-5 0,-3-8 0,1-6 0,-2-4 0,-4-3 0,1-6 0,1 0 0,-2-6 0,5-3 0,1-5 0,7 1 0,3-6 0,7-1 0,11-2 0,6-3 0,9-1 0,5 0 0,8-1 0,3-3 0,0 1 0,-1 0 0,-3 0 0,-6-1 0,-13 0 0,-5 0 0,-13-5 0,-8-2-37,0 8-49,-12-10-3,-2-9-5,-9-12-4,5-9-3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04.78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8597A80-E457-4472-8A6D-1DAC2248D8D8}" emma:medium="tactile" emma:mode="ink">
          <msink:context xmlns:msink="http://schemas.microsoft.com/ink/2010/main" type="inkDrawing" rotatedBoundingBox="17504,8861 18060,8846 18062,8926 17506,8941" shapeName="Other"/>
        </emma:interpretation>
      </emma:emma>
    </inkml:annotationXML>
    <inkml:trace contextRef="#ctx0" brushRef="#br0">29 92 24,'0'0'33,"0"-37"-21,0 37 4,0 0 7,0 0 4,0-12 7,0 12 4,-3-10 4,3 10-2,-7-8-1,7 8-4,0 0-1,-12-9-6,12 9-7,0 0-5,0 0-4,-9-4-3,9 4-3,0 0-1,-2 6-2,2-6 1,0 9 1,0-9 0,20 11-5,0-9 0,7 1 0,10-3 0,5 0 0,6 0 0,6 0 0,-1-3 0,1 3 0,-3-3 0,-8 2 0,-7 1 0,-7-4 0,-9 4 0,-6-1 0,-14 1 0,8-2 0,-8 2 0,-4 0 0,-8 0 0,1-30-38,1 37-43,-5-1-4,5 0-3,-5-6-9,7 0 0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22.98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FEC03F6-CE0D-4D94-85AE-9D7F978F9048}" emma:medium="tactile" emma:mode="ink">
          <msink:context xmlns:msink="http://schemas.microsoft.com/ink/2010/main" type="inkDrawing" rotatedBoundingBox="25065,6135 25413,11324 24611,11378 24262,6189" semanticType="verticalRange" shapeName="Other">
            <msink:sourceLink direction="with" ref="{65D46394-3059-4F1E-9DEB-BB3340A15B46}"/>
          </msink:context>
        </emma:interpretation>
      </emma:emma>
    </inkml:annotationXML>
    <inkml:trace contextRef="#ctx0" brushRef="#br0">28 45 32,'0'0'69,"-11"-8"1,11 8-3,-10-13-3,10 13-32,-8-10-7,8 10-9,0 0-8,0 0-5,4-3 0,7 1-2,1 1 1,8-2-1,3 2 1,9-2-1,1 2 0,14 1 0,-5-2 0,9 2-1,2 0 1,0 2 0,0 2-1,-2 1 0,0 3 0,-9-3 0,3 4 1,-7-3-1,-6 3-1,-2-4 1,-6 2 0,-5-3-1,-4 1 0,0-3 0,-15-2 1,13 8 0,-13-8-1,2 9 2,-2-9 0,-1 12 0,-2-3 0,-1 1 1,0 1-2,1 3 1,0 0-1,3 4 0,0 5 0,0 4 1,0 5-1,3 7 2,0 4 2,0 11 0,-1 4 1,-2 12 1,0 11 1,0 10 2,-1 7 1,0 14 0,1 12-10,0 4 10,0 8 1,7 3-2,-2 1 0,5 1-2,-2 0-4,-2 2-3,-1-6 0,-1 1 0,2-1 0,-6-9 0,2 4 0,-2-3 0,3 1 0,-1-6 0,-1 0 0,3-3 0,0 2 0,0-4 0,3-6 0,-1-5 0,-2-2 0,1-3 0,2-7 0,-3-5 0,1-6 0,0-3 0,-5-7 0,3-2 0,-3-8 0,0-4 0,0-6 0,0-3 0,0 1 0,0-4 0,1-3 0,2-3 0,3-4 0,-1-3 0,1-2 0,2-4 0,-1-5 0,0-9 0,-3 1 0,0-3 0,-1-3 0,-3-11 0,5 11 0,-5-11 0,0 0 0,0 0 0,0 0 0,-12 2 0,1-2 0,-10 0 0,-4 0 0,-6 4 0,-9 2 0,-5-1 0,-3 2 0,0 1 0,0-2 0,6 4 0,4-1-32,9-9-52,12 1-3,2-5-2,15 4-9,-1-27 0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26.70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E2C6F47-07A3-4411-A986-E743680E14F3}" emma:medium="tactile" emma:mode="ink">
          <msink:context xmlns:msink="http://schemas.microsoft.com/ink/2010/main" type="writingRegion" rotatedBoundingBox="24893,7713 24626,10242 23800,10155 24068,7626">
            <msink:destinationLink direction="with" ref="{FE1CF4F7-9696-4ED4-8731-0CC305792AFD}"/>
            <msink:destinationLink direction="with" ref="{7BFC83EB-AE2D-4D9A-8FCD-165B2CD52576}"/>
            <msink:destinationLink direction="with" ref="{80AC2858-08D0-49D5-8C51-13B553423CB1}"/>
          </msink:context>
        </emma:interpretation>
      </emma:emma>
    </inkml:annotationXML>
    <inkml:traceGroup>
      <inkml:annotationXML>
        <emma:emma xmlns:emma="http://www.w3.org/2003/04/emma" version="1.0">
          <emma:interpretation id="{E9C97794-0C3B-4D1C-AD96-AC0FD0B39F6D}" emma:medium="tactile" emma:mode="ink">
            <msink:context xmlns:msink="http://schemas.microsoft.com/ink/2010/main" type="paragraph" rotatedBoundingBox="24893,7713 24626,10242 23800,10155 24068,76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5B4D64-64B2-478A-9BF3-ED28D78F18BA}" emma:medium="tactile" emma:mode="ink">
              <msink:context xmlns:msink="http://schemas.microsoft.com/ink/2010/main" type="line" rotatedBoundingBox="24893,7713 24626,10242 23800,10155 24068,7626"/>
            </emma:interpretation>
          </emma:emma>
        </inkml:annotationXML>
        <inkml:traceGroup>
          <inkml:annotationXML>
            <emma:emma xmlns:emma="http://www.w3.org/2003/04/emma" version="1.0">
              <emma:interpretation id="{E0326965-AAE7-4DEB-8996-6749AF0CF148}" emma:medium="tactile" emma:mode="ink">
                <msink:context xmlns:msink="http://schemas.microsoft.com/ink/2010/main" type="inkWord" rotatedBoundingBox="24825,7706 24779,8143 24327,8096 24373,7658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o</emma:literal>
                </emma:interpretation>
                <emma:interpretation id="interp2" emma:lang="ko-KR" emma:confidence="0">
                  <emma:literal>2</emma:literal>
                </emma:interpretation>
                <emma:interpretation id="interp3" emma:lang="ko-KR" emma:confidence="0">
                  <emma:literal>그</emma:literal>
                </emma:interpretation>
                <emma:interpretation id="interp4" emma:lang="ko-KR" emma:confidence="0">
                  <emma:literal>°</emma:literal>
                </emma:interpretation>
              </emma:one-of>
            </emma:emma>
          </inkml:annotationXML>
          <inkml:trace contextRef="#ctx0" brushRef="#br0">97 163 17,'6'-14'50,"6"0"9,-6 2 2,5-3-20,-11 15-1,16-19-2,-16 19-1,0 0-4,0 0-3,0 0-5,0 0-3,-19 24-4,3 1-2,-2 12-3,0 1-2,3 8-11,6-1 0,9-2 0,11-7 0,18-12 0,13-11 0,5-12 0,8-7 0,0-13 0,-4-11 0,-6-8 0,-6-6 0,-13-2 0,-15-2 0,-10 3 0,-6 2 0,-13 7 0,-10 5 0,-5 10 0,-5 7 0,-4 14 0,-2 5 0,0 15 0,-1 7-21,-1 6-61,10 7-3,2 2-2,8 5-6,0-2-2</inkml:trace>
        </inkml:traceGroup>
        <inkml:traceGroup>
          <inkml:annotationXML>
            <emma:emma xmlns:emma="http://www.w3.org/2003/04/emma" version="1.0">
              <emma:interpretation id="{3EAA28DB-D707-4B63-96F1-5E7D52B8F732}" emma:medium="tactile" emma:mode="ink">
                <msink:context xmlns:msink="http://schemas.microsoft.com/ink/2010/main" type="inkWord" rotatedBoundingBox="24799,8607 24734,9215 23909,9128 23973,8520"/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『</emma:literal>
                </emma:interpretation>
                <emma:interpretation id="interp8" emma:lang="ko-KR" emma:confidence="0">
                  <emma:literal>ⅰ</emma:literal>
                </emma:interpretation>
                <emma:interpretation id="interp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702.0013">339 918 32,'0'0'82,"7"-14"-2,-7 14-3,0 0 0,0 0 2,6 19-45,-4 5-13,1 8-4,1 8-5,-2 9-12,3 7 0,-1 1 0,3 1 0,-2-4 0,1 2 0,1-5-61,-7-9-23,0-10 1,-9-10-7,1-3-7,-6-13 1</inkml:trace>
          <inkml:trace contextRef="#ctx0" brushRef="#br0" timeOffset="452.4008">-357 1119 7,'-13'9'80,"0"0"5,4-3-1,-2-2-5,11-4 1,21 5-39,-21-5-14,12 4-6,3 1-14,8-2-7,5-1 0,8 1 0,4-2 0,6-1 0,-4 0 0,5 0 0,-5 0 0,-8 0 0,-5 0 0,-7 0 0,-4 0 0,-8 1-15,-41-1-66,62 0-4,-31 0-2,11-11-6,-7-2-3</inkml:trace>
        </inkml:traceGroup>
        <inkml:traceGroup>
          <inkml:annotationXML>
            <emma:emma xmlns:emma="http://www.w3.org/2003/04/emma" version="1.0">
              <emma:interpretation id="{91AEFFFE-24D5-43ED-9279-C6587F6773AE}" emma:medium="tactile" emma:mode="ink">
                <msink:context xmlns:msink="http://schemas.microsoft.com/ink/2010/main" type="inkWord" rotatedBoundingBox="24395,9850 24356,10214 24305,10208 24344,9845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123.202">1 2153 51,'0'0'87,"0"0"3,6 10-4,-6 6 0,-2 5-2,2 7-57,0 8-27,0 9 0,3 2 0,-2-6 0,6 4 0,-4-15 0,-32-4-45,33-4-41,-4-22-2,0 0-3,4-10-9,-2-17 0</inkml:trace>
        </inkml:traceGroup>
      </inkml:traceGroup>
    </inkml:traceGroup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26.03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BFC83EB-AE2D-4D9A-8FCD-165B2CD52576}" emma:medium="tactile" emma:mode="ink">
          <msink:context xmlns:msink="http://schemas.microsoft.com/ink/2010/main" type="inkDrawing" rotatedBoundingBox="23379,9772 23591,7611 23978,7649 23766,9811" semanticType="verticalRange" shapeName="Other">
            <msink:sourceLink direction="with" ref="{3E2C6F47-07A3-4411-A986-E743680E14F3}"/>
          </msink:context>
        </emma:interpretation>
      </emma:emma>
    </inkml:annotationXML>
    <inkml:trace contextRef="#ctx0" brushRef="#br0">482 68 1,'12'-2'61,"-12"2"7,0 0 3,2-10-2,-2 10-28,-2-9-7,2 9-5,-7-9-4,7 9-7,-12-9-5,12 9-4,-14-16-1,4 12-3,-1-1-1,-2 3-2,-3 2-1,-1 0 0,0 0-1,-2 4 0,2 3 0,-2-1 0,2 1 0,1-3 1,2 1 0,2-2-1,-1-1 0,5 1 1,8-3 0,-15 4 0,15-4 0,-13 2-1,13-2 1,-9 7-1,3 1 0,-1 1-1,-1 2 1,1 6 0,0 2 1,-2 12 2,2 7 1,-1 12 1,-1 12 2,0 13 0,2 16 1,1 15 2,-1 13-10,0 12 0,-2 12 0,2 2 0,0-4 0,1-6 0,1-10 0,-3-14 0,-1-18 0,3-20 0,1-14 0,-1-16 0,-1-8 0,1-11 0,1-5 0,-2-7 0,3-1 0,-1-3 0,5-8 0,-5 12 0,5-12 0,0 12 0,0-12 0,3 18 0,4-4 0,4 1 0,4 0 0,8 1 0,6 1 0,8-3 0,2 0 0,2-5 0,-5-3 0,0 1 0,-6-5 0,-4 1 0,-10-3-84,-16 0-2,0-9-1,-14-8-8,-3-4-2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28.74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0AC2858-08D0-49D5-8C51-13B553423CB1}" emma:medium="tactile" emma:mode="ink">
          <msink:context xmlns:msink="http://schemas.microsoft.com/ink/2010/main" type="inkDrawing" rotatedBoundingBox="24847,10018 24975,7548 25464,7574 25336,10043" semanticType="verticalRange" shapeName="Other">
            <msink:sourceLink direction="with" ref="{3E2C6F47-07A3-4411-A986-E743680E14F3}"/>
          </msink:context>
        </emma:interpretation>
      </emma:emma>
    </inkml:annotationXML>
    <inkml:trace contextRef="#ctx0" brushRef="#br0">298 75 43,'-18'-8'74,"18"8"3,-15-10-1,15 10-3,-5-10-35,5 10-6,0 0-10,6-10-7,4 7-6,5 1-3,5-2-3,5-2 0,10 0-1,-1 0-1,3 3 0,-1 2 0,0-3 0,-8 2-1,-5 2-1,-5 0 0,-7 0 0,-3 3 1,-8-3 0,0 11 0,0 5 0,-5 2 2,-2 12 2,0 11 3,-4 14 1,-2 18 1,2 12-2,-1 20-7,1 14 0,0 17 0,1 5 0,2 11 0,3-3 0,5-4 0,0-5 0,0-11 0,5-10 0,-1-14 0,2-12 0,-3-13 0,-2-9 0,-1-12 0,-4-8 0,-7-9 0,1-7 0,-2-7 0,-1-5 0,-2-2 0,1-4 0,-2-1 0,-6 0 0,1 0 0,-5-3 0,-3 4 0,-10-2 0,2 5 0,-11-2-55,-3-8-33,1-2-2,1-7-6,6 2-5</inkml:trace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41.36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ED74D2C-9A43-4468-B73B-CAEC1C7046CF}" emma:medium="tactile" emma:mode="ink">
          <msink:context xmlns:msink="http://schemas.microsoft.com/ink/2010/main" type="writingRegion" rotatedBoundingBox="4894,13235 6827,13571 6641,14643 4708,14308"/>
        </emma:interpretation>
      </emma:emma>
    </inkml:annotationXML>
    <inkml:traceGroup>
      <inkml:annotationXML>
        <emma:emma xmlns:emma="http://www.w3.org/2003/04/emma" version="1.0">
          <emma:interpretation id="{F5FFE0D3-1D66-49EE-89A4-3B5A7ADF1F0E}" emma:medium="tactile" emma:mode="ink">
            <msink:context xmlns:msink="http://schemas.microsoft.com/ink/2010/main" type="paragraph" rotatedBoundingBox="4894,13235 6827,13571 6641,14643 4708,14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D9EB93-1216-423E-A62D-96D4C626247E}" emma:medium="tactile" emma:mode="ink">
              <msink:context xmlns:msink="http://schemas.microsoft.com/ink/2010/main" type="line" rotatedBoundingBox="4894,13235 6827,13571 6641,14643 4708,14308"/>
            </emma:interpretation>
          </emma:emma>
        </inkml:annotationXML>
        <inkml:traceGroup>
          <inkml:annotationXML>
            <emma:emma xmlns:emma="http://www.w3.org/2003/04/emma" version="1.0">
              <emma:interpretation id="{05C3B549-0866-4429-B74B-43BEEF4B266B}" emma:medium="tactile" emma:mode="ink">
                <msink:context xmlns:msink="http://schemas.microsoft.com/ink/2010/main" type="inkWord" rotatedBoundingBox="4894,13235 6043,13435 5856,14507 4708,14308"/>
              </emma:interpretation>
              <emma:one-of disjunction-type="recognition" id="oneOf0">
                <emma:interpretation id="interp0" emma:lang="ko-KR" emma:confidence="0">
                  <emma:literal>Q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〇</emma:literal>
                </emma:interpretation>
                <emma:interpretation id="interp3" emma:lang="ko-KR" emma:confidence="0">
                  <emma:literal>a</emma:literal>
                </emma:interpretation>
                <emma:interpretation id="interp4" emma:lang="ko-KR" emma:confidence="0">
                  <emma:literal>°</emma:literal>
                </emma:interpretation>
              </emma:one-of>
            </emma:emma>
          </inkml:annotationXML>
          <inkml:trace contextRef="#ctx0" brushRef="#br0">327 406 7,'2'-16'60,"-2"-2"4,3-2 1,-3-5-2,0 1-30,0-2-3,3 1-5,1-2-2,1 2-7,1-3-3,-1 3-2,0 1-2,-1 0-1,-1 4-2,-2 0-1,-1 6-2,0 0 0,-4 4 0,-5 2-1,-2-1-1,-1 5-1,-4 4 0,-5 0 0,-3 8 0,0 2-1,-3 4 1,-4 7-1,0 6 0,-2 11 4,0 9 2,7 9 0,0 6 0,5 8 1,7 9 1,9 7-1,5 9 1,12-5-1,16 0-2,8-6-1,13-7 1,9-12-1,10-14-3,3-20 0,8-15 0,5-16 0,-1-18 0,-2-13 0,-7-13 0,-7-8 0,-7-6 0,-13-4 0,-14-5 0,-15 0 0,-11-4 0,-11 3 0,-13 4 0,-12 2 0,-8 1 0,-10 9 0,-2 4 0,-2 5 0,2 10 0,3 3 0,0 9 0,8 6 0,-1 4 0,10 11 0,-3-2-6,8 9-76,3 10-3,2 0-1,6 9-5,-3 0-3</inkml:trace>
          <inkml:trace contextRef="#ctx0" brushRef="#br0" timeOffset="249.6004">386 632 10,'12'19'75,"9"6"5,4-3 0,6 4-2,2-2-3,6-24-23,9 31-34,3 2 0,9 6-3,-7-4-5,4 3-10,-5-3 0,-4 0 0,-4-4 0,-12-5 0,-2-23-40,-5 19-39,-10-12-4,-4 0-3,-11-10-6,0-6-4</inkml:trace>
        </inkml:traceGroup>
        <inkml:traceGroup>
          <inkml:annotationXML>
            <emma:emma xmlns:emma="http://www.w3.org/2003/04/emma" version="1.0">
              <emma:interpretation id="{51C7E6AE-E61D-4FF9-B979-B2E1B21ACE56}" emma:medium="tactile" emma:mode="ink">
                <msink:context xmlns:msink="http://schemas.microsoft.com/ink/2010/main" type="inkWord" rotatedBoundingBox="6322,13622 6804,13706 6739,14076 6257,13993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z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二</emma:literal>
                </emma:interpretation>
                <emma:interpretation id="interp9" emma:lang="ko-KR" emma:confidence="0">
                  <emma:literal>ㆆ</emma:literal>
                </emma:interpretation>
              </emma:one-of>
            </emma:emma>
          </inkml:annotationXML>
          <inkml:trace contextRef="#ctx0" brushRef="#br0" timeOffset="936.0016">1502 420 45,'0'0'73,"0"0"2,0 0-1,0 0-1,3-5-29,-3 5-11,19 0-8,-5 0-6,5 0-2,3 0-3,6 0-4,-2 0-1,7 0-9,0 0 0,2 0 0,0 2 0,0 1 0,-3-3 0,-5 1 0,1-1 0,-6 0 0,-6 0 0,-1 0-27,-6 0-51,-9 0-4,0 13-3,-11-5-4,-7 5-4</inkml:trace>
          <inkml:trace contextRef="#ctx0" brushRef="#br0" timeOffset="1107.6018">1630 649 36,'-25'26'78,"12"-3"2,2-4-1,11-5-3,0-14 1,18 10-52,9-6-6,6-3-4,7-1-5,4 0-9,2-8-22,-5 6-51,-1 2-4,-8 0-4,-5 5-3,-13-5-6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01.26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43A9D0C-A631-4854-B920-42B9C8DE8FB6}" emma:medium="tactile" emma:mode="ink">
          <msink:context xmlns:msink="http://schemas.microsoft.com/ink/2010/main" type="writingRegion" rotatedBoundingBox="10910,9451 12510,17016 8361,17893 6761,10329">
            <msink:destinationLink direction="with" ref="{0923910F-49BE-4398-8077-38FCBCDF1FC3}"/>
            <msink:destinationLink direction="with" ref="{94285AC6-B0C9-4AEE-8170-764813B41574}"/>
          </msink:context>
        </emma:interpretation>
      </emma:emma>
    </inkml:annotationXML>
    <inkml:traceGroup>
      <inkml:annotationXML>
        <emma:emma xmlns:emma="http://www.w3.org/2003/04/emma" version="1.0">
          <emma:interpretation id="{EC1127C2-451C-485B-9F64-EB64FCE6359B}" emma:medium="tactile" emma:mode="ink">
            <msink:context xmlns:msink="http://schemas.microsoft.com/ink/2010/main" type="paragraph" rotatedBoundingBox="10910,9451 12510,17016 10816,17374 9216,98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D918A9-D894-4286-9B53-514166A71154}" emma:medium="tactile" emma:mode="ink">
              <msink:context xmlns:msink="http://schemas.microsoft.com/ink/2010/main" type="line" rotatedBoundingBox="10910,9451 12510,17016 10816,17374 9216,9810">
                <msink:destinationLink direction="with" ref="{16BDA088-9E04-4119-A78F-236A2B6B3231}"/>
                <msink:destinationLink direction="with" ref="{3830AB26-ECC0-4305-97D3-BF41FBDAFFA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01001FC-F309-4D3F-A28A-84E04FA6A9FE}" emma:medium="tactile" emma:mode="ink">
                <msink:context xmlns:msink="http://schemas.microsoft.com/ink/2010/main" type="inkWord" rotatedBoundingBox="10767,9481 10938,10287 9427,10606 9257,9801"/>
              </emma:interpretation>
              <emma:one-of disjunction-type="recognition" id="oneOf0">
                <emma:interpretation id="interp0" emma:lang="ko-KR" emma:confidence="0">
                  <emma:literal>얕</emma:literal>
                </emma:interpretation>
                <emma:interpretation id="interp1" emma:lang="ko-KR" emma:confidence="0">
                  <emma:literal>옅</emma:literal>
                </emma:interpretation>
                <emma:interpretation id="interp2" emma:lang="ko-KR" emma:confidence="0">
                  <emma:literal>흩</emma:literal>
                </emma:interpretation>
                <emma:interpretation id="interp3" emma:lang="ko-KR" emma:confidence="0">
                  <emma:literal>㉫</emma:literal>
                </emma:interpretation>
                <emma:interpretation id="interp4" emma:lang="ko-KR" emma:confidence="0">
                  <emma:literal>㉣</emma:literal>
                </emma:interpretation>
              </emma:one-of>
            </emma:emma>
          </inkml:annotationXML>
          <inkml:trace contextRef="#ctx0" brushRef="#br0">1410-2556 20,'0'-20'61,"1"11"4,-1-3 0,3-6-11,5 10-22,-8 8-5,13-2-3,-13 2 1,5 9-1,-6 7 0,-1 12-2,-7 3-2,-4 11 0,-1 9-1,-3 8-10,-1 4-9,1 1 0,1-3 0,0-8 0,3-4 0,2-9 0,5-8 0,1-11 0,2-4 0,3-10 0,0-7 0,0 0 0,7-12 0,0-6 0,-1-4 0,1-9 0,4-7 0,0-7 0,0-3 0,0-9 0,3-1 0,1-3 0,-2 4 0,3 3 0,1 6 0,-2 8 0,2 9 0,-2 10 0,0 10 0,0 9 0,0 6 0,-1 18 0,3 9 0,-1 9 0,1 12 0,-4 6 0,1 9 0,0 1 0,-2 1 0,2-8 0,-1-4 0,0-8 0,1-11 0,-2-7 0,2-10 0,-4-7 0,0-10 0,-10-4 0,11-2 0,-10-8 0,2 1 0,-1-4-48,-3 1-38,-2-1-1,-6-1-5,3 3-5,-6-6 3</inkml:trace>
          <inkml:trace contextRef="#ctx0" brushRef="#br0" timeOffset="249.6004">1412-2179 23,'-20'-10'90,"6"3"-2,3-3-4,5-30-3,6 40 2,16-2-25,2 2-54,6 2-4,3 1 0,3 1 0,4-2 0,-2 2 0,1-1 0,-4-1 0,-6-2-18,-5 0-62,3-5-4,-7-6-3,1-1-5,-4-9-4</inkml:trace>
          <inkml:trace contextRef="#ctx0" brushRef="#br0" timeOffset="546.0009">1870-2674 62,'8'-11'76,"-8"11"5,14-9-2,-14 9 1,4 12-36,3 9-9,-1 7-7,0 8-5,1 5-20,-1 2-3,1 1 0,0-4 0,2 3 0,0-11 0,-3-3 0,-1-13 0,-1-1 0,-4-15 0,7 7 0,-7-7-30,-3-13-53,3-3-3,-3-10-4,2 3-5,-8-8-2</inkml:trace>
          <inkml:trace contextRef="#ctx0" brushRef="#br0" timeOffset="795.6013">1772-2600 59,'-21'-3'84,"5"0"0,2-3-5,14 6 1,-8-7-28,8 7-19,14-12-10,10 6-9,3-2-11,8 2-3,4-2 0,4 2 0,-2-1 0,-1 0 0,-4 3 0,-6 1 0,-5-1 0,-8 4 0,-6-1 0,-11 1-16,11 4-65,-11-4-3,0 0-3,-10 2-6,10-2-3</inkml:trace>
          <inkml:trace contextRef="#ctx0" brushRef="#br0" timeOffset="1669.2029">2460-2550 35,'0'-21'63,"0"12"9,0-1 0,0 10-25,0 0-1,0 4-2,0 20-3,-2 7-7,-2 11-6,-1 9-5,-5 7-17,0 5-6,-1 1 0,0-7 0,0-6 0,3-9 0,0-8 0,2-10 0,4-8 0,2-16 0,0 0 0,0 0 0,0-11 0,0-5 0,0-9 0,0-6 0,4-8 0,0-6 0,4-3 0,3-4 0,2-3 0,2-1 0,5 1 0,1 3 0,5 7 0,-1 6 0,3 9 0,-2 8 0,0 14 0,-1 8 0,-3 12 0,-3 13 0,-1 11 0,-4 12 0,-3 9 0,-3 6 0,-2 1 0,-2 0 0,1-6 0,1-9 0,-2-6 0,0-13 0,2-7 0,0-10 0,-6-13 0,13 6 0,-13-6 0,8-7 0,-5-4-8,-2-2-79,2-1-2,-3-4-3,0 2-5,-5-2 0</inkml:trace>
          <inkml:trace contextRef="#ctx0" brushRef="#br0" timeOffset="1903.2033">2545-2289 14,'-20'-4'83,"0"0"4,8-2-5,2-1-3,10-3 2,4 1-39,16-1-16,3 0-9,7 4-17,5-1 0,-1 2 0,1 0 0,-4 5 0,-3-3 0,-6 3-19,-5 0-61,-17 0-3,12 0-3,-12 0-7,-3-11-3</inkml:trace>
        </inkml:traceGroup>
        <inkml:traceGroup>
          <inkml:annotationXML>
            <emma:emma xmlns:emma="http://www.w3.org/2003/04/emma" version="1.0">
              <emma:interpretation id="{60B50FBF-BE9A-4F12-A6A3-DB526F69581F}" emma:medium="tactile" emma:mode="ink">
                <msink:context xmlns:msink="http://schemas.microsoft.com/ink/2010/main" type="inkWord" rotatedBoundingBox="11365,12190 11497,12814 10918,12937 10786,12313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°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129823.428">2854 45 25,'11'-8'39,"-36"-2"-23,28 3 2,15-3 4,-7-1 2,0 0 3,0-1 0,-1 1 2,-1 0-3,-1 1 1,-2-2 0,-1 1-1,-5 11-4,0-18-3,0 18-3,-5 2-3,-6 10 1,-4 8-3,-2 9 0,-6 13 0,2 8 1,-4 12 0,7 1 1,2 4-2,12 0-1,4-3-10,12-6 3,10-12-3,15-12 0,10-17 0,8-15 0,6-12 0,2-16 0,-2-15 0,-3-6 0,-4-7 0,-16-6 0,-9 1 0,-16 3 0,-13 2 0,-9 4 0,-14 5 0,-14 5 0,-7 6 0,-6 9 0,-2 6 0,1 4 0,2 8 0,7 4 0,4 3 0,10 10 0,3 4 0,10 8 0,1 4-47,4 9-36,7 2-1,-3-2-4,6 3-4,-3-5 0</inkml:trace>
        </inkml:traceGroup>
        <inkml:traceGroup>
          <inkml:annotationXML>
            <emma:emma xmlns:emma="http://www.w3.org/2003/04/emma" version="1.0">
              <emma:interpretation id="{FC06F1CE-2DF1-44F1-B187-A249CB6D7324}" emma:medium="tactile" emma:mode="ink">
                <msink:context xmlns:msink="http://schemas.microsoft.com/ink/2010/main" type="inkWord" rotatedBoundingBox="11851,13898 12080,14981 10508,15313 10279,14230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오</emma:literal>
                </emma:interpretation>
                <emma:interpretation id="interp12" emma:lang="ko-KR" emma:confidence="0">
                  <emma:literal>‘</emma:literal>
                </emma:interpretation>
                <emma:interpretation id="interp13" emma:lang="ko-KR" emma:confidence="0">
                  <emma:literal>F</emma:literal>
                </emma:interpretation>
                <emma:interpretation id="interp1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132647.0329">2904 1806 17,'4'-12'53,"-3"3"4,-1 9 6,0 0-19,0 0 1,3 11-3,-3 12-3,-4 6-1,-3 7-6,0 2 0,0 3-8,0-2-6,3 3-11,1-9-7,2-3 0,1-7 0,0-7 0,0-2 0,1-3 0,-1-11 0,6 8 0,-6-8-20,1-5-37,6-4-25,0-8-2,4-2-5,0-8-5,8-2 9</inkml:trace>
          <inkml:trace contextRef="#ctx0" brushRef="#br1" timeOffset="132943.4333">3336 1618 10,'13'-3'44,"-13"3"8,0 0 7,12 29-21,-19 1 4,-9 19 3,-6 10 1,-5 19 1,-3 7-8,-3 16-5,-3-1-7,-2-2-8,3-1-10,3-15-9,9-8 0,2-10 0,5-17 0,5-13 0,4-6 0,1-13 0,6 0-7,0-15-42,0 0-32,0 0-1,6 0-6,1-8-3,-3-11-3</inkml:trace>
          <inkml:trace contextRef="#ctx0" brushRef="#br1" timeOffset="132225.8322">2305 2195 11,'-8'-7'57,"0"3"8,-2-2 2,1 2-25,9 4-1,-18-4-3,18 4-5,-10 0-4,10 0-9,0 0-4,0 0-3,0 0-2,11 5 0,4-4-2,0 1 1,9-1-1,3 0 0,6-1-2,1 0-1,1 0-1,0-1-3,1 0-2,-6-3 0,-4 3 0,-5-1 0,-5 1 0,-6 0 0,-10 1 0,10-1 0,-10 1 0,0 0 0,0 0 0,0 0 0,0 0-8,-10 3-35,-23 0-37,33-3-1,0 0-4,0 8-6,0-8 0</inkml:trace>
          <inkml:trace contextRef="#ctx0" brushRef="#br1" timeOffset="133505.0343">3273 2337 3,'8'0'70,"-8"6"9,0 11 3,-5 5-3,1 5-24,1 7-12,3 6-3,0 1-7,4 2-12,6-4-15,5-2-6,3-5 0,-2-6 0,2-7 0,0-6 0,-1-10 0,0-4 0,-3-16 0,-1-6 0,-2-8 0,-3-7 0,-1-7 0,-2-1 0,1-6 0,-3-1 0,-1 4 0,0 3 0,-2 1 0,1 4 0,-1 7 0,0 6 0,0 3 0,-1 7 0,-1 4 0,2 2 0,0 3 0,0 9 0,3-10 0,-3 10 0,11-5 0,-11 5 0,15-3 0,-1 3 0,1-1 0,4-2 0,4 1 0,1-1 0,4 0 0,4 1 0,-1 0 0,0 2 0,-2 0 0,-2 1 0,-2 1 0,-4 5 0,-1-1 0,-6 2 0,-6-2-2,1 1-42,-4 7-35,-5-14-4,0 20-4,-5-11-3,-2 4-3</inkml:trace>
        </inkml:traceGroup>
        <inkml:traceGroup>
          <inkml:annotationXML>
            <emma:emma xmlns:emma="http://www.w3.org/2003/04/emma" version="1.0">
              <emma:interpretation id="{78763F5B-145D-4A7B-9B6E-5BF53A97AD50}" emma:medium="tactile" emma:mode="ink">
                <msink:context xmlns:msink="http://schemas.microsoft.com/ink/2010/main" type="inkWord" rotatedBoundingBox="11933,14718 12044,15246 11787,15300 11676,14773"/>
              </emma:interpretation>
              <emma:one-of disjunction-type="recognition" id="oneOf3">
                <emma:interpretation id="interp15" emma:lang="ko-KR" emma:confidence="0">
                  <emma:literal>~</emma:literal>
                </emma:interpretation>
                <emma:interpretation id="interp16" emma:lang="ko-KR" emma:confidence="0">
                  <emma:literal>'</emma:literal>
                </emma:interpretation>
                <emma:interpretation id="interp17" emma:lang="ko-KR" emma:confidence="0">
                  <emma:literal>°</emma:literal>
                </emma:interpretation>
                <emma:interpretation id="interp18" emma:lang="ko-KR" emma:confidence="0">
                  <emma:literal>`</emma:literal>
                </emma:interpretation>
                <emma:interpretation id="interp19" emma:lang="ko-KR" emma:confidence="0">
                  <emma:literal>、</emma:literal>
                </emma:interpretation>
              </emma:one-of>
            </emma:emma>
          </inkml:annotationXML>
          <inkml:trace contextRef="#ctx0" brushRef="#br1" timeOffset="133926.2352">3707 2387 57,'0'0'66,"0"0"1,0 0 0,0 0-28,3-7-9,6 3-2,2 1-4,5-1-7,-4 3-5,3 1-5,-2 0-1,0 1-2,-3 6-1,-2 2-1,-4 4 0,-2 5 2,-2 4 1,-7 2 0,-3 6 2,-8 4 2,0 1 0,-4 1 1,0-3-1,0 1 0,4-6-2,2-1-1,5-3-6,5-5 0,6-3 0,4-2 0,10-4 0,5-3 0,8 0 0,0-4 0,6-1 0,2 0 0,-2 1 0,-4-1 0,-6 2 0,1 8 0,-7 0-69,-15-4-15,-2 3-2,-14-8-5,-2 4-6</inkml:trace>
        </inkml:traceGroup>
        <inkml:traceGroup>
          <inkml:annotationXML>
            <emma:emma xmlns:emma="http://www.w3.org/2003/04/emma" version="1.0">
              <emma:interpretation id="{2CA73FA3-8FCC-4623-AEC6-26D7F7C872A3}" emma:medium="tactile" emma:mode="ink">
                <msink:context xmlns:msink="http://schemas.microsoft.com/ink/2010/main" type="inkWord" rotatedBoundingBox="10675,16368 10747,16705 10677,16719 10606,16382"/>
              </emma:interpretation>
              <emma:one-of disjunction-type="recognition" id="oneOf4">
                <emma:interpretation id="interp20" emma:lang="ko-KR" emma:confidence="0">
                  <emma:literal>.</emma:literal>
                </emma:interpretation>
                <emma:interpretation id="interp21" emma:lang="ko-KR" emma:confidence="0">
                  <emma:literal>_</emma:literal>
                </emma:interpretation>
                <emma:interpretation id="interp22" emma:lang="ko-KR" emma:confidence="0">
                  <emma:literal>…</emma:literal>
                </emma:interpretation>
                <emma:interpretation id="interp23" emma:lang="ko-KR" emma:confidence="0">
                  <emma:literal>ㅡ</emma:literal>
                </emma:interpretation>
                <emma:interpretation id="interp24" emma:lang="ko-KR" emma:confidence="0">
                  <emma:literal>一</emma:literal>
                </emma:interpretation>
              </emma:one-of>
            </emma:emma>
          </inkml:annotationXML>
          <inkml:trace contextRef="#ctx0" brushRef="#br1" timeOffset="137420.6413">2541 4044 46,'-7'-13'62,"7"5"6,0 8-25,-7-13-5,7 13 2,0 0-3,0 10 0,0 7-6,2 6-7,0 5-6,3 4 1,-1 1-1,1 4-4,-1-5-5,2 0-2,1-8-7,-2-5 0,-2 2 0,3-7 0,-2-6 0,-4-8 0,5 10 0,-5-10 0,0 0 0,0 0-29,4-8-29,5-5-24,-4-9-3,8-5-3,-4-11-6</inkml:trace>
        </inkml:traceGroup>
        <inkml:traceGroup>
          <inkml:annotationXML>
            <emma:emma xmlns:emma="http://www.w3.org/2003/04/emma" version="1.0">
              <emma:interpretation id="{B69032A6-9EE1-4E3C-828C-977DA39EBC78}" emma:medium="tactile" emma:mode="ink">
                <msink:context xmlns:msink="http://schemas.microsoft.com/ink/2010/main" type="inkWord" rotatedBoundingBox="11791,15857 12056,17112 10843,17368 10578,16113"/>
              </emma:interpretation>
              <emma:one-of disjunction-type="recognition" id="oneOf5">
                <emma:interpretation id="interp25" emma:lang="ko-KR" emma:confidence="0">
                  <emma:literal>』</emma:literal>
                </emma:interpretation>
                <emma:interpretation id="interp26" emma:lang="ko-KR" emma:confidence="0">
                  <emma:literal>교</emma:literal>
                </emma:interpretation>
                <emma:interpretation id="interp27" emma:lang="ko-KR" emma:confidence="0">
                  <emma:literal>*</emma:literal>
                </emma:interpretation>
                <emma:interpretation id="interp28" emma:lang="ko-KR" emma:confidence="0">
                  <emma:literal>心</emma:literal>
                </emma:interpretation>
                <emma:interpretation id="interp29" emma:lang="ko-KR" emma:confidence="0">
                  <emma:literal>ㅁ</emma:literal>
                </emma:interpretation>
              </emma:one-of>
            </emma:emma>
          </inkml:annotationXML>
          <inkml:trace contextRef="#ctx0" brushRef="#br1" timeOffset="137732.6419">3196 3594 7,'0'0'50,"13"-3"13,-14 11 5,-20 14-22,12 15 0,-12 15-2,-2 11 1,-9 21-1,-2 11-7,-8 8-9,-1 8-7,-1 2-9,-1-2-12,1-11 0,7-5 0,5-17 0,7-15 0,6-14 0,5-14 0,6-10 0,4-12 0,4-4-4,0-9-77,2-7-3,4-9-3,-3-12-4,5-1-6</inkml:trace>
          <inkml:trace contextRef="#ctx0" brushRef="#br1" timeOffset="138684.2435">3114 4342 13,'0'0'51,"-4"-14"2,4 14 8,0 0-24,0 0 5,2 19-1,-2 7-1,4 9-1,-3 9-4,3 7-1,-4 2-7,0-1-9,2-1-6,-1-11-4,2-6-8,1-7 0,0-10 0,3-10 0,3-7 0,3-6 0,0-12 0,2-3 0,0-10 0,-1-5 0,1-8 0,-3 0 0,1-6 0,-6 3 0,1-5 0,-2-1 0,-1 4 0,2-3 0,-2 3 0,1 2 0,1 4 0,-4 4 0,2 7 0,1 3 0,-2 7 0,-1 5 0,2 4 0,-2 2 0,-3 11 0,11-7 0,-3 5 0,-8 2 0,17 3 0,-5 0 0,2 4 0,4 1 0,5 1 0,3-2 0,7 1 0,3-1 0,3-5 0,-1 5 0,2-4 0,-5 0 0,-1-2 0,-5 2 0,-5 1-5,-9-2-19,-4 5-24,-4 9-32,-7-4-1,-3 3-6,-9 0-4,-1 2 1</inkml:trace>
          <inkml:trace contextRef="#ctx0" brushRef="#br1" timeOffset="139105.4443">3566 4380 62,'-12'10'76,"12"-10"0,-8 0-2,6-8-25,2 8-10,3-12-7,5 8-11,5-4-7,3 2-5,2-1-3,4 2-1,-1-2-2,2 6-1,-5 1 0,2 5-1,-9 7-1,-4 5 1,-6 5 0,-4 8 0,-9 4 1,-9 4 1,-1 2 0,-4 0 2,-2-2 0,2 0-1,3-6 0,5-6-1,7-5 0,11-3 2,2-9-5,15-1 0,5-5 0,7-3 0,5 0 0,4-1 0,0-4 0,-2 1 0,-4 2 0,-6 2 0,-11 0-2,-15 0-77,8 10-3,-17-5-1,-5 4-8,-14-5-5</inkml:trace>
        </inkml:traceGroup>
      </inkml:traceGroup>
    </inkml:traceGroup>
    <inkml:traceGroup>
      <inkml:annotationXML>
        <emma:emma xmlns:emma="http://www.w3.org/2003/04/emma" version="1.0">
          <emma:interpretation id="{DE54A752-5332-42D1-8541-EF9F85308082}" emma:medium="tactile" emma:mode="ink">
            <msink:context xmlns:msink="http://schemas.microsoft.com/ink/2010/main" type="paragraph" rotatedBoundingBox="8988,12058 9388,17191 8146,17288 7746,121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D92761E-3A30-441B-A4DC-DAE1D80DCE57}" emma:medium="tactile" emma:mode="ink">
              <msink:context xmlns:msink="http://schemas.microsoft.com/ink/2010/main" type="inkBullet" rotatedBoundingBox="8324,12110 8362,12600 8216,12612 8178,12121"/>
            </emma:interpretation>
            <emma:one-of disjunction-type="recognition" id="oneOf6">
              <emma:interpretation id="interp30" emma:lang="ko-KR" emma:confidence="0">
                <emma:literal>무</emma:literal>
              </emma:interpretation>
              <emma:interpretation id="interp31" emma:lang="ko-KR" emma:confidence="0">
                <emma:literal>고</emma:literal>
              </emma:interpretation>
              <emma:interpretation id="interp32" emma:lang="ko-KR" emma:confidence="0">
                <emma:literal>÷</emma:literal>
              </emma:interpretation>
              <emma:interpretation id="interp33" emma:lang="ko-KR" emma:confidence="0">
                <emma:literal>카</emma:literal>
              </emma:interpretation>
              <emma:interpretation id="interp34" emma:lang="ko-KR" emma:confidence="0">
                <emma:literal>…</emma:literal>
              </emma:interpretation>
            </emma:one-of>
          </emma:emma>
        </inkml:annotationXML>
        <inkml:trace contextRef="#ctx0" brushRef="#br1" timeOffset="110635.3943">102-80 0,'-6'-9'44,"6"9"2,-5-8 2,1-4-25,4 12-6,0-18 0,4 10-2,-4 8-1,5-19 1,1 3-3,-2 2 0,-1 3 0,1-2 1,-1 2 1,-2-2-1,0 5 0,1-1-1,-2 9-2,0 0 1,0 0 1,0 0 1,0 14 2,0 10 0,0 5 0,0 9 0,0 3 1,1 8 0,2 4-2,-2-5-3,1-4-3,-2-3-8,0-8 0,0-4 0,1-8 0,-1-7 0,0-14 0,1 14 0,-1-14 0,0 0 0,0 0 0,2-6 0,-2 6 0,0-13-21,0 13-37,0-15-24,0 6-2,0-2-5,0 11-5</inkml:trace>
        <inkml:trace contextRef="#ctx0" brushRef="#br1" timeOffset="108856.9911">203-222 32,'-2'-10'66,"-6"1"2,8 9-1,-8-14-1,8 14-36,0 0-5,-2 14-4,2-3-3,0 5-6,2 1 0,-1 0-2,2-1-2,2 0-1,-1 1-2,2-7-7,-2 3-14,-4-13-54,15 17 1,-15-17-6,13 5-5,-13-5-3</inkml:trace>
      </inkml:traceGroup>
      <inkml:traceGroup>
        <inkml:annotationXML>
          <emma:emma xmlns:emma="http://www.w3.org/2003/04/emma" version="1.0">
            <emma:interpretation id="{534C7041-D004-4EE1-8FF8-ED42DEB6A2DB}" emma:medium="tactile" emma:mode="ink">
              <msink:context xmlns:msink="http://schemas.microsoft.com/ink/2010/main" type="line" rotatedBoundingBox="9010,12337 9388,17191 8146,17288 7768,12434"/>
            </emma:interpretation>
          </emma:emma>
        </inkml:annotationXML>
        <inkml:traceGroup>
          <inkml:annotationXML>
            <emma:emma xmlns:emma="http://www.w3.org/2003/04/emma" version="1.0">
              <emma:interpretation id="{DC7605B9-21B5-496D-8700-C1DEF50C2208}" emma:medium="tactile" emma:mode="ink">
                <msink:context xmlns:msink="http://schemas.microsoft.com/ink/2010/main" type="inkWord" rotatedBoundingBox="8884,12347 8992,13729 8158,13794 8050,12412"/>
              </emma:interpretation>
              <emma:one-of disjunction-type="recognition" id="oneOf7">
                <emma:interpretation id="interp35" emma:lang="ko-KR" emma:confidence="0">
                  <emma:literal>$</emma:literal>
                </emma:interpretation>
                <emma:interpretation id="interp36" emma:lang="ko-KR" emma:confidence="0">
                  <emma:literal>%</emma:literal>
                </emma:interpretation>
                <emma:interpretation id="interp37" emma:lang="ko-KR" emma:confidence="0">
                  <emma:literal>엑</emma:literal>
                </emma:interpretation>
                <emma:interpretation id="interp38" emma:lang="ko-KR" emma:confidence="0">
                  <emma:literal>!</emma:literal>
                </emma:interpretation>
                <emma:interpretation id="interp39" emma:lang="ko-KR" emma:confidence="0">
                  <emma:literal>凸</emma:literal>
                </emma:interpretation>
              </emma:one-of>
            </emma:emma>
          </inkml:annotationXML>
          <inkml:trace contextRef="#ctx0" brushRef="#br1" timeOffset="108466.9904">601 20 27,'9'-10'53,"-7"-1"2,-2 11 2,-7-6-27,-8 11 4,-3 14 2,-12 11 1,-5 11-3,-10 13-1,-6 6-3,-3 9-2,-12 11-2,8 0-8,-3-9-5,13-7-13,4-14 0,9-10 0,11-6 0,6-7 0,18-27 0,0 0 0,0 0 0,7 0-11,2-6-40,-28-6-29,30-5-3,-1-9-5,3 2-2,-4-9 0,0 4 90</inkml:trace>
          <inkml:trace contextRef="#ctx0" brushRef="#br1" timeOffset="107078.588">212 852 39,'0'-12'45,"-8"-4"8,8-2-21,-3 2 1,3-2 0,0 0 1,0 5-2,2 1-4,-1 1-5,-1 11-5,0 0-2,10-4-2,-8 11-1,4 14 1,-3 10 0,5 4-1,-3 12 2,6 5-1,-5 5-2,6 0-2,-1-2-4,2-6-6,-1-12 0,-1-5 0,-1-11 0,1-10 0,-2-11 0,2-5 0,-1-13 0,0-9 0,-1-7 0,0-7 0,0-4 0,0-1 0,-2-1 0,-1 4 0,-1 1 0,0 3 0,-1 0 0,0 6 0,-1 2 0,1 1 0,0 4 0,0 0 0,1 2 0,0 5 0,1 2 0,1 2 0,2 2 0,-1 1 0,2 0 0,1-1 0,4 2 0,0 0 0,1 0 0,0 2 0,1 0 0,2 1 0,-1 0 0,-2 5 0,0 1-2,0 2 1,-2 0-2,-2 3-1,1 8-4,-6 1 8,2 2-38,-3 3-37,-1 0-2,2 6-4,-4-7-5,4 4-1</inkml:trace>
          <inkml:trace contextRef="#ctx0" brushRef="#br1" timeOffset="107608.989">681 797 0,'-15'3'54,"15"-3"10,-13 2 5,13-2-3,-9 29-22,9-29-15,0 0-3,5 2-3,5-1-3,3 2-8,4 2-5,2 4 1,3 0-2,3 3 0,1 1-1,-4 3-1,-1 4 0,-7-2 0,-6 0 0,-8 2-1,-7-5 1,-11 1 0,-5-3 1,-5 0 0,-1-6 0,3-1-1,3-3 1,6-3-1,17 0-1,-8 0-1,8 0 0,22 0-2,-3 2 1,9 6-1,2 6 0,0 3 2,-1 7 1,-4 6 1,-7-2-4,-8 7 0,-7-2 0,-9 0 0,-13-4 0,-7-5 0,-6-4 0,-3-6 0,0-5 0,-1-2 0,4-7 0,10-6-17,1-4-63,5-8-3,9-2-3,1-9-5,6 1-2</inkml:trace>
        </inkml:traceGroup>
        <inkml:traceGroup>
          <inkml:annotationXML>
            <emma:emma xmlns:emma="http://www.w3.org/2003/04/emma" version="1.0">
              <emma:interpretation id="{15C360FB-B76F-4680-8826-235A30F70579}" emma:medium="tactile" emma:mode="ink">
                <msink:context xmlns:msink="http://schemas.microsoft.com/ink/2010/main" type="inkWord" rotatedBoundingBox="8211,14362 8229,14598 8158,14604 8140,14368"/>
              </emma:interpretation>
              <emma:one-of disjunction-type="recognition" id="oneOf8">
                <emma:interpretation id="interp40" emma:lang="ko-KR" emma:confidence="0">
                  <emma:literal>.</emma:literal>
                </emma:interpretation>
                <emma:interpretation id="interp41" emma:lang="ko-KR" emma:confidence="0">
                  <emma:literal>ㅡ</emma:literal>
                </emma:interpretation>
                <emma:interpretation id="interp42" emma:lang="ko-KR" emma:confidence="0">
                  <emma:literal>-</emma:literal>
                </emma:interpretation>
                <emma:interpretation id="interp43" emma:lang="ko-KR" emma:confidence="0">
                  <emma:literal>_</emma:literal>
                </emma:interpretation>
                <emma:interpretation id="interp44" emma:lang="ko-KR" emma:confidence="0">
                  <emma:literal>一</emma:literal>
                </emma:interpretation>
              </emma:one-of>
            </emma:emma>
          </inkml:annotationXML>
          <inkml:trace contextRef="#ctx0" brushRef="#br1" timeOffset="111680.5961">67 2068 25,'-5'-19'48,"2"6"2,-16 2-19,19 1 2,0 10 0,3-13-1,-3 13-1,9-3 1,-9 3 0,9 13-1,-4 3-3,1 5-5,-2 2-1,1 1-2,1 4-5,-2-4-5,1-1-2,0-3-3,-3-3-3,2-7-2,-4-10 0,6 14 0,-6-14 0,0 0 0,0 0 0,0 0 0,0 0 0,0 0 0,0 0 0,0 0-23,0-6-21,0 6-12,0 0-27,0 0-2,0 0-4,14-7 2</inkml:trace>
        </inkml:traceGroup>
        <inkml:traceGroup>
          <inkml:annotationXML>
            <emma:emma xmlns:emma="http://www.w3.org/2003/04/emma" version="1.0">
              <emma:interpretation id="{E6955DD4-5044-4C40-A011-DBA12F265983}" emma:medium="tactile" emma:mode="ink">
                <msink:context xmlns:msink="http://schemas.microsoft.com/ink/2010/main" type="inkWord" rotatedBoundingBox="9152,14163 9243,15321 8181,15404 8090,14246"/>
              </emma:interpretation>
              <emma:one-of disjunction-type="recognition" id="oneOf9">
                <emma:interpretation id="interp45" emma:lang="ko-KR" emma:confidence="0">
                  <emma:literal>『</emma:literal>
                </emma:interpretation>
                <emma:interpretation id="interp46" emma:lang="ko-KR" emma:confidence="0">
                  <emma:literal>‘</emma:literal>
                </emma:interpretation>
                <emma:interpretation id="interp47" emma:lang="ko-KR" emma:confidence="0">
                  <emma:literal>Q</emma:literal>
                </emma:interpretation>
                <emma:interpretation id="interp48" emma:lang="ko-KR" emma:confidence="0">
                  <emma:literal>&amp;</emma:literal>
                </emma:interpretation>
                <emma:interpretation id="interp4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112257.7971">124 2165 12,'-12'-13'43,"3"4"3,9 9-21,-12-10 1,12 10 0,-10-15-2,10 15-3,-8-13-4,8 13-4,-8-11-2,8 11-4,0 0 0,-7-9-1,7 9 0,0 0 1,0 0 4,0 0 4,0 14 3,0 1 2,3 6 2,1 4-2,3 6 0,-2 3 0,1 3-4,2-5-4,-3 0-3,1-8-3,-2-2-1,-1-8-1,0-2 0,-3-12 1,0 0-1,1 11-1,-1-11-3,0 0-3,0-6-11,0 6-21,0-15-19,0 3-25,4 1-4,-1-7-4,8 0-4</inkml:trace>
          <inkml:trace contextRef="#ctx0" brushRef="#br1" timeOffset="112569.7977">597 1870 26,'15'-15'50,"-8"6"5,-5-8 8,-2 17-25,-12 24 3,-9 7 1,-6 15-1,-9 15-1,-4 16-2,-5 11-4,-5 10-8,-1 3-9,3-1-17,5-3 0,3-8 0,10-11 0,-1-12 0,12-17 0,5-11 0,6-13 0,5-8 0,3-17-17,-33 5-65,48-8-2,-4-19-4,6-1-6,-3-10-3</inkml:trace>
          <inkml:trace contextRef="#ctx0" brushRef="#br1" timeOffset="113209.3988">522 2381 27,'0'0'68,"6"7"9,-5 13 1,-1 2-3,0 12-41,-1 7 1,-3 3-2,2 2-5,1-4-9,1-2-7,3-8-3,1-5-2,1-9 0,2-7-5,1-10-2,3-5 0,-1-13 0,1-8 0,-1-5 0,2-6 0,1-6 0,-1-3 0,-4 0 0,2 1 0,-3-1 0,0 6 0,0-1 0,-1 4 0,-1 3 0,-1 5 0,-4 3 0,0 2 0,0 5 0,0 5 0,-2 5 0,2 8 0,-5-10 0,5 10 0,0 0 0,0 0 0,12 7 0,1-1 0,0 0 0,4 2 0,4 1 0,3 1 0,4 1 0,0-2 0,2 1 0,2-3 0,-1 0 0,-2-3 0,0 0 0,-4-4 0,0 1 0,-6-1 0,-4 0 0,-2 0 0,-13 0-21,9 0-28,-9 6-31,-3 3-1,-5 2-6,-6 0-2,1 7 1</inkml:trace>
          <inkml:trace contextRef="#ctx0" brushRef="#br1" timeOffset="113724.1997">864 2496 33,'0'0'61,"0"0"4,-14-3 0,14 3-32,0 0-3,0 0-3,0 0-2,0 0-5,0 0-5,0 0-3,13 9-2,-13-9 1,15 7-2,-6 2-2,5-4-1,-3 3-2,-4 1 1,0 1-3,-4 1 1,-3 4-1,-3 4 1,-7 1-1,-3-2 1,-4 3 0,-4-3-1,5-2 0,-1-1 0,8-4 0,0-1 0,9-10 1,2 14 0,12-9 1,5 3 0,0 1 2,6-1-1,-3 4 1,-3 0 1,-4 4 0,-6 2-7,-9 3 0,-11 0 0,-7 1 0,-6-3 0,-3 1 0,-2-3 0,3-3 0,2-4 0,13 0 0,0-8-72,11-2-12,0 0-1,14-10-6,1 3-6</inkml:trace>
        </inkml:traceGroup>
        <inkml:traceGroup>
          <inkml:annotationXML>
            <emma:emma xmlns:emma="http://www.w3.org/2003/04/emma" version="1.0">
              <emma:interpretation id="{336E7453-9786-4961-AB2B-E3FE035F2A34}" emma:medium="tactile" emma:mode="ink">
                <msink:context xmlns:msink="http://schemas.microsoft.com/ink/2010/main" type="inkWord" rotatedBoundingBox="9200,15954 9297,17198 8146,17288 8049,16043"/>
              </emma:interpretation>
              <emma:one-of disjunction-type="recognition" id="oneOf10">
                <emma:interpretation id="interp50" emma:lang="ko-KR" emma:confidence="0">
                  <emma:literal>므</emma:literal>
                </emma:interpretation>
                <emma:interpretation id="interp51" emma:lang="ko-KR" emma:confidence="0">
                  <emma:literal>『</emma:literal>
                </emma:interpretation>
                <emma:interpretation id="interp52" emma:lang="ko-KR" emma:confidence="0">
                  <emma:literal>&amp;</emma:literal>
                </emma:interpretation>
                <emma:interpretation id="interp53" emma:lang="ko-KR" emma:confidence="0">
                  <emma:literal>8</emma:literal>
                </emma:interpretation>
                <emma:interpretation id="interp5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15487.0027">504 3650 45,'14'-10'63,"-6"1"0,-8 9 8,10-1-21,-10 10-12,-5 21-2,-12 11 0,-5 13-4,-4 16-4,-5 9-1,-4 15-9,-10 3-14,6 7-4,-1-3 0,5-2 0,2-6 0,5-9 0,4-10 0,6-16 0,7-12 0,5-9 0,2-16 0,4-21-18,10 6-66,-1-18-2,9-7-3,0-13-5,6 0-4</inkml:trace>
          <inkml:trace contextRef="#ctx0" brushRef="#br1" timeOffset="115143.8022">10 3917 44,'0'0'62,"-10"-14"3,10 14-24,0 0 1,0 0-1,0 0-1,-4 9-4,4 10-2,-2 7-6,1 4-7,0 9 0,-1-2-3,2 7-6,0-6-6,0-1-6,0-5 0,2-7 0,-1-7 0,0-5 0,-1-13 0,5 10 0,-5-10 0,0 0 0,2-10-39,-2-2-18,9-1-25,-5-6-4,7-1-4,-6-4-2</inkml:trace>
          <inkml:trace contextRef="#ctx0" brushRef="#br1" timeOffset="116111.0039">536 4198 14,'4'-16'67,"-4"16"9,0 0 3,0 0 0,4 8-24,-1 14-14,1 8-9,3 4-7,-1 5 0,6 4-7,-5 0-18,5-2 0,1-4 0,-1-5 0,0-8 0,1-6 0,-1-7 0,2-7 0,-2-5 0,1-14 0,-2-8 0,-3-3 0,0-10 0,-3-3 0,-3-5 0,-2-2 0,0-3 0,-4 1 0,0 0 0,1 0 0,1 5 0,2 3 0,0 7 0,0 4 0,0 2 0,4 8 0,-2 3 0,3 7 0,-5 9 0,8-12 0,-8 12 0,12 0 0,-2 0 0,2 0 0,3 4 0,6-2 0,3 2 0,0-3 0,4 0 0,4 0 0,-2 0 0,-4 2 0,3-3 0,-4 1 0,-6-1 0,-2 2 0,-5-1 0,-2 1 0,-10-2 0,9 3-25,27 2-57,-36-5-1,0 16-5,-7-8-3,0 3-3</inkml:trace>
          <inkml:trace contextRef="#ctx0" brushRef="#br1" timeOffset="116641.4048">948 4200 48,'0'0'67,"0"0"3,0 0-3,0 0-32,0 0-6,0 0-2,0 0-5,8-2-3,1-2-6,3 3-3,2-1-1,4 2 0,0 0 0,0 5-1,-3-1-1,0 10 1,-6 0-2,-3 5 1,-6 4 0,-6 4 0,-9-3 0,-3 2 0,-2-1-1,-2-3-2,-2-1-1,6-4-3,7-5 0,6 0 0,5-2 0,7 0 0,8 2 0,6 1 0,2 3 0,-1 1 0,-1 6 0,-6 8 0,-11 3 0,-5 3 0,-15-2 0,-7 1 0,-6-2 0,-11-1 0,2-8 0,-1-8 0,4-9 0,9-2 0,3 2-78,9-10-8,13-7-2,1-6-6,2-2-4</inkml:trace>
        </inkml:traceGroup>
      </inkml:traceGroup>
    </inkml:traceGroup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7:06.96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923910F-49BE-4398-8077-38FCBCDF1FC3}" emma:medium="tactile" emma:mode="ink">
          <msink:context xmlns:msink="http://schemas.microsoft.com/ink/2010/main" type="inkDrawing" rotatedBoundingBox="7087,17330 7163,12425 7553,12431 7477,17336" semanticType="verticalRange" shapeName="Other">
            <msink:sourceLink direction="with" ref="{243A9D0C-A631-4854-B920-42B9C8DE8FB6}"/>
          </msink:context>
        </emma:interpretation>
      </emma:emma>
    </inkml:annotationXML>
    <inkml:trace contextRef="#ctx0" brushRef="#br0">375 82 14,'4'-14'47,"2"5"7,-2-4-20,-3 3 4,-1-1 3,0 2-2,0 2-4,0 7-3,-6-12-6,6 12-5,-11-5-7,1 5-5,2 1-4,-3 6-3,-3 1 0,-1 0-2,-6 4 1,-1-2-1,-1-2 1,-4-1 0,0 0 1,-1-4 0,-1-2 1,3-1 0,3 0 1,2-2 0,2-4 1,4 1 0,4-1-1,11 6 0,-16-13 0,16 13-2,-7-10 1,7 10-2,0 0-1,0 0 0,0 0 0,0 0 0,0 0-1,0 0 1,0 0-1,0 11 1,0 2 0,0 4-1,0 6 1,5 6 0,-3 6 1,2 9-1,3 5 0,3 14 0,-2 6 2,5 10 0,-1 7 2,1 13 1,-2 4-1,1 12 1,-4 5 0,0 4 0,-3 3-1,-3 5-1,1 4-1,-3 1-1,0 4 2,-4 0-1,0 1 0,-2 3 0,1-2-2,1-1 0,2-5 0,0-2 0,2-4 0,-2-12 0,2-1 0,0-8 0,0-5 0,0-8 0,-4-8 0,4-3 0,-1-9 0,1 0 0,0-8 0,0-1 0,0-2 0,0-2 0,-2 0 0,0-2 0,-3-2 0,0-4 0,-1 2 0,2-11 0,-1-2 0,-1-8 0,2-1 0,3-4 0,-1-1 0,2-3 0,0-2 0,0 3 0,0-2 0,0-2 0,-1 2 0,-2-7 0,0 1 0,1-6 0,-2-3 0,4-12 0,-6 14 0,6-14 0,0 0 0,0 0 0,-5 10 0,5-10 0,0 0 0,0 0 0,0 0 0,0 0 0,0 0 0,5-2 0,-5 2 0,10-9 0,-10 9 0,13-12 0,-3 5 0,1 2 0,4 5 0,3 0 0,3 0 0,1 6 0,0 3 0,0 4 0,3 0 0,-5 2 0,-2-3 0,-2 1 0,-5-2 0,-2 2 0,-9-13-66,6 10-18,-6-10 0,-18-3-7,1-8-6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04.92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D22AE13-5B8F-4199-93EE-E8BE4E752D86}" emma:medium="tactile" emma:mode="ink">
          <msink:context xmlns:msink="http://schemas.microsoft.com/ink/2010/main" type="writingRegion" rotatedBoundingBox="9626,8064 10907,8146 10857,8915 9577,8833">
            <msink:destinationLink direction="with" ref="{9E075B50-6A81-4C21-AEFF-420FDA057958}"/>
            <msink:destinationLink direction="with" ref="{16BDA088-9E04-4119-A78F-236A2B6B3231}"/>
          </msink:context>
        </emma:interpretation>
      </emma:emma>
    </inkml:annotationXML>
    <inkml:traceGroup>
      <inkml:annotationXML>
        <emma:emma xmlns:emma="http://www.w3.org/2003/04/emma" version="1.0">
          <emma:interpretation id="{8FAB3ACC-EA7E-4EA9-BAB3-A9C3111070BC}" emma:medium="tactile" emma:mode="ink">
            <msink:context xmlns:msink="http://schemas.microsoft.com/ink/2010/main" type="paragraph" rotatedBoundingBox="9626,8064 10907,8146 10857,8915 9577,8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397450-F123-4828-949A-2F9E48A51580}" emma:medium="tactile" emma:mode="ink">
              <msink:context xmlns:msink="http://schemas.microsoft.com/ink/2010/main" type="line" rotatedBoundingBox="9626,8064 10907,8146 10857,8915 9577,8833"/>
            </emma:interpretation>
          </emma:emma>
        </inkml:annotationXML>
        <inkml:traceGroup>
          <inkml:annotationXML>
            <emma:emma xmlns:emma="http://www.w3.org/2003/04/emma" version="1.0">
              <emma:interpretation id="{AC4DC712-79F5-4CB8-A951-12C8C35C0B69}" emma:medium="tactile" emma:mode="ink">
                <msink:context xmlns:msink="http://schemas.microsoft.com/ink/2010/main" type="inkWord" rotatedBoundingBox="9616,8210 10041,8237 10001,8860 9577,8833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성</emma:literal>
                </emma:interpretation>
                <emma:interpretation id="interp3" emma:lang="ko-KR" emma:confidence="0">
                  <emma:literal>모</emma:literal>
                </emma:interpretation>
                <emma:interpretation id="interp4" emma:lang="ko-KR" emma:confidence="0">
                  <emma:literal>가</emma:literal>
                </emma:interpretation>
              </emma:one-of>
            </emma:emma>
          </inkml:annotationXML>
          <inkml:trace contextRef="#ctx0" brushRef="#br0">1402-891 49,'8'-16'55,"-3"5"3,0 1 1,-1 1-26,0 0-3,-4 9-4,10-13-2,-10 13-5,0 0 2,8-4 3,-5 11-1,-3 12-1,0 11-2,0 6-1,-3 14-1,-1 7-7,0 9-11,-7-3 0,4-1 0,-1-8 0,1-11 0,3-5 0,0-16 0,1-12 0,3-10 0,0 0 0,0-14 0,1-4 0,5-9 0,-5-5 0,2-4 0,-2-7 0,3-2 0,2-7 0,4 0 0,2 0 0,2 3 0,4 2 0,2 5 0,4 5 0,-1 9 0,1 8 0,-1 9 0,-2 5 0,-1 6 0,1 14 0,-2 10 0,-2 11 0,-1 8 0,0 11 0,-5 7 0,1 5 0,-5-3 0,0-3 0,-2-9 0,1-5 0,-2-12 0,-3-10 0,5-10 0,-6-14 0,0 0 0,0 0 0,1-10 0,-1 15-26,-4-25-59,0-3-4,-4-8-2,2 4-5,-6-4-1</inkml:trace>
          <inkml:trace contextRef="#ctx0" brushRef="#br0" timeOffset="202.8003">1569-655 73,'-23'0'84,"2"-1"-1,6 1-6,2 0 2,8-35-10,5 35-44,0 0-7,7-2-15,11 1-3,4 1 0,8-3 0,-1 3 0,3 0 0,-2-1 0,2 1 0,-5-5 0,-1 3-15,-8 0-66,-4-6-2,3-1-3,-5-6-5,2-2-3</inkml:trace>
        </inkml:traceGroup>
        <inkml:traceGroup>
          <inkml:annotationXML>
            <emma:emma xmlns:emma="http://www.w3.org/2003/04/emma" version="1.0">
              <emma:interpretation id="{286C6ABF-6ED1-48AB-A2C8-C4AAF6310F7D}" emma:medium="tactile" emma:mode="ink">
                <msink:context xmlns:msink="http://schemas.microsoft.com/ink/2010/main" type="inkWord" rotatedBoundingBox="10014,8089 10422,8115 10400,8449 9992,8423"/>
              </emma:interpretation>
              <emma:one-of disjunction-type="recognition" id="oneOf1">
                <emma:interpretation id="interp5" emma:lang="ko-KR" emma:confidence="0">
                  <emma:literal>+</emma:literal>
                </emma:interpretation>
                <emma:interpretation id="interp6" emma:lang="ko-KR" emma:confidence="0">
                  <emma:literal>ㅜ</emma:literal>
                </emma:interpretation>
                <emma:interpretation id="interp7" emma:lang="ko-KR" emma:confidence="0">
                  <emma:literal>"</emma:literal>
                </emma:interpretation>
                <emma:interpretation id="interp8" emma:lang="ko-KR" emma:confidence="0">
                  <emma:literal>「</emma:literal>
                </emma:interpretation>
                <emma:interpretation id="interp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795.6014">1851-1001 31,'-17'-6'70,"5"2"3,0-2 4,12 6-3,-11 11-24,11-11-12,1-5-5,10 2-8,5-3-2,4-2-6,8 0-17,6 2 0,4-5 0,0 3 0,2-4 0,-1 8 0,-4-5 0,-3 6 0,-6-1 0,-6 4 0,-9-2 0,-2-10-27,1 14-57,-10-2-1,8 1-3,-8-1-6,0 0-3</inkml:trace>
          <inkml:trace contextRef="#ctx0" brushRef="#br0" timeOffset="499.2009">1985-1125 6,'10'-10'64,"-2"6"10,0 4 5,-8 0-2,15 11-23,-10 6-9,0 7-6,-2 7-9,0 4-4,-2-1-9,3 4-17,-4-4 0,4-2 0,-4-6 0,3-3 0,0-7 0,0-5 0,-1-4 0,-2-7 0,0 0 0,0 0 0,0 0-48,2-4-34,-2 4-2,0-19-3,-2 6-6,-6-1 1</inkml:trace>
        </inkml:traceGroup>
        <inkml:traceGroup>
          <inkml:annotationXML>
            <emma:emma xmlns:emma="http://www.w3.org/2003/04/emma" version="1.0">
              <emma:interpretation id="{E408F81B-3D1C-4213-AEC6-670443593D7C}" emma:medium="tactile" emma:mode="ink">
                <msink:context xmlns:msink="http://schemas.microsoft.com/ink/2010/main" type="inkWord" rotatedBoundingBox="10559,8202 10902,8224 10864,8814 10521,8792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h</emma:literal>
                </emma:interpretation>
                <emma:interpretation id="interp12" emma:lang="ko-KR" emma:confidence="0">
                  <emma:literal>D</emma:literal>
                </emma:interpretation>
                <emma:interpretation id="interp13" emma:lang="ko-KR" emma:confidence="0">
                  <emma:literal>卜</emma:literal>
                </emma:interpretation>
                <emma:interpretation id="interp1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809.603">2379-1011 29,'-5'-9'53,"-2"-1"6,7 10 0,-11-8-23,11 8 3,-3 7 2,3 13-1,0 6 1,1 10-5,2 9-3,-3 12 0,2 3-21,-2 7-12,0-6 0,0-4 0,0-10 0,0-5 0,0-10 0,0-10 0,0-9 0,0-13 0,0 0 0,0-10 0,0-3 0,0-7 0,1-6 0,7-6 0,5 0 0,5 0 0,2-2 0,6 6 0,5 3 0,2 7 0,-2 9 0,1 9 0,-3 3 0,-3 8 0,-4 8 0,-5 6 0,-13 2 0,-4 5 0,-12-4 0,-9-3 0,-5-1 0,-7 0 0,-3-4 0,-4-6 0,4-4 0,3-3 0,7-2 0,2-1 0,5-4 0,7-6-16,12 6-69,-9-14-2,9 5-5,2-9-4,7 1-2</inkml:trace>
        </inkml:traceGroup>
      </inkml:traceGroup>
    </inkml:traceGroup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7:22.45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4285AC6-B0C9-4AEE-8170-764813B41574}" emma:medium="tactile" emma:mode="ink">
          <msink:context xmlns:msink="http://schemas.microsoft.com/ink/2010/main" type="inkDrawing" rotatedBoundingBox="12238,17214 12287,11990 12987,11997 12939,17221" semanticType="verticalRange" shapeName="Other">
            <msink:sourceLink direction="with" ref="{243A9D0C-A631-4854-B920-42B9C8DE8FB6}"/>
          </msink:context>
        </emma:interpretation>
      </emma:emma>
    </inkml:annotationXML>
    <inkml:trace contextRef="#ctx0" brushRef="#br0">31 6 1,'0'0'47,"-11"-8"1,11 8 8,-12 13-23,12-13-2,-10 0-3,10 0-4,0 0-3,0 0-2,0 0-2,0 0-4,15 0-3,3 3-3,7 2-1,7-2 2,4 1-1,9 0-2,7-1 0,4 1-2,1-4-1,-4 3-1,3-3 0,-6 1 0,-3-1-1,-9 0 1,-7 0-1,-4 0 0,-6 2 0,-3-1 0,-9 0 0,-9-1 1,13 1-1,-13-1 0,0 0 1,0 0 1,0 0 0,1 10 1,-1-10 1,-3 15 0,-1-4 1,0 7 1,-3 2 0,2 11 0,-1 7 1,2 10 0,-1 8 0,-1 7 1,-1 14 1,-2 9 0,-1 32 2,-5-1 0,5 16-4,-2 4-7,6 10 0,-3 4 0,4 4 0,1 1 0,2-13 0,2 7 0,0-2 0,2 2 0,-2-3 0,0-2 0,0 1 0,-1-5 0,-3-4 0,-2-5 0,-1-6 0,-4-5 0,0-8 0,2-3 0,-1-5 0,3 2 0,4-7 0,1-2 0,2-7 0,0-3 0,8-3 0,0 1 0,0-9 0,-1-9 0,-3-3 0,1-3 0,-4-5 0,0-7 0,-1-6 0,-1-5 0,-5-4 0,2-1 0,2-7 0,0-6 0,1-2 0,1 0 0,0-2 0,0-3 0,0-4 0,3-3 0,-3-7 0,4 11 0,-4-11 0,0 0 0,0 0 0,0 0 0,0 0 0,-9 0 0,9 0 0,-12 0 0,12 0 0,-12-2 0,12 2 0,-11-1 0,11 1 0,0 0 0,-13-4 0,13 4 0,-11 0 0,2 7 0,-4 3 0,-2 3 0,-7 6 0,-4 1 0,-5 6 0,-2-2 0,-2-2 0,-4 2 0,3-3 0,3-1 0,5-3 0,4-6 0,6 2 0,4-8 0,14-5-72,0 0-13,0 0-1,15-3-6,-2-9-6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7:30.834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4 16 39,'0'-9'54,"0"9"0,0-11-1,0 11-33,0 0 0,0 0 4,0 0 2,0 7 3,0 12-2,0 9 1,-1 8 1,-1 7-3,2 2-1,0 8-7,-1-1-8,1-3-5,3-4-2,2-9-1,1-2-2,1-9 1,-1-6-1,1-6 0,-1-3-2,-6-10-3,10 4-12,-10-4-24,13-13-33,-4-5-1,-1-3-7,0-8-2,0-2-4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7:31.100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15 45 41,'15'-23'61,"-8"5"1,1 12 3,-8 6 3,3 7-35,-3 24 0,0 4-4,-4 13-6,-3 2 1,4 10-1,-1 1-4,0 2-6,1-4-4,2-7-4,1-4-2,0-10-3,0-2-2,0-10-4,0-3-12,0-7-16,0-16-14,-3 16-29,3-16-4,-11 6-3,1-6-3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42.936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4 154 45,'-3'-20'63,"3"1"0,-3-4-3,3 3-2,1 1-36,5 2-6,6 2-2,-5 1-4,6 5 0,-13 9 6,15 0 4,-11 15 2,3 16 0,-7 17-1,-3 13-5,2 15 0,-3 7-2,1 7-11,-3 0-3,2-6 0,1-9 0,1-13 0,-1-10 0,-1-15 0,0-9 0,1-8 0,0-12 0,3-8 0,0 0-5,-4-12-35,4-1-36,-18-16-5,24-3-3,0-11-5,7-1-3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7:31.536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2 193 48,'0'0'65,"-4"6"1,4 7 4,4 4-1,3 10-39,6 0-4,3 11 1,3 2-3,5 7-3,5-8-4,1-4-2,6 0-4,1-10-2,3-3-2,1-10-1,8-12-6,6-15 0,7-11 0,4-11 0,4-11 0,7-6 0,6-5 0,4-1 0,-2 1 0,1 7 0,-6 8 0,-7 7 0,-6 9 0,-13 2 0,-6 12-72,-6 5-11,-19 2 0,-5 7-6,-18 0-7,0 0 8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7:59.80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CAD2C9AE-AC37-4D7F-B7E1-BFC345668451}" emma:medium="tactile" emma:mode="ink">
          <msink:context xmlns:msink="http://schemas.microsoft.com/ink/2010/main" type="writingRegion" rotatedBoundingBox="15567,12141 26344,11674 26552,16478 15775,16944"/>
        </emma:interpretation>
      </emma:emma>
    </inkml:annotationXML>
    <inkml:traceGroup>
      <inkml:annotationXML>
        <emma:emma xmlns:emma="http://www.w3.org/2003/04/emma" version="1.0">
          <emma:interpretation id="{D24EB590-433F-4A63-89F3-EBE62C76AF09}" emma:medium="tactile" emma:mode="ink">
            <msink:context xmlns:msink="http://schemas.microsoft.com/ink/2010/main" type="paragraph" rotatedBoundingBox="15567,12141 25301,11719 25340,12618 15606,13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281EDB-DBC8-4923-962D-D06C7F4A217A}" emma:medium="tactile" emma:mode="ink">
              <msink:context xmlns:msink="http://schemas.microsoft.com/ink/2010/main" type="line" rotatedBoundingBox="15567,12141 25301,11719 25340,12618 15606,13039"/>
            </emma:interpretation>
          </emma:emma>
        </inkml:annotationXML>
        <inkml:traceGroup>
          <inkml:annotationXML>
            <emma:emma xmlns:emma="http://www.w3.org/2003/04/emma" version="1.0">
              <emma:interpretation id="{9093AB75-E972-4D3B-8F0B-40BA5D7A6EC1}" emma:medium="tactile" emma:mode="ink">
                <msink:context xmlns:msink="http://schemas.microsoft.com/ink/2010/main" type="inkWord" rotatedBoundingBox="15567,12141 16199,12113 16233,12888 15600,12916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c</emma:literal>
                </emma:interpretation>
                <emma:interpretation id="interp2" emma:lang="ko-KR" emma:confidence="0">
                  <emma:literal>오</emma:literal>
                </emma:interpretation>
                <emma:interpretation id="interp3" emma:lang="ko-KR" emma:confidence="0">
                  <emma:literal>으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396 143 22,'3'-13'66,"0"5"3,-3-5 1,4 2-4,-3 2-32,-1 9-9,0 0-6,13-2-6,-13 2-4,15 0-4,-15 0-1,10 0 0,-10 0 0,11 0 0,-11 0 0,6-8-1,-6 8 1,2-18-1,-2 8 0,-2-1-2,-6-2 0,-3 2 0,-5 4-1,-6 1 0,-2 5 0,-6 4 2,-6 10 3,-1 9 3,0 7 3,-5 11 2,0 8 1,-1 10 1,6 6-6,8 4-9,7-2 0,9-1 0,10 0 0,9-6 0,35-8 0,16-13 0,10-3 0,8-14 0,2-8 0,0-4 0,-3-7 0,-5-2 0,-29-6 0,-11 5 0,-11-6 0,-5 7 0,-13 0 0,-6 0-39,-4 4 39,-10-4 0,5 0 0,-6-11-84,7 4-4,-4-14-5,11-3-1,7 4-5</inkml:trace>
        </inkml:traceGroup>
        <inkml:traceGroup>
          <inkml:annotationXML>
            <emma:emma xmlns:emma="http://www.w3.org/2003/04/emma" version="1.0">
              <emma:interpretation id="{3DF9EBF9-6DF3-423D-8F15-B23007EA802E}" emma:medium="tactile" emma:mode="ink">
                <msink:context xmlns:msink="http://schemas.microsoft.com/ink/2010/main" type="inkWord" rotatedBoundingBox="16343,12183 16694,12168 16730,12991 16378,13006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[</emma:literal>
                </emma:interpretation>
                <emma:interpretation id="interp8" emma:lang="ko-KR" emma:confidence="0">
                  <emma:literal>〔</emma:literal>
                </emma:interpretation>
                <emma:interpretation id="interp9" emma:lang="ko-KR" emma:confidence="0">
                  <emma:literal>&lt;</emma:literal>
                </emma:interpretation>
              </emma:one-of>
            </emma:emma>
          </inkml:annotationXML>
          <inkml:trace contextRef="#ctx0" brushRef="#br0" timeOffset="468.0009">1029 63 31,'-15'-10'62,"0"10"7,-6 0 1,-3 0-21,4 11-7,-5 14 0,2 12 0,-1 6-7,2 10-5,1 4-6,3 7-9,9 3-15,1 0 0,8 2 0,17 1 0,14-6 0,5-11 0,6-9 0,2-9 0,5-7 0,-4-10 0,-4-6 0,-17-12 0,-6 0 0,-7-3 0,-3 2 0,-8 1-28,0 0-57,-1-9-3,-5-4-1,6 5-6,-4-16 0,7 5 95</inkml:trace>
        </inkml:traceGroup>
        <inkml:traceGroup>
          <inkml:annotationXML>
            <emma:emma xmlns:emma="http://www.w3.org/2003/04/emma" version="1.0">
              <emma:interpretation id="{86F4A15A-4A9A-45ED-843F-AFEFC34C4B7A}" emma:medium="tactile" emma:mode="ink">
                <msink:context xmlns:msink="http://schemas.microsoft.com/ink/2010/main" type="inkWord" rotatedBoundingBox="16896,12107 17723,12071 17756,12843 16929,12879"/>
              </emma:interpretation>
              <emma:one-of disjunction-type="recognition" id="oneOf2">
                <emma:interpretation id="interp10" emma:lang="ko-KR" emma:confidence="0">
                  <emma:literal>Q</emma:literal>
                </emma:interpretation>
                <emma:interpretation id="interp11" emma:lang="ko-KR" emma:confidence="0">
                  <emma:literal>요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@</emma:literal>
                </emma:interpretation>
                <emma:interpretation id="interp1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967.2017">1566 77 37,'0'0'54,"-7"-18"10,7 18 2,-16 0-29,2 3 1,-1 11-2,-6 6 1,3 10 0,-5 4-3,-2 11-5,2 7-4,-4 3-8,8 2-17,5 3 0,10-6 0,4-4 0,18-8 0,14-7 0,12-12 0,10-10 0,8-9 0,4-5 0,7-15 0,-7-8 0,-1-9 0,-11-9 0,-8-7 0,-11-3 0,-12-3 0,-12-2 0,-11-1 0,-12 4 0,-14 1 0,-7 8 0,-6 1 0,-2 10 0,-1 6 0,2 8 0,5 10 0,2 4 0,5 12 0,35 11-67,-29 4-20,1 6-1,-2 0-5,6 5-7</inkml:trace>
          <inkml:trace contextRef="#ctx0" brushRef="#br0" timeOffset="1232.4022">1477 436 43,'18'7'81,"6"-2"1,4-4-1,4 1-3,1 3 3,4 5-57,0 3-4,-2 9-4,-2 2-11,3 1-5,-3 4 0,-3 2 0,2-5 0,1 2 0,-2-4 0,4-6 0,-3-6 0,1-4 0,-6-8-10,-27 0-71,33-10-2,-9-9-2,-1-5-6,-6-11-6</inkml:trace>
        </inkml:traceGroup>
        <inkml:traceGroup>
          <inkml:annotationXML>
            <emma:emma xmlns:emma="http://www.w3.org/2003/04/emma" version="1.0">
              <emma:interpretation id="{FC4A81F0-8F76-4A28-B605-43AEA616D493}" emma:medium="tactile" emma:mode="ink">
                <msink:context xmlns:msink="http://schemas.microsoft.com/ink/2010/main" type="inkWord" rotatedBoundingBox="17908,12068 18147,12057 18181,12833 17941,12843"/>
              </emma:interpretation>
              <emma:one-of disjunction-type="recognition" id="oneOf3">
                <emma:interpretation id="interp15" emma:lang="ko-KR" emma:confidence="0">
                  <emma:literal>)</emma:literal>
                </emma:interpretation>
                <emma:interpretation id="interp16" emma:lang="ko-KR" emma:confidence="0">
                  <emma:literal>]</emma:literal>
                </emma:interpretation>
                <emma:interpretation id="interp17" emma:lang="ko-KR" emma:confidence="0">
                  <emma:literal>}</emma:literal>
                </emma:interpretation>
                <emma:interpretation id="interp18" emma:lang="ko-KR" emma:confidence="0">
                  <emma:literal>J</emma:literal>
                </emma:interpretation>
                <emma:interpretation id="interp19" emma:lang="ko-KR" emma:confidence="0">
                  <emma:literal>〕</emma:literal>
                </emma:interpretation>
              </emma:one-of>
            </emma:emma>
          </inkml:annotationXML>
          <inkml:trace contextRef="#ctx0" brushRef="#br0" timeOffset="1560.0028">2328-54 12,'7'0'77,"8"4"6,2 5 0,9 7-3,-1 4 1,1 10-47,9 12-5,-6 10-6,1 8-14,-7 4-9,-5 4 0,-10 1 0,-8-3 0,-2-3 0,-15-8 0,-5-4 0,-7-12 0,2-6 0,-8-7 0,2-20-46,11-6-36,0-13-3,15-6-6,2-13-5,10-2-2</inkml:trace>
        </inkml:traceGroup>
        <inkml:traceGroup>
          <inkml:annotationXML>
            <emma:emma xmlns:emma="http://www.w3.org/2003/04/emma" version="1.0">
              <emma:interpretation id="{57CD14D1-52A2-4713-911A-10774056A9EF}" emma:medium="tactile" emma:mode="ink">
                <msink:context xmlns:msink="http://schemas.microsoft.com/ink/2010/main" type="inkWord" rotatedBoundingBox="19088,12082 19212,12076 19235,12611 19111,12616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ⅰ</emma:literal>
                </emma:interpretation>
                <emma:interpretation id="interp22" emma:lang="ko-KR" emma:confidence="0">
                  <emma:literal>「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1512.8203">3578 13 38,'-14'-11'68,"-3"0"-2,4 2 0,-1-2-4,6 0-35,8 11-13,0 0-14,0 0-17,-3 11-17,12 2-27,2 0-4,8 1-4,-1-4 0</inkml:trace>
          <inkml:trace contextRef="#ctx0" brushRef="#br0" timeOffset="11341.22">3596 232 3,'0'0'52,"0"-10"7,0 10 1,0-48-15,0 48-7,0 0 2,8 9-4,-6 4 1,3 8-4,-5 4-5,3 3-2,-3 3-5,3 1-4,0-2-4,-2-3-10,0-2-3,2-4 0,-1-4 0,2-4 0,-3-2 0,-1-11 0,6 13 0,-6-13 0,0 0-9,0 0-46,0 0-27,11-8 0,-11-15-6,2-7-5,-2-7 2</inkml:trace>
        </inkml:traceGroup>
        <inkml:traceGroup>
          <inkml:annotationXML>
            <emma:emma xmlns:emma="http://www.w3.org/2003/04/emma" version="1.0">
              <emma:interpretation id="{5ED8D7EC-2ACD-442E-A0DA-8EF1299B36B8}" emma:medium="tactile" emma:mode="ink">
                <msink:context xmlns:msink="http://schemas.microsoft.com/ink/2010/main" type="inkWord" rotatedBoundingBox="19423,12185 19737,12171 19757,12625 19443,12638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5</emma:literal>
                </emma:interpretation>
                <emma:interpretation id="interp2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1902.821">4120 58 43,'0'0'52,"8"-2"7,-16-2 0,-9 4-34,-1 8 4,-11 0 3,3 4 1,-5 2 0,2 6-4,-2-7-5,8 6-3,6-2-3,8 0-5,9-1-4,11 5-1,14-3-3,5-2-1,8 4 0,4 4-1,2-1-1,-7 5-1,-8-2 0,-8 1 1,-14-1 0,-10-2-2,-15-2 0,-12-6 0,-8-4 0,-6-5 0,0-2 0,-1-5 0,9 0 0,4-10 0,16 1-16,10-3-65,6-3-1,22-4-4,7 0-6,10-4-5</inkml:trace>
        </inkml:traceGroup>
        <inkml:traceGroup>
          <inkml:annotationXML>
            <emma:emma xmlns:emma="http://www.w3.org/2003/04/emma" version="1.0">
              <emma:interpretation id="{70527D62-B25B-449D-B89E-CDA99960AE31}" emma:medium="tactile" emma:mode="ink">
                <msink:context xmlns:msink="http://schemas.microsoft.com/ink/2010/main" type="inkWord" rotatedBoundingBox="20140,11984 21547,11923 21575,12570 20168,12631"/>
              </emma:interpretation>
              <emma:one-of disjunction-type="recognition" id="oneOf6">
                <emma:interpretation id="interp30" emma:lang="ko-KR" emma:confidence="0">
                  <emma:literal>한</emma:literal>
                </emma:interpretation>
                <emma:interpretation id="interp31" emma:lang="ko-KR" emma:confidence="0">
                  <emma:literal>있</emma:literal>
                </emma:interpretation>
                <emma:interpretation id="interp32" emma:lang="ko-KR" emma:confidence="0">
                  <emma:literal>해</emma:literal>
                </emma:interpretation>
                <emma:interpretation id="interp33" emma:lang="ko-KR" emma:confidence="0">
                  <emma:literal>컸</emma:literal>
                </emma:interpretation>
                <emma:interpretation id="interp34" emma:lang="ko-KR" emma:confidence="0">
                  <emma:literal>컵</emma:literal>
                </emma:interpretation>
              </emma:one-of>
            </emma:emma>
          </inkml:annotationXML>
          <inkml:trace contextRef="#ctx0" brushRef="#br0" timeOffset="12261.6216">4948-61 51,'8'-21'67,"1"2"0,-4 1 1,2 9 4,-7 9-42,0 10 3,0 17-5,-3 8 0,-1 6-3,-3 13-1,4 5-6,-3 2-18,6 2 0,-6-6 0,6-4 0,-3-12 0,3-5 0,0-10 0,0-5 0,-2-12 0,2-9-9,23 3-73,-27-8-2,-3-7-3,-5-9-7,-2-2-3</inkml:trace>
          <inkml:trace contextRef="#ctx0" brushRef="#br0" timeOffset="12994.8228">4593 238 46,'-16'4'82,"16"-4"0,0 0-3,6 4-3,16-4 1,14-2-57,2 0-7,16-1-4,3-1-1,9-3-3,-4-3-4,1-5-2,-5-6-7,-4-2-8,-9-11-10,-10 2-3,-10-8 0,-9 0 3,-6 4 9,-10-2 7,0 7 8,-7 1 11,0 10 11,-3 4 7,2 10 0,8 6-4,-15 0-3,9 14-3,1 10-2,3 11-1,0 5-9,0 12-5,0 2 0,2 11 0,-3-4 0,3 0 0,0-6 0,0-4 0,0-10 0,0-7 0,0-10 0,0-8 0,3-8 0,-3-8 0,12-8 0,-4-9 0,2-4 0,1-5 0,1-2 0,2-1 0,1-1 0,0 2 0,3 5 0,-1 4 0,2 5 0,-1 7 0,-3 7 0,0 4 0,-2 10 0,-4 6 0,1 7 0,1 1 0,0 4 0,4-1 0,6-5 0,2-1 0,6-5 0,7-8 0,4-7 0,3-5 0,2-13 0,-1-7 0,-1-8 0,-7-6 0,-6-3 0,-8 0 0,-12 0 0,-10 7 0,-7 9 0,-14 7 0,-5 11 0,-4 3 0,-2 13 0,6 8 0,8 4 0,7 1 0,11 0 0,15 4 0,11-7 0,12 1 0,-4 14 0,12-22-73,2-3-15,-8-13 0,2 0-9,-13-13-4</inkml:trace>
        </inkml:traceGroup>
        <inkml:traceGroup>
          <inkml:annotationXML>
            <emma:emma xmlns:emma="http://www.w3.org/2003/04/emma" version="1.0">
              <emma:interpretation id="{735543C1-48E4-45FC-91D5-899CDC93E652}" emma:medium="tactile" emma:mode="ink">
                <msink:context xmlns:msink="http://schemas.microsoft.com/ink/2010/main" type="inkWord" rotatedBoundingBox="22254,12056 22608,12041 22631,12571 22277,12587"/>
              </emma:interpretation>
              <emma:one-of disjunction-type="recognition" id="oneOf7">
                <emma:interpretation id="interp35" emma:lang="ko-KR" emma:confidence="0">
                  <emma:literal>V</emma:literal>
                </emma:interpretation>
                <emma:interpretation id="interp36" emma:lang="ko-KR" emma:confidence="0">
                  <emma:literal>ⅴ</emma:literal>
                </emma:interpretation>
                <emma:interpretation id="interp37" emma:lang="ko-KR" emma:confidence="0">
                  <emma:literal>Ⅴ</emma:literal>
                </emma:interpretation>
                <emma:interpretation id="interp38" emma:lang="ko-KR" emma:confidence="0">
                  <emma:literal>v</emma:literal>
                </emma:interpretation>
                <emma:interpretation id="interp3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3821.6243">6691 44 46,'-2'-14'74,"0"3"1,-1 1-1,3 10 0,0 0-34,-4 5-7,4 16-6,0 5-5,6 11-4,3 4-3,1 7-2,5 4-13,-1-3 0,4-1 0,0-5 0,0-8 0,0-11 0,-2-8 0,1-11 0,1-11 0,-4-12 0,-1-13 0,-2-7 0,-1-6 0,-3-5 0,-2-2 0,-2-2 0,1 2 0,0 5 0,2 9 0,-1-3 0,5 13-23,4 7-59,0 5-2,2 7-4,-1 3-3,6 5-3</inkml:trace>
        </inkml:traceGroup>
        <inkml:traceGroup>
          <inkml:annotationXML>
            <emma:emma xmlns:emma="http://www.w3.org/2003/04/emma" version="1.0">
              <emma:interpretation id="{C2502C67-1CEE-4867-9A93-28BC828CD1E3}" emma:medium="tactile" emma:mode="ink">
                <msink:context xmlns:msink="http://schemas.microsoft.com/ink/2010/main" type="inkWord" rotatedBoundingBox="22629,12059 23222,12033 23242,12486 22649,12512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은</emma:literal>
                </emma:interpretation>
                <emma:interpretation id="interp43" emma:lang="ko-KR" emma:confidence="0">
                  <emma:literal>오</emma:literal>
                </emma:interpretation>
                <emma:interpretation id="interp4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4227.225">7080 159 24,'-8'14'65,"-1"-4"9,9-10 2,-2 10-3,2-10-23,13 0-19,5 0-7,4 2-2,9-1-4,3-1-7,8-2-5,0-7-2,4-4-2,1-7-2,-6-4 0,-1-6-1,-10-2-1,-6 1 1,-9-5 0,-12 7-1,-8 5 3,-12 8 3,-12 7 3,-7 9 2,-7 12 2,-1 10-5,-4 7-6,2 6 0,8 6 0,7 3 0,13 2 0,10-5 0,8 1 0,14-5 0,11-3 0,8-6 0,11-6 0,1-10 0,10-7-4,34-2-80,-37-12-3,2-8-4,-6-13-5,6 0-3</inkml:trace>
        </inkml:traceGroup>
        <inkml:traceGroup>
          <inkml:annotationXML>
            <emma:emma xmlns:emma="http://www.w3.org/2003/04/emma" version="1.0">
              <emma:interpretation id="{F8373672-EB47-46DB-9323-AD5A04F3A604}" emma:medium="tactile" emma:mode="ink">
                <msink:context xmlns:msink="http://schemas.microsoft.com/ink/2010/main" type="inkWord" rotatedBoundingBox="23233,11838 24447,11785 24477,12468 23263,12520"/>
              </emma:interpretation>
              <emma:one-of disjunction-type="recognition" id="oneOf9">
                <emma:interpretation id="interp45" emma:lang="ko-KR" emma:confidence="0">
                  <emma:literal>영</emma:literal>
                </emma:interpretation>
                <emma:interpretation id="interp46" emma:lang="ko-KR" emma:confidence="0">
                  <emma:literal>₩</emma:literal>
                </emma:interpretation>
                <emma:interpretation id="interp47" emma:lang="ko-KR" emma:confidence="0">
                  <emma:literal>연</emma:literal>
                </emma:interpretation>
                <emma:interpretation id="interp48" emma:lang="ko-KR" emma:confidence="0">
                  <emma:literal>야</emma:literal>
                </emma:interpretation>
                <emma:interpretation id="interp49" emma:lang="ko-KR" emma:confidence="0">
                  <emma:literal>ㅃ</emma:literal>
                </emma:interpretation>
              </emma:one-of>
            </emma:emma>
          </inkml:annotationXML>
          <inkml:trace contextRef="#ctx0" brushRef="#br0" timeOffset="14664.0258">7922 41 31,'17'-18'73,"-6"6"7,-11 12 2,-11-6-3,-13-15-21,-9 36-21,-4 11-4,-3 7-5,1 7-18,1 2-10,11 3 0,8-1 0,15-2 0,8-4 0,18-8 0,11-4 0,13-11 0,8-11 0,6-5 0,8-16 0,-1-7 0,-5-12 0,-4-5 0,-11-12 0,-6-3 0,-8-1 0,-8-1 0,-10-2 0,-8 1 0,-4 4 0,-3 6 0,-1 4 0,-4 10 0,0 5 0,-1 10 0,6 20 0,0 0 0,-8 13 0,8 18 0,0 8 0,4 12 0,2 8 0,2 7 0,2 1 0,2 0 0,3-2 0,0-7 0,2-5 0,0-8 0,-5-15 0,-11-6-50,16-14-35,-6-10-3,-3-12-5,-6-14-6,-2-5 3</inkml:trace>
          <inkml:trace contextRef="#ctx0" brushRef="#br0" timeOffset="15210.0268">8094 112 17,'-40'0'84,"9"-1"2,7-6-3,8-1-4,9-7 0,9-8-31,16 10-31,11 3-5,10-2-6,16 3-6,7 1 0,10 2 0,9 0 0,-1 3 0,-1-1 0,2 4-18,-10-5-13,-9 2-5,-11 1-1,-8-1-1,-11-2 1,-11-1 6,-6 0 11,-15 6 17,11-12 17,-11 12 7,0 0 1,-17-6 4,3 9 4,-9 8 1,-6 9-4,-4 3-6,-3 11 0,0 2-2,-2 7-2,7 0-15,7 0-2,11-1 0,12-5 0,10-7 0,11-9 0,10-8 0,6-11 0,3-3 0,-2-13 0,-1-7 0,-8-8 0,-10-5 0,-11-5 0,-7 1 0,-7-1 0,-15 6 0,-5-1 0,-5 6 0,2 3 0,2 7 0,2 6 0,7 3 0,5 3 0,14 6 0,0 0-6,11-7-38,8 7-13,1 0-25,6 4-2,-1-4-5,4 5-2,-3-5 43</inkml:trace>
        </inkml:traceGroup>
        <inkml:traceGroup>
          <inkml:annotationXML>
            <emma:emma xmlns:emma="http://www.w3.org/2003/04/emma" version="1.0">
              <emma:interpretation id="{AFDB9E5E-BB67-4A30-9B8C-922B9A84452F}" emma:medium="tactile" emma:mode="ink">
                <msink:context xmlns:msink="http://schemas.microsoft.com/ink/2010/main" type="inkWord" rotatedBoundingBox="24415,11860 25305,11821 25330,12393 24440,12431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丈</emma:literal>
                </emma:interpretation>
                <emma:interpretation id="interp52" emma:lang="ko-KR" emma:confidence="0">
                  <emma:literal>又</emma:literal>
                </emma:interpretation>
                <emma:interpretation id="interp53" emma:lang="ko-KR" emma:confidence="0">
                  <emma:literal>文</emma:literal>
                </emma:interpretation>
                <emma:interpretation id="interp54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15724.8277">8845-38 5,'22'0'45,"3"0"36,0 0 2,1 7-1,-4 2-4,3 4-30,1 11-10,-5 7-12,-2 2-10,-5 3-7,-4 2-9,-6 0 0,-3-4 0,-2-3 0,-5-8 0,-2-7 0,0-10 0,-2-6 0,0-5 0,2-13 0,-2-8 0,6-5 0,0-7 0,3-4 0,1-2 0,1-1 0,7 2 0,8 3 0,0 0 0,5 5 0,2-1 0,6 7 0,4 2 0,3 4 0,1 0 0,1 6 0,-3 4 0,-3 5 0,-3 5 0,-6 3 0,-5 3 0,-5 11 0,-9 3 0,-4 2 0,-8 4 0,-8 4 0,-6 1 0,-4 3 0,-4 0 0,-3 0 0,-2 0 0,4 0 0,0 0 0,8-3 0,4 3 0,9-4 0,10-3 0,10 0 0,20-5 0,11-3 0,12-2 0,10-3 0,10-6 0,3-4 0,-2-1 0,-6 0 0,-16 0 0,-10-1-66,-18 1-18,-24 0-2,0 0-4,-29 0-7</inkml:trace>
        </inkml:traceGroup>
      </inkml:traceGroup>
    </inkml:traceGroup>
    <inkml:traceGroup>
      <inkml:annotationXML>
        <emma:emma xmlns:emma="http://www.w3.org/2003/04/emma" version="1.0">
          <emma:interpretation id="{0B1739BC-1FC2-4769-B814-4C65B19123A8}" emma:medium="tactile" emma:mode="ink">
            <msink:context xmlns:msink="http://schemas.microsoft.com/ink/2010/main" type="paragraph" rotatedBoundingBox="15823,13562 26425,13326 26451,14465 15849,147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8972DC-F245-411A-A540-113804FCB012}" emma:medium="tactile" emma:mode="ink">
              <msink:context xmlns:msink="http://schemas.microsoft.com/ink/2010/main" type="line" rotatedBoundingBox="15823,13562 26425,13326 26451,14465 15849,14701"/>
            </emma:interpretation>
          </emma:emma>
        </inkml:annotationXML>
        <inkml:traceGroup>
          <inkml:annotationXML>
            <emma:emma xmlns:emma="http://www.w3.org/2003/04/emma" version="1.0">
              <emma:interpretation id="{EA951E77-0D33-40A7-A611-FB181AB27587}" emma:medium="tactile" emma:mode="ink">
                <msink:context xmlns:msink="http://schemas.microsoft.com/ink/2010/main" type="inkWord" rotatedBoundingBox="15726,14087 15958,13524 16443,13724 16211,14287"/>
              </emma:interpretation>
              <emma:one-of disjunction-type="recognition" id="oneOf11">
                <emma:interpretation id="interp55" emma:lang="ko-KR" emma:confidence="0">
                  <emma:literal>S</emma:literal>
                </emma:interpretation>
                <emma:interpretation id="interp56" emma:lang="ko-KR" emma:confidence="0">
                  <emma:literal>s</emma:literal>
                </emma:interpretation>
                <emma:interpretation id="interp57" emma:lang="ko-KR" emma:confidence="0">
                  <emma:literal>5</emma:literal>
                </emma:interpretation>
                <emma:interpretation id="interp58" emma:lang="ko-KR" emma:confidence="0">
                  <emma:literal>$</emma:literal>
                </emma:interpretation>
                <emma:interpretation id="interp5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6879.2297">585 1643 24,'22'-17'65,"-1"2"5,1-2 2,-1 3-2,-5-2-32,3 2-5,-9 6-8,-10 8-8,0 0-4,-10 0-4,-9 2-3,-11 7 0,-3 4-2,-7 2 1,-6 2 2,-2 1-1,0-2 0,-2-1 1,9 3-1,2-4-2,9-1-1,9-1-1,10-1 0,11-11-1,10 13 0,15-6 0,13-2-1,10 2 1,13 6 0,-2 1 0,3 4-1,-6 3-1,-10 4 1,-6 3-1,-19 3 1,-11 1 1,-19-3 0,-17-1 1,-8-4 1,-9-3-3,-2-5 0,-5-4 0,4-5 0,5-7-10,8 0-38,11-5-30,5-11-1,12-3-5,5-12-5,12 1-2</inkml:trace>
        </inkml:traceGroup>
        <inkml:traceGroup>
          <inkml:annotationXML>
            <emma:emma xmlns:emma="http://www.w3.org/2003/04/emma" version="1.0">
              <emma:interpretation id="{7535EA8F-9805-4A30-B693-1CCC4198E058}" emma:medium="tactile" emma:mode="ink">
                <msink:context xmlns:msink="http://schemas.microsoft.com/ink/2010/main" type="inkWord" rotatedBoundingBox="16281,14655 16462,13661 16718,13708 16537,14702"/>
              </emma:interpretation>
              <emma:one-of disjunction-type="recognition" id="oneOf12">
                <emma:interpretation id="interp60" emma:lang="ko-KR" emma:confidence="0">
                  <emma:literal>P</emma:literal>
                </emma:interpretation>
                <emma:interpretation id="interp61" emma:lang="ko-KR" emma:confidence="0">
                  <emma:literal>p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%</emma:literal>
                </emma:interpretation>
                <emma:interpretation id="interp6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17378.4306">913 1587 27,'15'10'71,"-9"10"10,-6 15 2,-7 28-4,-3-2-34,1 12-2,-2 10-3,1 5-10,4 3-18,1-1-12,3-5 0,2-11 0,0-9 0,2-11 0,-1-13 0,1-13 0,-2-10 0,0-18 0,-6-1 0,1-18 0,-2-10 0,-2-13 0,1-6 0,1-13 0,2-5 0,1-5-7,-1-6-11,5-3 1,0-2 2,10 8 2,4-1 4,7 7 5,6 9 6,6 6 4,6 15 1,-1 10 1,1 13 0,-7 11 1,-5 8 0,-10 15-1,-12 10-1,-6 11-1,-16 6 1,-6 0-1,-13 1-6,0-5 0,-4-2 0,0-6 0,0-6 0,5-9 0,4-6 0,5-2-39,43-8-38,-26-2-4,4-5-2,8-7-6,12-9-2</inkml:trace>
        </inkml:traceGroup>
        <inkml:traceGroup>
          <inkml:annotationXML>
            <emma:emma xmlns:emma="http://www.w3.org/2003/04/emma" version="1.0">
              <emma:interpretation id="{DFF05152-1CA8-448E-BA9D-FFF3ACDEA1B5}" emma:medium="tactile" emma:mode="ink">
                <msink:context xmlns:msink="http://schemas.microsoft.com/ink/2010/main" type="inkWord" rotatedBoundingBox="16810,14086 17064,13625 17366,13791 17111,14252"/>
              </emma:interpretation>
              <emma:one-of disjunction-type="recognition" id="oneOf13">
                <emma:interpretation id="interp65" emma:lang="ko-KR" emma:confidence="0">
                  <emma:literal>‘</emma:literal>
                </emma:interpretation>
                <emma:interpretation id="interp66" emma:lang="ko-KR" emma:confidence="0">
                  <emma:literal>`</emma:literal>
                </emma:interpretation>
                <emma:interpretation id="interp67" emma:lang="ko-KR" emma:confidence="0">
                  <emma:literal>요</emma:literal>
                </emma:interpretation>
                <emma:interpretation id="interp68" emma:lang="ko-KR" emma:confidence="0">
                  <emma:literal>'</emma:literal>
                </emma:interpretation>
                <emma:interpretation id="interp69" emma:lang="ko-KR" emma:confidence="0">
                  <emma:literal>두</emma:literal>
                </emma:interpretation>
              </emma:one-of>
            </emma:emma>
          </inkml:annotationXML>
          <inkml:trace contextRef="#ctx0" brushRef="#br0" timeOffset="17784.0313">1497 1646 39,'39'-18'54,"-13"1"5,-11 1 2,32 1-31,-79 6 1,20 9 5,-9 2 1,-5 12-1,-8 10-5,-2 4-3,-4 11 0,0 4-4,1 6-7,6-1-17,11 1 0,6-10 0,10-2 0,6-8 0,10-11 0,6-10 0,5-8 0,7-17 0,3-6 0,0-10 0,-1-5 0,0 0-13,-6 0 2,-2 7 2,-7 3 4,-5 9 3,-8 8 6,-2 11 4,0 0 2,-13 17-1,6 2 0,-2 3-9,3 5 0,0-1 0,6 4 0,0-4 0,10 0 0,1-2-39,22-7-39,-14-7-3,-2-8-3,7-2-7,-6-12-1</inkml:trace>
        </inkml:traceGroup>
        <inkml:traceGroup>
          <inkml:annotationXML>
            <emma:emma xmlns:emma="http://www.w3.org/2003/04/emma" version="1.0">
              <emma:interpretation id="{AE2EE5CA-00CB-4521-A8DF-2881BA3AFE6B}" emma:medium="tactile" emma:mode="ink">
                <msink:context xmlns:msink="http://schemas.microsoft.com/ink/2010/main" type="inkWord" rotatedBoundingBox="17367,13722 18342,13808 18305,14233 17330,14148"/>
              </emma:interpretation>
              <emma:one-of disjunction-type="recognition" id="oneOf14">
                <emma:interpretation id="interp70" emma:lang="ko-KR" emma:confidence="0">
                  <emma:literal>나</emma:literal>
                </emma:interpretation>
                <emma:interpretation id="interp71" emma:lang="ko-KR" emma:confidence="0">
                  <emma:literal>와</emma:literal>
                </emma:interpretation>
                <emma:interpretation id="interp72" emma:lang="ko-KR" emma:confidence="0">
                  <emma:literal>다</emma:literal>
                </emma:interpretation>
                <emma:interpretation id="interp73" emma:lang="ko-KR" emma:confidence="0">
                  <emma:literal>u</emma:literal>
                </emma:interpretation>
                <emma:interpretation id="interp74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18205.232">1885 1636 31,'15'-14'77,"-10"3"2,-5 11 1,-8 1-1,-10 15-1,0 3-45,-5 14-9,-2 4-4,4 6-10,3-2-10,10 4 0,8-4 0,4 2 0,13-7 0,9-6 0,7-4 0,10-13 0,6-5 0,8-8 0,5-12 0,4-9 0,-4-9 0,-1-4 0,-3-9 0,-5-1 0,-10-1 0,-11 4 0,-13 3 0,-11 7 0,-8 8 0,-8 10 0,-14 12 0,-4 7 0,-6 13 0,3 8 0,2 7 0,6 3 0,13 0 0,8 2 0,19-8 0,14-3 0,7-4 0,8-5 0,5-7 0,2-3-34,-2-4-52,-2-10-2,-8-2-4,-11-12-6,-5 1-2</inkml:trace>
        </inkml:traceGroup>
        <inkml:traceGroup>
          <inkml:annotationXML>
            <emma:emma xmlns:emma="http://www.w3.org/2003/04/emma" version="1.0">
              <emma:interpretation id="{BC914649-72D5-45F8-B365-1CBCC9D9E493}" emma:medium="tactile" emma:mode="ink">
                <msink:context xmlns:msink="http://schemas.microsoft.com/ink/2010/main" type="inkWord" rotatedBoundingBox="19067,13612 22701,13531 22721,14412 19086,14493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’</emma:literal>
                </emma:interpretation>
                <emma:interpretation id="interp78" emma:lang="ko-KR" emma:confidence="0">
                  <emma:literal>『</emma:literal>
                </emma:interpretation>
                <emma:interpretation id="interp7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34803.6608">3741 1637 23,'16'-12'46,"0"-5"5,-4 4-1,-5 1-26,4 4 2,-4-1-2,-7 9 0,7-12-4,-7 12-1,-4 0-2,-7 2-2,-7 8-3,-4 0-3,-5-2-1,-7 3 2,-2 2 2,-4-1 0,4 0-1,3-5-1,4 0 0,7-3-2,8 6-2,14-10-2,5 14-1,14-3-2,11 1 0,12 2 0,6 3 0,3 0 0,-2 4-1,-3 0 0,-9 3 0,-7 0 3,-16 0 1,-12 0 2,-12-3 1,-12 1 0,-7-2 1,-7-6 0,-1-1-1,-2-5-5,8-2-2,0-6-3,13-4-36,10-1-37,7-5-3,6 0-3,10-5-7,9-4-3</inkml:trace>
        </inkml:traceGroup>
        <inkml:traceGroup>
          <inkml:annotationXML>
            <emma:emma xmlns:emma="http://www.w3.org/2003/04/emma" version="1.0">
              <emma:interpretation id="{EE959534-E7E7-44BC-80B3-3AF74EE14331}" emma:medium="tactile" emma:mode="ink">
                <msink:context xmlns:msink="http://schemas.microsoft.com/ink/2010/main" type="inkWord" rotatedBoundingBox="19498,14454 19609,13689 19883,13729 19772,14494"/>
              </emma:interpretation>
              <emma:one-of disjunction-type="recognition" id="oneOf16">
                <emma:interpretation id="interp80" emma:lang="ko-KR" emma:confidence="0">
                  <emma:literal>p</emma:literal>
                </emma:interpretation>
                <emma:interpretation id="interp81" emma:lang="ko-KR" emma:confidence="0">
                  <emma:literal>P</emma:literal>
                </emma:interpretation>
                <emma:interpretation id="interp82" emma:lang="ko-KR" emma:confidence="0">
                  <emma:literal>8</emma:literal>
                </emma:interpretation>
                <emma:interpretation id="interp83" emma:lang="ko-KR" emma:confidence="0">
                  <emma:literal>n</emma:literal>
                </emma:interpretation>
                <emma:interpretation id="interp8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35287.2616">4012 1690 31,'10'-1'63,"-10"1"9,11 11 3,-10 10-27,1 7-2,1 10-5,2 11-1,-1 7-7,2 8-11,1 2-7,-1-1-5,1-3-5,0-4-2,-1-9-1,-2-9 0,-1-9 1,-2-10-3,-1-11 0,0-10 0,-8-4 0,1-12 0,-3-11 0,-1-6-2,0-8-6,-1-8-2,-2-4 0,4-5 1,2-1 0,3-1 2,3 2 1,2 4 2,8 2 1,10 3 4,6 8 1,9 2 0,3 10 1,1 9 1,4 6-1,-6 11 1,-4 5 0,-9 13-1,-9 6 0,-13 10 0,-11 6 0,-13 2 0,-10-3 0,-7 0 0,-3-6 0,-2 0-4,2-11-6,5-4-32,39-15-34,-23 4-2,23-4-6,0-13-4,16 1-3</inkml:trace>
        </inkml:traceGroup>
        <inkml:traceGroup>
          <inkml:annotationXML>
            <emma:emma xmlns:emma="http://www.w3.org/2003/04/emma" version="1.0">
              <emma:interpretation id="{775FD66C-2A9D-4D38-B783-05A3FF68A329}" emma:medium="tactile" emma:mode="ink">
                <msink:context xmlns:msink="http://schemas.microsoft.com/ink/2010/main" type="inkWord" rotatedBoundingBox="19917,14012 20245,13705 20495,13972 20167,14279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0</emma:literal>
                </emma:interpretation>
                <emma:interpretation id="interp87" emma:lang="ko-KR" emma:confidence="0">
                  <emma:literal>'</emma:literal>
                </emma:interpretation>
                <emma:interpretation id="interp88" emma:lang="ko-KR" emma:confidence="0">
                  <emma:literal>어</emma:literal>
                </emma:interpretation>
                <emma:interpretation id="interp8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35708.4628">4715 1652 11,'-4'-10'47,"-3"0"11,-9 3 6,28 2-17,-31 9 0,-18 11 1,-3 5-1,-3 8-2,2 6-5,-4 7-6,12 5-11,9 1-23,7-5 0,14-3 0,12-11 0,14-5 0,10-15 0,7-8 0,1-9 0,1-14 0,-2-8 0,-2-7 0,-10 3 0,-9-4-5,-2 8 0,-9 5 2,-3 4 2,-5 11 3,0 11 1,-5 5 0,-2 9 1,3 8-2,2 2-2,2 6-2,0-6-19,6 8-55,11-3-2,-1-13-3,12 0-6,-4-12-3</inkml:trace>
        </inkml:traceGroup>
        <inkml:traceGroup>
          <inkml:annotationXML>
            <emma:emma xmlns:emma="http://www.w3.org/2003/04/emma" version="1.0">
              <emma:interpretation id="{1B13C411-83FD-495B-9D58-1BF1FD56B92C}" emma:medium="tactile" emma:mode="ink">
                <msink:context xmlns:msink="http://schemas.microsoft.com/ink/2010/main" type="inkWord" rotatedBoundingBox="20498,13784 21050,13808 21032,14214 20481,14190"/>
              </emma:interpretation>
              <emma:one-of disjunction-type="recognition" id="oneOf18">
                <emma:interpretation id="interp90" emma:lang="ko-KR" emma:confidence="0">
                  <emma:literal>n</emma:literal>
                </emma:interpretation>
                <emma:interpretation id="interp91" emma:lang="ko-KR" emma:confidence="0">
                  <emma:literal>애</emma:literal>
                </emma:interpretation>
                <emma:interpretation id="interp92" emma:lang="ko-KR" emma:confidence="0">
                  <emma:literal>아</emma:literal>
                </emma:interpretation>
                <emma:interpretation id="interp93" emma:lang="ko-KR" emma:confidence="0">
                  <emma:literal>서</emma:literal>
                </emma:interpretation>
                <emma:interpretation id="interp94" emma:lang="ko-KR" emma:confidence="0">
                  <emma:literal>卜</emma:literal>
                </emma:interpretation>
              </emma:one-of>
            </emma:emma>
          </inkml:annotationXML>
          <inkml:trace contextRef="#ctx0" brushRef="#br0" timeOffset="36535.2642">4915 1943 1,'-4'13'60,"1"-3"6,3-10 5,-3 15 1,3-15-28,0 0-4,0 0-1,0 0-6,2-8-7,3-6-5,2-2-7,1-8-4,2-2-5,1-5-2,4-3-1,0 3-1,1 0-1,-1 3 1,0 4-2,1 5 1,1 4-1,-1 5 0,2 10 0,-2 3 1,-1 14 2,0 6 0,-5 6 0,-2 9-2,-4 5 0,-1 5 0,-2-4 0,-1-1 0,0-6 0,0-5 0,0-7 0,0-7 0,1-8 0,-1-10 0,0 0 0,11-10 0,-5-4 0,-3-7 0,4 3 0,1-5 0,0-2 0,2 2 0,-3-2 0,1 4 0,4 1 0,4 3 0,-3 0 0,5-1 0,2 6 0,0 1 0,1 3 0,-2 3 0,2 6 0,-5 7 0,0 8 0,-5 2 0,-3 6 0</inkml:trace>
          <inkml:trace contextRef="#ctx0" brushRef="#br0" timeOffset="36597.6642">5443 1859 511,'7'27'0,"-3"-2"0,-1 6 0,-3-13 0,0-2 0,0-2 0,0-14-5</inkml:trace>
        </inkml:traceGroup>
        <inkml:traceGroup>
          <inkml:annotationXML>
            <emma:emma xmlns:emma="http://www.w3.org/2003/04/emma" version="1.0">
              <emma:interpretation id="{3F6CB7FB-5F96-4D39-89B9-52FECAE5815E}" emma:medium="tactile" emma:mode="ink">
                <msink:context xmlns:msink="http://schemas.microsoft.com/ink/2010/main" type="inkWord" rotatedBoundingBox="21087,14154 21196,13764 21500,13849 21392,14239"/>
              </emma:interpretation>
              <emma:one-of disjunction-type="recognition" id="oneOf19">
                <emma:interpretation id="interp95" emma:lang="ko-KR" emma:confidence="0">
                  <emma:literal>n</emma:literal>
                </emma:interpretation>
                <emma:interpretation id="interp96" emma:lang="ko-KR" emma:confidence="0">
                  <emma:literal>커</emma:literal>
                </emma:interpretation>
                <emma:interpretation id="interp97" emma:lang="ko-KR" emma:confidence="0">
                  <emma:literal>거</emma:literal>
                </emma:interpretation>
                <emma:interpretation id="interp98" emma:lang="ko-KR" emma:confidence="0">
                  <emma:literal>刀</emma:literal>
                </emma:interpretation>
                <emma:interpretation id="interp99" emma:lang="ko-KR" emma:confidence="0">
                  <emma:literal>力</emma:literal>
                </emma:interpretation>
              </emma:one-of>
            </emma:emma>
          </inkml:annotationXML>
          <inkml:trace contextRef="#ctx0" brushRef="#br0" timeOffset="37284.0652">5594 1722 23,'3'-8'52,"0"-2"4,-3 10 1,15-12-26,-15 12-3,8-5 2,-8 5-3,11 4 0,-6 5-3,0 6 0,-1 4 1,-4 4-3,2 6-1,-2-1-2,-5 9-3,-1-1-4,0 1-4,-4-3-1,3-5-5,1-2-2,-3-8 0,4-3 0,5-16 0,-10 5 0,9-10 0,1-13 0,4-5 0,4-9 0,3-1 0,3-4 0,3 0 0,3 0 0,1 3 0,1 2 0,1 8 0,2 5 0,-1 5 0,-1 8 0,-2 5 0,-3 3 0,-1 9 0,-7 9 0,-3 3 0,-3 6 0,-4 4 0,0 0 0,-5 1 0,-1-2 0,1-3 0,-2-7 0,1 0 0,2-6 0,3-7 0,1-9 0,-3-39-28,3 39-53,0-19-3,5 6-3,-2-10-7,7-1-2</inkml:trace>
        </inkml:traceGroup>
        <inkml:traceGroup>
          <inkml:annotationXML>
            <emma:emma xmlns:emma="http://www.w3.org/2003/04/emma" version="1.0">
              <emma:interpretation id="{B29727FF-C2E3-42DA-9E2A-8B0DAD333748}" emma:medium="tactile" emma:mode="ink">
                <msink:context xmlns:msink="http://schemas.microsoft.com/ink/2010/main" type="inkWord" rotatedBoundingBox="21489,13801 21972,13712 22034,14046 21551,14135"/>
              </emma:interpretation>
              <emma:one-of disjunction-type="recognition" id="oneOf20">
                <emma:interpretation id="interp100" emma:lang="ko-KR" emma:confidence="0">
                  <emma:literal>e</emma:literal>
                </emma:interpretation>
                <emma:interpretation id="interp101" emma:lang="ko-KR" emma:confidence="0">
                  <emma:literal>t</emma:literal>
                </emma:interpretation>
                <emma:interpretation id="interp102" emma:lang="ko-KR" emma:confidence="0">
                  <emma:literal>으</emma:literal>
                </emma:interpretation>
                <emma:interpretation id="interp103" emma:lang="ko-KR" emma:confidence="0">
                  <emma:literal>오</emma:literal>
                </emma:interpretation>
                <emma:interpretation id="interp10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7658.4662">5936 1802 13,'0'9'75,"0"-9"4,0 13 3,0-13-5,11 8-1,4-7-44,6 3-9,2-4-3,6 0-8,3-5-4,5-4-3,-1-5-3,0-3-2,-3-5-1,-3-1 0,-5-2-1,-4 1-1,-9 0 1,-5 5 0,-7 2 0,-4 4 2,-10 7 3,-6 6 1,-7 0 2,-4 7 1,-1 8-7,0 3 0,2 6 0,7 1 0,0 6 0,12-4 0,9 3 0,4-1 0,15-1 0,2-1 0,9-7 0,1-5 0,9 2 0,27-6-48,-28-8-38,9-3-2,-8-7-5,5-3-7,-8-8 4</inkml:trace>
        </inkml:traceGroup>
        <inkml:traceGroup>
          <inkml:annotationXML>
            <emma:emma xmlns:emma="http://www.w3.org/2003/04/emma" version="1.0">
              <emma:interpretation id="{049B8635-779F-4AE2-A5F5-1E50B0CEDB76}" emma:medium="tactile" emma:mode="ink">
                <msink:context xmlns:msink="http://schemas.microsoft.com/ink/2010/main" type="inkWord" rotatedBoundingBox="21948,13863 22425,13533 22711,13945 22233,14275"/>
              </emma:interpretation>
              <emma:one-of disjunction-type="recognition" id="oneOf21">
                <emma:interpretation id="interp105" emma:lang="ko-KR" emma:confidence="0">
                  <emma:literal>a</emma:literal>
                </emma:interpretation>
                <emma:interpretation id="interp106" emma:lang="ko-KR" emma:confidence="0">
                  <emma:literal>d</emma:literal>
                </emma:interpretation>
                <emma:interpretation id="interp107" emma:lang="ko-KR" emma:confidence="0">
                  <emma:literal>아</emma:literal>
                </emma:interpretation>
                <emma:interpretation id="interp108" emma:lang="ko-KR" emma:confidence="0">
                  <emma:literal>라</emma:literal>
                </emma:interpretation>
                <emma:interpretation id="interp10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38173.2668">6745 1709 58,'0'0'71,"0"0"1,0 0-2,-15-5-1,5 6-43,-6 7 0,-6 2-5,5 1-4,-2-4-4,4 1-3,1-5-1,4 1-1,-1-1-2,2-2 0,9-1-1,-17 4-2,17-4 1,-16 5 1,6-1 0,-2 3 2,-1 5-7,-1-1 0,3 3 0,0 2 0,4 1 0,3 3 0,4-3 0,7-3 0,8-1 0,7-6 0,7-5 0,2-2 0,0-9 0,5-8 0,-4-6 0,0-10 0,-4-8 0,-3-3 0,-4-8 0,-2-3 0,-5 0 0,-4 3 0,-2 7 0,-3 7 0,-3 10 0,-2 13 0,0 15 0,-6 5 0,2 13 0,1 14 0,1 8 0,2 5 0,0 2 0,7 4 0,6-2 0,5-3 0,4-8 0,14-48-13,3 35-70,1-9-4,5-4-3,-4-12-7,5-6-5</inkml:trace>
        </inkml:traceGroup>
        <inkml:traceGroup>
          <inkml:annotationXML>
            <emma:emma xmlns:emma="http://www.w3.org/2003/04/emma" version="1.0">
              <emma:interpretation id="{4B3D5B72-C1C6-462B-9A3E-CF2BE320C443}" emma:medium="tactile" emma:mode="ink">
                <msink:context xmlns:msink="http://schemas.microsoft.com/ink/2010/main" type="inkWord" rotatedBoundingBox="23335,13395 24284,13374 24304,14294 23355,14315"/>
              </emma:interpretation>
              <emma:one-of disjunction-type="recognition" id="oneOf22">
                <emma:interpretation id="interp110" emma:lang="ko-KR" emma:confidence="0">
                  <emma:literal>b</emma:literal>
                </emma:interpretation>
                <emma:interpretation id="interp111" emma:lang="ko-KR" emma:confidence="0">
                  <emma:literal>‘</emma:literal>
                </emma:interpretation>
                <emma:interpretation id="interp112" emma:lang="ko-KR" emma:confidence="0">
                  <emma:literal>s</emma:literal>
                </emma:interpretation>
                <emma:interpretation id="interp113" emma:lang="ko-KR" emma:confidence="0">
                  <emma:literal>3</emma:literal>
                </emma:interpretation>
                <emma:interpretation id="interp11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39046.8686">7848 1332 6,'-5'-16'64,"-7"-5"8,8 9 1,-7 1-2,11 11-20,0 0-9,-4 8-3,4 22-6,-2 6-6,1 12-6,-2 7-9,2 5-12,-1-1 0,0-1 0,2-8 0,0-6 0,2-13 0,4-9 0,-2-9 0,-4-13 0,15-3 0,-5-14 0,1-5 0,4-7 0,4-3 0,5-4 0,5 0 0,4 5 0,3 3 0,0 11 0,-3 6 0,-3 9 0,-4 6 0,-8 10 0,-7 9 0,-11 4 0,-10 4 0,-10 0 0,-11 0 0,-6-1 0,-4-5 0,-5-3 0,0-2 0,0-8 0,9-4 0,5-6 0,7-2 0,7-4 0,14-30-16,10 21-67,6-8-3,14 4-4,5-6-4,7-4-5</inkml:trace>
        </inkml:traceGroup>
        <inkml:traceGroup>
          <inkml:annotationXML>
            <emma:emma xmlns:emma="http://www.w3.org/2003/04/emma" version="1.0">
              <emma:interpretation id="{640BAFEC-542F-4669-BCD3-ADD4C8C20836}" emma:medium="tactile" emma:mode="ink">
                <msink:context xmlns:msink="http://schemas.microsoft.com/ink/2010/main" type="inkWord" rotatedBoundingBox="24221,13505 24355,14238 23960,14310 23825,13578"/>
              </emma:interpretation>
              <emma:one-of disjunction-type="recognition" id="oneOf23">
                <emma:interpretation id="interp115" emma:lang="ko-KR" emma:confidence="0">
                  <emma:literal>y</emma:literal>
                </emma:interpretation>
                <emma:interpretation id="interp116" emma:lang="ko-KR" emma:confidence="0">
                  <emma:literal>닝</emma:literal>
                </emma:interpretation>
                <emma:interpretation id="interp117" emma:lang="ko-KR" emma:confidence="0">
                  <emma:literal>&gt;</emma:literal>
                </emma:interpretation>
                <emma:interpretation id="interp118" emma:lang="ko-KR" emma:confidence="0">
                  <emma:literal>)</emma:literal>
                </emma:interpretation>
                <emma:interpretation id="interp119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39468.0692">8341 1439 52,'16'-3'79,"-6"3"3,-10 0 0,0 18-3,-11 1-31,-3 5-14,6 2-4,-2 0-5,8 1-25,2-5 0,13-3 0,11-4 0,6-5 0,3-9 0,6-1 0,-1-8 0,0-8 0,-5-2 0,-7-3 0,-7 0 0,-4-3 0,-4 8 0,-4-1 0,-3 6 0,-4 11 0,0 0 0,9 5 0,-5 13 0,0 10 0,1 10 0,2 6 0,-1 9 0,2 3 0,0 3 0,-1 0 0,0-4 0,-4-2 0,-3-9 0,-8-5 0,-6-9 0,-7-4 0,-8-4 0,-7-6 0,-4-2 0,-4-6 0,4 2-44,7-3-45,-1-5-1,13 1-5,-1-7-7</inkml:trace>
        </inkml:traceGroup>
        <inkml:traceGroup>
          <inkml:annotationXML>
            <emma:emma xmlns:emma="http://www.w3.org/2003/04/emma" version="1.0">
              <emma:interpretation id="{3245F6EE-ACB4-4926-81F8-E059A9B89157}" emma:medium="tactile" emma:mode="ink">
                <msink:context xmlns:msink="http://schemas.microsoft.com/ink/2010/main" type="inkWord" rotatedBoundingBox="25072,13360 26425,13330 26445,14225 25092,14255"/>
              </emma:interpretation>
              <emma:one-of disjunction-type="recognition" id="oneOf24">
                <emma:interpretation id="interp120" emma:lang="ko-KR" emma:confidence="0">
                  <emma:literal>'</emma:literal>
                </emma:interpretation>
                <emma:interpretation id="interp121" emma:lang="ko-KR" emma:confidence="0">
                  <emma:literal>9</emma:literal>
                </emma:interpretation>
                <emma:interpretation id="interp122" emma:lang="ko-KR" emma:confidence="0">
                  <emma:literal>외</emma:literal>
                </emma:interpretation>
                <emma:interpretation id="interp123" emma:lang="ko-KR" emma:confidence="0">
                  <emma:literal>온</emma:literal>
                </emma:interpretation>
                <emma:interpretation id="interp12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53383.2934">9843 1563 18,'0'0'62,"0"0"4,10-13 1,-10 13-1,12-17-32,-12 17-6,15-14-4,-15 14-1,14-17-6,-10 7-3,-1-2-3,-2-2-2,-1 0-2,-1-7 0,-3-2-1,-4-3-2,-1 0-1,-2-1-1,-3 3 0,-2-2-1,-2 6 0,-1 5-1,-3 6 0,-3 7 0,-3 7 3,-2 12 0,0 13 3,-5 13 1,2 9 1,3 7 1,6 4-6,2 5-3,10-2 0,5-2 0,7-8 0,15-10 0,10-11 0,5-9 0,3-12 0,7-11 0,-1-9 0,1-17 0,0-6 0,-8-13 0,-4-2 0,-1-3 0,-9 0 0,-6 0 0,-6 6 0,-5 9-4,-2 7 3,-5 11 2,-5 10 1,-1 5 0,-1 16-2,1 6 0,3 5 0,0 5 0,5 5 0,1-1 0,3 3 0,0-1 0,5-4 0,1-7 0,2 2 0,2-10-5,-3-2-73,4-1-4,-3-13-1,7-1-7,-5-4-3</inkml:trace>
        </inkml:traceGroup>
        <inkml:traceGroup>
          <inkml:annotationXML>
            <emma:emma xmlns:emma="http://www.w3.org/2003/04/emma" version="1.0">
              <emma:interpretation id="{19D3E160-90F3-4FF3-A9CB-E7301ED9A8DD}" emma:medium="tactile" emma:mode="ink">
                <msink:context xmlns:msink="http://schemas.microsoft.com/ink/2010/main" type="inkWord" rotatedBoundingBox="25456,14212 25662,13926 25762,13998 25556,14284"/>
              </emma:interpretation>
              <emma:one-of disjunction-type="recognition" id="oneOf25">
                <emma:interpretation id="interp125" emma:lang="ko-KR" emma:confidence="0">
                  <emma:literal>」</emma:literal>
                </emma:interpretation>
                <emma:interpretation id="interp126" emma:lang="ko-KR" emma:confidence="0">
                  <emma:literal>,</emma:literal>
                </emma:interpretation>
                <emma:interpretation id="interp127" emma:lang="ko-KR" emma:confidence="0">
                  <emma:literal>』</emma:literal>
                </emma:interpretation>
                <emma:interpretation id="interp128" emma:lang="ko-KR" emma:confidence="0">
                  <emma:literal>3</emma:literal>
                </emma:interpretation>
                <emma:interpretation id="interp12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53601.6942">10075 1817 58,'17'1'77,"-1"4"2,-3 7-1,-6 2-2,-3 7-24,-4 7-24,-6 6-6,-7 0-7,-8 2-3,-3-3-4,-4-3-2,-2-4-6,1-9 0,0-7-15,1-7-32,35 0-29,-22-8-4,5-9-3,5-8-5,5-5-3</inkml:trace>
        </inkml:traceGroup>
        <inkml:traceGroup>
          <inkml:annotationXML>
            <emma:emma xmlns:emma="http://www.w3.org/2003/04/emma" version="1.0">
              <emma:interpretation id="{ECD4195B-2ED7-4226-A677-74912249E7AE}" emma:medium="tactile" emma:mode="ink">
                <msink:context xmlns:msink="http://schemas.microsoft.com/ink/2010/main" type="inkWord" rotatedBoundingBox="25896,13926 26058,13455 26510,13610 26348,14082"/>
              </emma:interpretation>
              <emma:one-of disjunction-type="recognition" id="oneOf26">
                <emma:interpretation id="interp130" emma:lang="ko-KR" emma:confidence="0">
                  <emma:literal>b</emma:literal>
                </emma:interpretation>
                <emma:interpretation id="interp131" emma:lang="ko-KR" emma:confidence="0">
                  <emma:literal>3</emma:literal>
                </emma:interpretation>
                <emma:interpretation id="interp132" emma:lang="ko-KR" emma:confidence="0">
                  <emma:literal>능</emma:literal>
                </emma:interpretation>
                <emma:interpretation id="interp133" emma:lang="ko-KR" emma:confidence="0">
                  <emma:literal>B</emma:literal>
                </emma:interpretation>
                <emma:interpretation id="interp134" emma:lang="ko-KR" emma:confidence="0">
                  <emma:literal>노</emma:literal>
                </emma:interpretation>
              </emma:one-of>
            </emma:emma>
          </inkml:annotationXML>
          <inkml:trace contextRef="#ctx0" brushRef="#br1" timeOffset="54147.6949">10478 1333 23,'0'0'66,"0"0"7,13 8-2,-9 7 1,-4-15-2,8 25-43,-5 7-2,0 12-1,-1 0-3,-2 6-4,0-2-2,-2-2-8,-1-4-7,-1-4 0,2-6 0,-2-6 0,1-7 0,2-4 0,1-15 0,0 0 0,0 0 0,-3-10 0,5-7 0,7-8 0,8-5 0,1-1 0,5-1 0,5-1 0,8 8 0,2 3 0,2 6 0,-1 11 0,-3 6 0,-5 10 0,-6 9 0,-7 10 0,-11 6 0,-8 3 0,-19 0 0,-7-3 0,-12-5 0,-4-6 0,-5-8 0,-4-6 0,-1-10 0,7-1 0,7-9 0,3-1 0,11 4 0,5-5 0,7 4-77,13 7-9,6-12-3,10 6-4,-1-4-5</inkml:trace>
        </inkml:traceGroup>
      </inkml:traceGroup>
    </inkml:traceGroup>
    <inkml:traceGroup>
      <inkml:annotationXML>
        <emma:emma xmlns:emma="http://www.w3.org/2003/04/emma" version="1.0">
          <emma:interpretation id="{82F35595-F35A-4081-965C-9D4144D96A40}" emma:medium="tactile" emma:mode="ink">
            <msink:context xmlns:msink="http://schemas.microsoft.com/ink/2010/main" type="paragraph" rotatedBoundingBox="16413,15752 23305,15454 23355,16616 16463,169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73674B-3141-43E0-9A53-D9F6C6C02126}" emma:medium="tactile" emma:mode="ink">
              <msink:context xmlns:msink="http://schemas.microsoft.com/ink/2010/main" type="line" rotatedBoundingBox="16413,15752 23305,15454 23355,16616 16463,16914"/>
            </emma:interpretation>
          </emma:emma>
        </inkml:annotationXML>
        <inkml:traceGroup>
          <inkml:annotationXML>
            <emma:emma xmlns:emma="http://www.w3.org/2003/04/emma" version="1.0">
              <emma:interpretation id="{3E2F6BED-7BFF-4B2E-9F2C-F7773AB29EF4}" emma:medium="tactile" emma:mode="ink">
                <msink:context xmlns:msink="http://schemas.microsoft.com/ink/2010/main" type="inkWord" rotatedBoundingBox="16421,16712 16520,15850 17009,15906 16910,16769"/>
              </emma:interpretation>
              <emma:one-of disjunction-type="recognition" id="oneOf27">
                <emma:interpretation id="interp135" emma:lang="ko-KR" emma:confidence="0">
                  <emma:literal>C</emma:literal>
                </emma:interpretation>
                <emma:interpretation id="interp136" emma:lang="ko-KR" emma:confidence="0">
                  <emma:literal>(</emma:literal>
                </emma:interpretation>
                <emma:interpretation id="interp137" emma:lang="ko-KR" emma:confidence="0">
                  <emma:literal>c</emma:literal>
                </emma:interpretation>
                <emma:interpretation id="interp138" emma:lang="ko-KR" emma:confidence="0">
                  <emma:literal>{</emma:literal>
                </emma:interpretation>
                <emma:interpretation id="interp139" emma:lang="ko-KR" emma:confidence="0">
                  <emma:literal>[</emma:literal>
                </emma:interpretation>
              </emma:one-of>
            </emma:emma>
          </inkml:annotationXML>
          <inkml:trace contextRef="#ctx0" brushRef="#br2" timeOffset="96111.7689">1225 3889 16,'11'11'43,"-11"-11"8,0 0 2,0 0-28,9 0-6,-9 0 2,0 0 3,8-6 2,-8 6-2,0 0-3,10-14-3,-10 14-4,4-14-1,-2 4-4,-2-6-1,0 1-8,-2-4 7,-3 6-3,-2-2-1,-3 6-2,1 2 0,-8 7-1,-2 7 0,-2 5 0,-4 11 1,-4 2 1,-4 10 5,-3 5 4,-2 10 3,1 4 2,2 11 2,5 7 0,6 1-2,8 2-9,8-2-7,8-5 0,12-11 0,14-10 0,10-13 0,9-8 0,8-12 0,2-6 0,-1-7 0,-5-1 0,-5-1 0,-6-2 0,-14-3 0,-3-1 0,-10 5 0,-11 2 0,0 0 0,0 0-63,0 0-23,-8-6 1,8 6-8,-14-10-4</inkml:trace>
        </inkml:traceGroup>
        <inkml:traceGroup>
          <inkml:annotationXML>
            <emma:emma xmlns:emma="http://www.w3.org/2003/04/emma" version="1.0">
              <emma:interpretation id="{7E4D03EB-59FB-45B4-B8A2-48A98E4DF7B8}" emma:medium="tactile" emma:mode="ink">
                <msink:context xmlns:msink="http://schemas.microsoft.com/ink/2010/main" type="inkWord" rotatedBoundingBox="17455,15707 17493,16692 17279,16700 17240,15716"/>
              </emma:interpretation>
              <emma:one-of disjunction-type="recognition" id="oneOf28">
                <emma:interpretation id="interp140" emma:lang="ko-KR" emma:confidence="0">
                  <emma:literal>(</emma:literal>
                </emma:interpretation>
                <emma:interpretation id="interp141" emma:lang="ko-KR" emma:confidence="0">
                  <emma:literal>〔</emma:literal>
                </emma:interpretation>
                <emma:interpretation id="interp142" emma:lang="ko-KR" emma:confidence="0">
                  <emma:literal>[</emma:literal>
                </emma:interpretation>
                <emma:interpretation id="interp143" emma:lang="ko-KR" emma:confidence="0">
                  <emma:literal>!</emma:literal>
                </emma:interpretation>
                <emma:interpretation id="interp14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97172.5707">1856 3614 41,'-10'-10'49,"-5"-1"8,1 7-22,-4 4 3,0 12 4,3 15-2,0 11-40,-2 16 44,4 12-1,3 12-4,-1 7-4,4 3-5,4 1-12,1-7-18,2-7 0,9-11 0,5-11 0,4-8 0,4-9 0,0-7 0,-3-7 0,2-6 0,0-2 0,-9-7-14,3-4-68,0-3-3,-2-13-3,1-1-6,-5-11-3</inkml:trace>
        </inkml:traceGroup>
        <inkml:traceGroup>
          <inkml:annotationXML>
            <emma:emma xmlns:emma="http://www.w3.org/2003/04/emma" version="1.0">
              <emma:interpretation id="{0F5C0DC7-6439-4B5A-958F-31F0110AFC35}" emma:medium="tactile" emma:mode="ink">
                <msink:context xmlns:msink="http://schemas.microsoft.com/ink/2010/main" type="inkWord" rotatedBoundingBox="18137,15787 18388,16680 17775,16853 17524,15959"/>
              </emma:interpretation>
              <emma:one-of disjunction-type="recognition" id="oneOf29">
                <emma:interpretation id="interp145" emma:lang="ko-KR" emma:confidence="0">
                  <emma:literal>Q</emma:literal>
                </emma:interpretation>
                <emma:interpretation id="interp146" emma:lang="ko-KR" emma:confidence="0">
                  <emma:literal>〇</emma:literal>
                </emma:interpretation>
                <emma:interpretation id="interp147" emma:lang="ko-KR" emma:confidence="0">
                  <emma:literal>@</emma:literal>
                </emma:interpretation>
                <emma:interpretation id="interp148" emma:lang="ko-KR" emma:confidence="0">
                  <emma:literal>《</emma:literal>
                </emma:interpretation>
                <emma:interpretation id="interp149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97671.7716">2370 3830 33,'-3'-12'62,"0"-2"-62,-6-3 71,3 5-1,-1 1-24,0 3-13,3-2-3,-6 3-3,10 7-4,-12-4-4,2 12-7,-1 8-12,-4 9 15,-5 12 0,-4 12 1,-3 9-1,-2 8 1,2 10-8,0 1-8,9-6 0,7 1 0,11-6 0,15-14 0,13-11 0,14-11 0,7-12 0,13-14 0,4-5 0,-1-19 0,-2-10 0,-7-2 0,-6-8 0,-9-7 0,-9-9 0,-15-1 0,-12-2 0,-6 3 0,-14 0 0,-10 2 0,-6 6 0,-2 10 0,-4 6 0,0 7 0,3 9 0,-5 1 0,11-3 0,6 18 0,-1 3-38,8 5-47,-3 1-3,7 5-5,-7 0-3,12 10-1</inkml:trace>
          <inkml:trace contextRef="#ctx0" brushRef="#br2" timeOffset="97921.372">2196 4149 7,'-1'35'78,"2"-1"6,6-6 0,7 3-4,4-5 1,6-1-42,5 3-11,11 4-5,-1-6-16,2 2-7,2-3 0,-2-2 0,-2-2 0,-6-1 0,-4-2 0,-7-4 0,-4-1 0,-6-5 0,-1-1 0,-2-1 0,-1-6-57,-4-4-26,3-8-2,-6-11-5,5-6-5,-6-12 2</inkml:trace>
        </inkml:traceGroup>
        <inkml:traceGroup>
          <inkml:annotationXML>
            <emma:emma xmlns:emma="http://www.w3.org/2003/04/emma" version="1.0">
              <emma:interpretation id="{6DB7722A-F87C-4AC7-8D32-71AE629A7370}" emma:medium="tactile" emma:mode="ink">
                <msink:context xmlns:msink="http://schemas.microsoft.com/ink/2010/main" type="inkWord" rotatedBoundingBox="18553,15753 18633,16816 18441,16831 18362,15768"/>
              </emma:interpretation>
              <emma:one-of disjunction-type="recognition" id="oneOf30">
                <emma:interpretation id="interp150" emma:lang="ko-KR" emma:confidence="0">
                  <emma:literal>)</emma:literal>
                </emma:interpretation>
                <emma:interpretation id="interp151" emma:lang="ko-KR" emma:confidence="0">
                  <emma:literal>〕</emma:literal>
                </emma:interpretation>
                <emma:interpretation id="interp152" emma:lang="ko-KR" emma:confidence="0">
                  <emma:literal>;</emma:literal>
                </emma:interpretation>
                <emma:interpretation id="interp153" emma:lang="ko-KR" emma:confidence="0">
                  <emma:literal>’</emma:literal>
                </emma:interpretation>
                <emma:interpretation id="interp154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98202.1725">2782 3646 68,'22'4'82,"4"17"0,3 12-82,1 11 82,-1 14 0,1 16-40,-5 8-9,-1 6-4,-12 7-18,-2-6-11,-10-2 0,-2-4 0,-9-9 0,-4-17 0,-3-6 0,0-9 0,-4 13-55,21-41-28,-16-6-3,1-16-4,3-12-7,0-14 0</inkml:trace>
        </inkml:traceGroup>
        <inkml:traceGroup>
          <inkml:annotationXML>
            <emma:emma xmlns:emma="http://www.w3.org/2003/04/emma" version="1.0">
              <emma:interpretation id="{F8222EC5-CAD6-4942-BC5D-729E070E6E9E}" emma:medium="tactile" emma:mode="ink">
                <msink:context xmlns:msink="http://schemas.microsoft.com/ink/2010/main" type="inkWord" rotatedBoundingBox="19369,15996 20161,15961 20186,16547 19394,16581"/>
              </emma:interpretation>
              <emma:one-of disjunction-type="recognition" id="oneOf31">
                <emma:interpretation id="interp155" emma:lang="ko-KR" emma:confidence="0">
                  <emma:literal>근</emma:literal>
                </emma:interpretation>
                <emma:interpretation id="interp156" emma:lang="ko-KR" emma:confidence="0">
                  <emma:literal>르</emma:literal>
                </emma:interpretation>
                <emma:interpretation id="interp157" emma:lang="ko-KR" emma:confidence="0">
                  <emma:literal>三</emma:literal>
                </emma:interpretation>
                <emma:interpretation id="interp158" emma:lang="ko-KR" emma:confidence="0">
                  <emma:literal>드</emma:literal>
                </emma:interpretation>
                <emma:interpretation id="interp159" emma:lang="ko-KR" emma:confidence="0">
                  <emma:literal>트</emma:literal>
                </emma:interpretation>
              </emma:one-of>
            </emma:emma>
          </inkml:annotationXML>
          <inkml:trace contextRef="#ctx0" brushRef="#br2" timeOffset="99481.3748">3811 3916 13,'-12'2'75,"12"-2"6,0 0-3,-8-3-1,8 3-30,0 0-6,5-5-10,9 2-9,1 0-7,10 0-4,9-1-2,9-1-2,4 0-3,12-2-4,3 1 0,-1 1 0,1-2 0,-6 2 0,-5 1 0,-5 2 0,-8 0 0,-9 0 0,-5 0 0,-6 2 0,-5 0 0,2 0 0,-15 0 0,10 2-8,-10-2-24,-5 9-19,13 1-31,-25-1-1,-5 8-6,-11 0 0</inkml:trace>
          <inkml:trace contextRef="#ctx0" brushRef="#br2" timeOffset="99762.1753">3927 4148 31,'-26'13'80,"2"-7"3,9 1-3,3-6-2,12-1-22,0 0-21,0 0-7,7 1-8,13 3-6,7-3-8,6 2-6,5-3 0,8 4 0,2-4 0,1 0 0,-2 0 0,2 0 0,-4 0 0,-4-1 0,-3 1 0,-4 0 0,-6 0 0,-2 0 0,-4 0 0,-4 0-33,-9 0-20,-9 0-30,3 10-2,-11-6-3,-6 6-3</inkml:trace>
          <inkml:trace contextRef="#ctx0" brushRef="#br2" timeOffset="99996.1757">3921 4422 50,'-20'13'77,"7"-1"3,13-12 1,0 0-1,14 6-36,15-6-12,12 0-3,8-3-5,10 0-10,6-6-14,6 6 0,1-6 0,-2 4 0,-6 0 0,-8 1 0,-8 0 0,-9 1-35,-11 3-46,-15-1-5,-13 1-2,0 0-7,-7-12-1</inkml:trace>
        </inkml:traceGroup>
        <inkml:traceGroup>
          <inkml:annotationXML>
            <emma:emma xmlns:emma="http://www.w3.org/2003/04/emma" version="1.0">
              <emma:interpretation id="{6EFFDA6B-A6FA-404A-9477-6C823A58F85D}" emma:medium="tactile" emma:mode="ink">
                <msink:context xmlns:msink="http://schemas.microsoft.com/ink/2010/main" type="inkWord" rotatedBoundingBox="20933,15613 23307,15510 23351,16534 20978,16636"/>
              </emma:interpretation>
              <emma:one-of disjunction-type="recognition" id="oneOf32">
                <emma:interpretation id="interp160" emma:lang="ko-KR" emma:confidence="0">
                  <emma:literal>C</emma:literal>
                </emma:interpretation>
                <emma:interpretation id="interp161" emma:lang="ko-KR" emma:confidence="0">
                  <emma:literal>c</emma:literal>
                </emma:interpretation>
                <emma:interpretation id="interp162" emma:lang="ko-KR" emma:confidence="0">
                  <emma:literal>(</emma:literal>
                </emma:interpretation>
                <emma:interpretation id="interp163" emma:lang="ko-KR" emma:confidence="0">
                  <emma:literal>‘</emma:literal>
                </emma:interpretation>
                <emma:interpretation id="interp164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102507.7801">5778 3739 29,'7'-8'59,"-3"-9"2,0 5 0,0-3-29,3 3-4,0 3-2,-3-3-8,-4 12-2,7-18-4,-7 18-1,-6-14-1,-3 12-1,-9 2 0,-4 2 3,-13 8 0,1 11 2,-9 7-14,-7 12 19,5 9-1,-5 9 2,9 1 0,4 7-5,11 0-15,8-4 0,12-5 0,9-4 0,15-10 0,9-7 0,12-5 0,5-8 0,4-3 0,1-11 0,-3-1 0,-3-8 0,-3 2-39,0-2-45,-12-11-2,-2-1-5,-7-7-4,7 2-2</inkml:trace>
        </inkml:traceGroup>
        <inkml:traceGroup>
          <inkml:annotationXML>
            <emma:emma xmlns:emma="http://www.w3.org/2003/04/emma" version="1.0">
              <emma:interpretation id="{62C99423-13CB-43CA-8740-A721DEC8330A}" emma:medium="tactile" emma:mode="ink">
                <msink:context xmlns:msink="http://schemas.microsoft.com/ink/2010/main" type="inkWord" rotatedBoundingBox="21686,16449 21708,15576 22144,15587 22123,16460"/>
              </emma:interpretation>
              <emma:one-of disjunction-type="recognition" id="oneOf33">
                <emma:interpretation id="interp165" emma:lang="ko-KR" emma:confidence="0">
                  <emma:literal>(</emma:literal>
                </emma:interpretation>
                <emma:interpretation id="interp166" emma:lang="ko-KR" emma:confidence="0">
                  <emma:literal>C</emma:literal>
                </emma:interpretation>
                <emma:interpretation id="interp167" emma:lang="ko-KR" emma:confidence="0">
                  <emma:literal>[</emma:literal>
                </emma:interpretation>
                <emma:interpretation id="interp168" emma:lang="ko-KR" emma:confidence="0">
                  <emma:literal>〔</emma:literal>
                </emma:interpretation>
                <emma:interpretation id="interp16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103084.9811">6441 3470 42,'-10'-5'60,"-4"2"8,-8 3 8,-1 12-29,-8 11-1,-2 12-1,-4 16-5,0 11-40,2 13 39,-2 2-6,14 5-18,3-2-15,15-4 0,5-10 0,14-9 0,8-7 0,11-12 0,5-9 0,5-6 0,1-10 0,4-3 0,-5 4-73,-4-17-15,1-11-2,-9-11-4,5 1-4</inkml:trace>
        </inkml:traceGroup>
        <inkml:traceGroup>
          <inkml:annotationXML>
            <emma:emma xmlns:emma="http://www.w3.org/2003/04/emma" version="1.0">
              <emma:interpretation id="{30B6C370-03BC-4D29-B4DF-906B0EF4728F}" emma:medium="tactile" emma:mode="ink">
                <msink:context xmlns:msink="http://schemas.microsoft.com/ink/2010/main" type="inkWord" rotatedBoundingBox="22146,15635 23274,15504 23389,16493 22260,16623"/>
              </emma:interpretation>
              <emma:one-of disjunction-type="recognition" id="oneOf34">
                <emma:interpretation id="interp170" emma:lang="ko-KR" emma:confidence="0">
                  <emma:literal>%</emma:literal>
                </emma:interpretation>
                <emma:interpretation id="interp171" emma:lang="ko-KR" emma:confidence="0">
                  <emma:literal>교</emma:literal>
                </emma:interpretation>
                <emma:interpretation id="interp172" emma:lang="ko-KR" emma:confidence="0">
                  <emma:literal>『</emma:literal>
                </emma:interpretation>
                <emma:interpretation id="interp173" emma:lang="ko-KR" emma:confidence="0">
                  <emma:literal>*</emma:literal>
                </emma:interpretation>
                <emma:interpretation id="interp174" emma:lang="ko-KR" emma:confidence="0">
                  <emma:literal>비</emma:literal>
                </emma:interpretation>
              </emma:one-of>
            </emma:emma>
          </inkml:annotationXML>
          <inkml:trace contextRef="#ctx0" brushRef="#br2" timeOffset="104426.5834">7597 3394 10,'0'0'64,"0"0"10,9 7 3,4 6 1,5 11-36,0 7-1,1 11-2,0 13-5,2 5-34,-6 9 29,-5 1-9,-2 2-17,-7-2-3,-1-7 0,-4-5 0,-7-10 0,-4-6 0,0-8 0,-6-12 0,3-4-80,-12-5-5,13-11-2,6-1-6,0-5-5</inkml:trace>
          <inkml:trace contextRef="#ctx0" brushRef="#br2" timeOffset="116298.2043">6616 3808 20,'0'0'54,"-17"-18"-54,16 6 62,16-5-1,-14 1-27,3-4-5,0-1-2,12-2-3,-11 1 0,9 5-3,-9-3-5,8 4 0,-9-3-3,-1 6 0,1-1-2,-4 4-2,0 10-1,0-12-2,0 12-2,0 0 1,0 7 0,3 14 3,-3 13-1,0 15-7,0 15 10,0 10 0,-2 12 2,-3 4-10,1 2-2,-1-6 0,3-9 0,2-10 0,0-14 0,0-10 0,0-11 0,2-11 0,1-6 0,-1-6 0,-2-9 0,0 0 0,0 0 0,1-9 0,0-5 0,-1-5-16,3-5-45,4-1-25,-3-8 0,9-1-6,-4-4-3</inkml:trace>
          <inkml:trace contextRef="#ctx0" brushRef="#br2" timeOffset="116797.4052">7077 3664 33,'8'-22'52,"2"8"1,-7-4 4,-2 4-32,-1 14-1,2-14-4,-2 14-2,0 0-1,-7 0 3,-6 10 1,0 11-2,-9 6-2,-3 9-17,-10 5 18,-3 5 0,-1 1 1,-4-1-3,3-5-4,2-7-3,5-4-2,5-11-1,8-5-1,4-4-2,7-7-1,9-3-1,0 0 0,5 0 0,9-3-1,3 3 1,5-2 1,5 2 1,3 9 0,2 4 1,4 7 0,3 6-4,-1 3 0,4 4 0,-1 2 0,-3 0 0,1-2 0,-5-1 0,-3-2 0,-2-3 0,-7-3 0,-4 0 0,-5-5 0,-6-6 0,0 2 0,-3 0-71,-4-15-12,0 0 0,-8-5-6,5-8-6,-8-16 5</inkml:trace>
        </inkml:traceGroup>
      </inkml:traceGroup>
    </inkml:traceGroup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19.71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F5C0B78-AACB-44D6-B51F-DF401838946E}" emma:medium="tactile" emma:mode="ink">
          <msink:context xmlns:msink="http://schemas.microsoft.com/ink/2010/main" type="inkDrawing" rotatedBoundingBox="21183,9995 21381,7734 21796,7770 21598,10032" semanticType="verticalRange" shapeName="Other">
            <msink:sourceLink direction="with" ref="{FC0A1B56-6935-4350-BE06-8846AA73AC0F}"/>
            <msink:destinationLink direction="with" ref="{2CEA9980-CFEF-4103-B162-1E653A9E27F2}"/>
          </msink:context>
        </emma:interpretation>
      </emma:emma>
    </inkml:annotationXML>
    <inkml:trace contextRef="#ctx0" brushRef="#br0">279 56 0,'-7'-11'56,"7"11"8,-10-10 1,10 10 2,-4-10-33,4 10-5,0-11-4,0 11-5,7-6-4,3 1-5,-1 4-5,4-1-2,2 2-1,3 0 0,0 0 0,4 0 0,4 2-1,-3 1 0,1 1-1,-4 1 1,4-1-1,-8 1-1,-2 1 0,-4-1 0,-10-5 0,10 10 0,-10-10-1,2 9 1,-2-9 0,0 17 1,0 0 2,0 3 2,-1 5 4,-3 10 2,2 13 3,-3 13 2,-1 15 1,-2 14 2,0 19-19,-3 10 0,0 19 0,-2 6 0,-2 3 0,6 0 0,4-11 0,3-5 0,0-16 0,2-10 0,0-13 0,0-20 0,0-10 0,0-10 0,-5-7 0,-8-14 0,0-3 0,-5-8 0,-2-6 0,-3-2 0,-5-4 0,1-2 0,-2-1 0,0 2 0,-1-3 0,-1 3 0,5-1 0,0 2 0,4-1 0,4 3 0,0 1-26,2-6-62,5-1-3,-5-6-3,8 0-5,-2-11-3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17.90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CEA9980-CFEF-4103-B162-1E653A9E27F2}" emma:medium="tactile" emma:mode="ink">
          <msink:context xmlns:msink="http://schemas.microsoft.com/ink/2010/main" type="inkDrawing" rotatedBoundingBox="21197,7846 21244,8327 21205,8330 21158,7850" semanticType="callout" shapeName="Other">
            <msink:sourceLink direction="with" ref="{DF5C0B78-AACB-44D6-B51F-DF401838946E}"/>
          </msink:context>
        </emma:interpretation>
      </emma:emma>
    </inkml:annotationXML>
    <inkml:trace contextRef="#ctx0" brushRef="#br0">-2 122 16,'0'0'54,"2"-15"7,-2 15 0,7-10-28,-7 10 2,0 0 0,0 7-3,0 4-2,0 6-2,0 2-5,0 9 0,2 4 1,2 3-4,-1 3-3,1 0-4,1 0-7,4-7-6,-4 0 0,1-5 0,-4-5 0,1-3 0,-2-6 0,2 6 0,-3-3-47,-1-2-32,-2-2-3,-7-3-5,4 2-5,-8-3-3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18.34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3E5F597-FC13-45DF-863B-27866DF090D8}" emma:medium="tactile" emma:mode="ink">
          <msink:context xmlns:msink="http://schemas.microsoft.com/ink/2010/main" type="inkDrawing" rotatedBoundingBox="21016,8767 21031,9153 20997,9155 20982,8769" semanticType="verticalRange" shapeName="Other">
            <msink:sourceLink direction="with" ref="{FC0A1B56-6935-4350-BE06-8846AA73AC0F}"/>
          </msink:context>
        </emma:interpretation>
      </emma:emma>
    </inkml:annotationXML>
    <inkml:trace contextRef="#ctx0" brushRef="#br0">-179 1051 14,'0'0'60,"-2"-11"8,2 11 3,-5-12-1,18 2-32,-13 10-8,0 0-3,0 0-2,0 0-1,0 14-2,0 7-4,4 3-1,-4 7-1,3 3-5,-3 3-11,2 1 0,0 1 0,-1-7 0,1-2 0,0-6 0,0-3 0,-1-5 0,-1-3 0,0-13 0,0 11 0,0-11-16,-8 1-67,8-1-2,-13-2-6,13 2-4,-13-7-4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18.70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431EB43-6F50-4EE3-BEC2-AEFD7854D231}" emma:medium="tactile" emma:mode="ink">
          <msink:context xmlns:msink="http://schemas.microsoft.com/ink/2010/main" type="inkDrawing" rotatedBoundingBox="20948,9575 20986,9888 20970,9890 20933,9577" shapeName="Other"/>
        </emma:interpretation>
      </emma:emma>
    </inkml:annotationXML>
    <inkml:trace contextRef="#ctx0" brushRef="#br0">-238 1826 36,'0'0'75,"3"14"8,-3-14 0,0 14-4,-10-6-27,12 8-17,-1 3-1,2 2-8,-2 5-18,3-2-8,-1 3 0,0-4 0,2 5 0,-1-5 0,0-2 0,1-5 0,0-1 0,-2-7 0,0 2 0,-3-10 0,-13-4-52,13-6-34,-3-12-2,3-11-5,-4-12-6,4-9 6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33.85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4FD40C5-7F36-42AB-A982-A3AB1AF0B037}" emma:medium="tactile" emma:mode="ink">
          <msink:context xmlns:msink="http://schemas.microsoft.com/ink/2010/main" type="inkDrawing" rotatedBoundingBox="12546,8619 12592,8135 12618,8137 12572,8622" semanticType="callout" shapeName="Other">
            <msink:sourceLink direction="with" ref="{16BDA088-9E04-4119-A78F-236A2B6B3231}"/>
          </msink:context>
        </emma:interpretation>
      </emma:emma>
    </inkml:annotationXML>
    <inkml:trace contextRef="#ctx0" brushRef="#br0">43 42 63,'6'-11'73,"-2"-1"4,-3 0-3,1 3-29,-2 9-3,0 0-5,0 0-4,-2 21-9,-2 2-5,4 9-5,-3 0-4,1 12-10,-3 1 0,1 2 0,0-5 0,1-1 0,1-8 0,-1-3 0,2-3 0,1-3 0,-2-13 0,-18 1-59,20 1-25,0-13-2,0 0-7,-9 6-5,9-6 7</inkml:trace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34.30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5B1BC9E-5B28-45DD-91E3-D8D963706B1F}" emma:medium="tactile" emma:mode="ink">
          <msink:context xmlns:msink="http://schemas.microsoft.com/ink/2010/main" type="inkDrawing" rotatedBoundingBox="12393,9588 12399,9187 12436,9188 12430,9589" semanticType="callout" shapeName="Other">
            <msink:sourceLink direction="with" ref="{3E11711E-E464-4B07-A126-CD4306EDBB25}"/>
            <msink:sourceLink direction="with" ref="{3830AB26-ECC0-4305-97D3-BF41FBDAFFAC}"/>
          </msink:context>
        </emma:interpretation>
      </emma:emma>
    </inkml:annotationXML>
    <inkml:trace contextRef="#ctx0" brushRef="#br0">-155 1102 16,'5'-17'66,"1"6"8,-6-6 1,0 17-2,11-8-28,-11 8-3,0 0-6,11 15-7,-8 7-4,-3 2-6,0 7-8,0 1-11,-5 6 0,1 0 0,0 3 0,1-7 0,1-3 0,0-4 0,1-6 0,1-4 0,0-4 0,0-5 0,0-8 0,0 0-16,0 0-68,0 0-2,0 0-4,0 9-4,0-9-4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34.64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830AB26-ECC0-4305-97D3-BF41FBDAFFAC}" emma:medium="tactile" emma:mode="ink">
          <msink:context xmlns:msink="http://schemas.microsoft.com/ink/2010/main" type="inkDrawing" rotatedBoundingBox="12342,10404 12382,9941 12408,9943 12368,10406" semanticType="verticalRange" shapeName="Other">
            <msink:sourceLink direction="with" ref="{E0D918A9-D894-4286-9B53-514166A71154}"/>
            <msink:destinationLink direction="with" ref="{E5B1BC9E-5B28-45DD-91E3-D8D963706B1F}"/>
          </msink:context>
        </emma:interpretation>
      </emma:emma>
    </inkml:annotationXML>
    <inkml:trace contextRef="#ctx0" brushRef="#br0">-162 1803 17,'3'19'79,"-3"2"5,0-2 0,0 5-4,0 5 1,-4 2-39,2 7-19,-1-5-2,2 6-21,-2-5 0,2 2 0,-3-5 0,1-4 0,0-2 0,0-8 0,1 0 0,2-3 0,0-14 0,-4 10 0,4-10-12,-7-10-71,7-7-3,0-12-3,0-8-6,0-15-5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9:00.53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1480E00-514E-43F2-B208-C7BA6B7BC168}" emma:medium="tactile" emma:mode="ink">
          <msink:context xmlns:msink="http://schemas.microsoft.com/ink/2010/main" type="inkDrawing" rotatedBoundingBox="21714,4550 21737,2189 22059,2193 22036,4553" semanticType="verticalRange" shapeName="Other">
            <msink:sourceLink direction="with" ref="{8F1C22C3-A9E8-44A7-804E-2793509185D2}"/>
          </msink:context>
        </emma:interpretation>
      </emma:emma>
    </inkml:annotationXML>
    <inkml:trace contextRef="#ctx0" brushRef="#br0">320 107 8,'0'0'42,"0"0"2,1-9 3,-15 6-24,14 3 2,0 0 5,-1-11-2,1 11 4,0 0-1,-6-13-2,6 13-3,-15-9-6,4 7-7,-4-4-4,-3 1-4,-4 1-3,-1 1-1,-5 1 0,2 0 2,3-5 0,-1 3 2,3-2-1,2 2 3,4-1 0,3 0 0,3 0 0,9 5-2,-13-2-1,13 2-1,0 0-1,0 0-2,0 0-1,0 0 0,-7 4 0,7 9 0,0 4-1,0 6 0,0 4 2,0 8 0,0 9 0,0 11-1,0 12 1,0 10 1,0 10 1,0 15 1,0 7-1,0 10 0,0 5-1,0 0 2,0 0 0,1-5-2,3 0 0,0-8-1,0-8 0,1-8 1,-3-8-1,1-10 0,0-12 0,-3-4 1,0-10 0,-3-8-1,0-5 2,-2-6-1,2-5 1,-1-4-2,0-5 1,2-1-1,2-8-1,0 3 1,0-12 0,6 14 0,-6-14 0,18 8 1,-3-2 0,2 1 0,3-1 1,4 1-1,-1-1 0,3 1-1,2-1 0,-5 4 1,2-2-2,-6 0-2,-2-2-5,-6-2-12,-1-2-55,-10-2-3,0 0-4,0 0-3,-11-8-5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43.279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-1 24 12,'0'0'34,"0"0"13,1-23-12,-1 33 7,2 11 7,-2 6 0,4 15 4,-1 7-1,4 17-4,2 9-9,-1 6-13,-1 2-9,0 0-9,-1-3-8,-2-9 0,3-6 0,-4-15 0,-3-10 0,0-10 0,0-11 0,0-6 0,0-13-10,-2-29-58,2 29-12,-9-17-1,4 6-5,-2-6-5,-2 3 0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43.28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7FA729E-7124-4DF5-9561-EB186B2F215E}" emma:medium="tactile" emma:mode="ink">
          <msink:context xmlns:msink="http://schemas.microsoft.com/ink/2010/main" type="inkDrawing" rotatedBoundingBox="14314,8837 14766,8865 14763,8910 14312,8883" shapeName="Other"/>
        </emma:interpretation>
      </emma:emma>
    </inkml:annotationXML>
    <inkml:trace contextRef="#ctx0" brushRef="#br0">-1973 848 24,'0'0'65,"-10"1"7,10-1 2,-8 0 0,-35-6-34,43 6-3,0 0-5,0 0-5,0 0-4,0 0-6,4-2-4,-4 2-2,11 0-9,-1 0-2,3 3 0,4 3 0,4-2 0,5-3 0,6 2 0,0 0 0,4-2 0,-3-1 0,2 0 0,-3 0 0,-3 0 0,-6 0 0,0-1 0,-6-2 0,0 3 0,-5 0 0,1 0 0,-13 0 0,15 0-13,-15 0-42,0 11-29,0-2-1,-15-5-4,0 7-3,-13-4 3</inkml:trace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5:43.52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C3CC356-945E-4FE0-A73C-99B0D210669F}" emma:medium="tactile" emma:mode="ink">
          <msink:context xmlns:msink="http://schemas.microsoft.com/ink/2010/main" type="inkDrawing" rotatedBoundingBox="14381,9025 14866,9049 14863,9111 14378,9088" shapeName="Other"/>
        </emma:interpretation>
      </emma:emma>
    </inkml:annotationXML>
    <inkml:trace contextRef="#ctx0" brushRef="#br0">-1925 1021 3,'-18'13'72,"0"-3"9,11 0 1,7-10-2,2 15 2,12-8-43,10-2-7,15-1-6,1-2-12,10-2-14,1 0 0,0-3 0,-3 1 0,-4-4 0,-1 5 0,-14 0 0,-5 1 0,-11 1-23,-13-1-58,12 10-2,-12-10-5,0 0-5,-16 7-2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23.56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FE1C667-921B-4172-A6E2-A7D79AACFF77}" emma:medium="tactile" emma:mode="ink">
          <msink:context xmlns:msink="http://schemas.microsoft.com/ink/2010/main" type="inkDrawing" rotatedBoundingBox="22584,8471 23007,8483 23006,8509 22583,8497" shapeName="Other">
            <msink:destinationLink direction="with" ref="{AB66DFF0-6745-46BA-9CC5-D263A048F723}"/>
          </msink:context>
        </emma:interpretation>
      </emma:emma>
    </inkml:annotationXML>
    <inkml:trace contextRef="#ctx0" brushRef="#br0">27-175 24,'0'0'27,"0"0"-24,5-3-2,-5 3 0,0 0 2,10-4 2,-10 4 0,0 0 0,0 0 1,0 0-2,0 0 1,0 0 2,-8 0 4,8 0 6,-10 0 13,10 0 10,-8 2 6,8-2 3,-10 0 0,10 0 0,0 0-6,0 0-7,0 0-9,0 0-9,0 0-18,0 0 0,13 2 0,3-2 0,3 0 0,6 1 0,3 0 0,5-1 0,1 0 0,0 0 0,0 0 0,-2 0 0,-4 0 0,2 0 0,-7 0 0,-5 0 0,-3 3 0,0-2 0,-7 0 0,2 0 0,-10-1 0,8 0 0,-8 0-45,0 0-38,-8 4-2,-7 0-4,1 2-4,-9 0 1</inkml:trace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6:23.78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B66DFF0-6745-46BA-9CC5-D263A048F723}" emma:medium="tactile" emma:mode="ink">
          <msink:context xmlns:msink="http://schemas.microsoft.com/ink/2010/main" type="inkDrawing" rotatedBoundingBox="22583,8650 23027,8682 23019,8791 22576,8759" semanticType="callout" shapeName="Other">
            <msink:sourceLink direction="with" ref="{AFE1C667-921B-4172-A6E2-A7D79AACFF77}"/>
          </msink:context>
        </emma:interpretation>
      </emma:emma>
    </inkml:annotationXML>
    <inkml:trace contextRef="#ctx0" brushRef="#br0">113 0 16,'-26'17'65,"-1"1"6,6-5 1,1-3 2,6-2-31,9 2-3,5 0-4,5-3-8,16 0-5,4-4-2,11 2-3,5-5-14,4 0-4,1-1 0,2-4 0,-3 1 0,-2 3 0,-13-2 0,-4 2-28,-5 4-54,-21-3-3,12 2-2,-12-2-7,-6 0-3</inkml:trace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9:04.41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F1C22C3-A9E8-44A7-804E-2793509185D2}" emma:medium="tactile" emma:mode="ink">
          <msink:context xmlns:msink="http://schemas.microsoft.com/ink/2010/main" type="writingRegion" rotatedBoundingBox="23832,2319 23708,4423 22476,4350 22600,2246">
            <msink:destinationLink direction="with" ref="{A1480E00-514E-43F2-B208-C7BA6B7BC168}"/>
            <msink:destinationLink direction="with" ref="{33E38177-DB0A-43D2-AB8E-38EC0D881A1E}"/>
          </msink:context>
        </emma:interpretation>
      </emma:emma>
    </inkml:annotationXML>
    <inkml:traceGroup>
      <inkml:annotationXML>
        <emma:emma xmlns:emma="http://www.w3.org/2003/04/emma" version="1.0">
          <emma:interpretation id="{A6E9A1CF-FD21-4474-8E52-138054E04757}" emma:medium="tactile" emma:mode="ink">
            <msink:context xmlns:msink="http://schemas.microsoft.com/ink/2010/main" type="paragraph" rotatedBoundingBox="23832,2319 23708,4423 22476,4350 22600,22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96BF71-7CC4-472E-9095-BB1AC99ACFB2}" emma:medium="tactile" emma:mode="ink">
              <msink:context xmlns:msink="http://schemas.microsoft.com/ink/2010/main" type="line" rotatedBoundingBox="23832,2319 23708,4423 23232,4395 23356,2291"/>
            </emma:interpretation>
          </emma:emma>
        </inkml:annotationXML>
        <inkml:traceGroup>
          <inkml:annotationXML>
            <emma:emma xmlns:emma="http://www.w3.org/2003/04/emma" version="1.0">
              <emma:interpretation id="{99B1739F-CB34-45F3-B868-AD6353915458}" emma:medium="tactile" emma:mode="ink">
                <msink:context xmlns:msink="http://schemas.microsoft.com/ink/2010/main" type="inkWord" rotatedBoundingBox="23649,2308 23629,2657 23507,2650 23527,2301"/>
              </emma:interpretation>
              <emma:one-of disjunction-type="recognition" id="oneOf0">
                <emma:interpretation id="interp0" emma:lang="ko-KR" emma:confidence="0">
                  <emma:literal>一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ㅡ</emma:literal>
                </emma:interpretation>
                <emma:interpretation id="interp4" emma:lang="ko-KR" emma:confidence="0">
                  <emma:literal>「</emma:literal>
                </emma:interpretation>
              </emma:one-of>
            </emma:emma>
          </inkml:annotationXML>
          <inkml:trace contextRef="#ctx0" brushRef="#br0">870 78 30,'4'-10'47,"-4"-2"3,5-1 1,33 2-28,-34-1-1,-1 0 1,1 2-2,-1 3-1,-3 7 0,8-17 0,-4 8-4,-4 9-4,0 0-2,9 2-2,-7 8 4,-2 4-1,2 4 0,-2 8 0,0 5 2,1-3 1,-1 2-1,0-1-2,1-5-4,1-2-1,-1 0-1,3-5-1,-1-3 0,0 0-1,-2-3-3,-1-11-3,3 18-14,-3-8-23,0-10-39,3 13 1,-3-13-7,0 0-4,0 0 0</inkml:trace>
        </inkml:traceGroup>
        <inkml:traceGroup>
          <inkml:annotationXML>
            <emma:emma xmlns:emma="http://www.w3.org/2003/04/emma" version="1.0">
              <emma:interpretation id="{BA43118F-735E-4538-8A55-CBDDDCD7DBDA}" emma:medium="tactile" emma:mode="ink">
                <msink:context xmlns:msink="http://schemas.microsoft.com/ink/2010/main" type="inkWord" rotatedBoundingBox="23610,3191 23586,3595 23281,3577 23304,3173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°</emma:literal>
                </emma:interpretation>
                <emma:interpretation id="interp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55.2012">806 871 7,'0'0'44,"0"0"2,5-10 7,-5 10-24,0 0-5,0 0 1,3-9-2,-3 9-2,0 0-1,0 0-4,0 0-3,0 0-5,0 0-3,0 0 0,5-9 0,-5 9 1,0 0 0,0 0 1,0 0 0,-11 11 2,2-2 1,-5 6 1,-1 1 1,-5 9 0,0 0 0,-2 9 0,2-1 0,2 6-1,5-5-3,6 1-2,7-4-1,3 0-1,12-10 0,8 0 0,7-6 0,6-8 1,1-8-5,1-10 0,-2-7 0,-5-6 0,-6-2 0,-10-10 0,-9-1 0,-6-2 0,-11 9 0,-6 1 0,-5 4 0,-8 5 0,1 3 0,-4 8 0,4 8 0,-3 1 0,7 6-29,-1 6-51,5 1-4,9 4-2,1-3-5,8 3-2</inkml:trace>
        </inkml:traceGroup>
        <inkml:traceGroup>
          <inkml:annotationXML>
            <emma:emma xmlns:emma="http://www.w3.org/2003/04/emma" version="1.0">
              <emma:interpretation id="{E8F85F67-6758-4F64-8664-DF9340935539}" emma:medium="tactile" emma:mode="ink">
                <msink:context xmlns:msink="http://schemas.microsoft.com/ink/2010/main" type="inkWord" rotatedBoundingBox="23732,4015 23708,4423 23317,4400 23341,3992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W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638.0029">730 1715 33,'-9'0'65,"-3"0"6,12 0-1,-12 0-26,12 0-3,0 0-6,-9-7-2,9 7-8,0 0-4,0-9-4,0 9-4,0 0-3,3-12-4,-3 12-2,15-15-3,-1 10-1,4 1-1,1 1 0,5 2-1,1 1 0,-1 4-1,0 9 1,-6 5 1,-5 6-1,-7 6 1,-6 5-1,-11 4 2,-6-3-1,-5 2 2,-5-5 0,2-2 0,-1-6 0,4-5 0,4-6 0,5-5-1,4 0 1,9-9 1,0 12-1,7-5 0,12-2 1,6-1 0,5-2 0,2 0 0,6-1 0,5 1-1,-4-2-3,-3 0-12,-5-5-32,-7 1-31,-5 2-2,-8-4-3,-11 6-9,5-22 2</inkml:trace>
        </inkml:traceGroup>
      </inkml:traceGroup>
      <inkml:traceGroup>
        <inkml:annotationXML>
          <emma:emma xmlns:emma="http://www.w3.org/2003/04/emma" version="1.0">
            <emma:interpretation id="{BEA1D689-8661-496B-9782-AEC7578F7D9D}" emma:medium="tactile" emma:mode="ink">
              <msink:context xmlns:msink="http://schemas.microsoft.com/ink/2010/main" type="line" rotatedBoundingBox="22708,2340 22564,4333 22463,4325 22607,2333"/>
            </emma:interpretation>
          </emma:emma>
        </inkml:annotationXML>
        <inkml:traceGroup>
          <inkml:annotationXML>
            <emma:emma xmlns:emma="http://www.w3.org/2003/04/emma" version="1.0">
              <emma:interpretation id="{B65A621F-67AB-47BD-BD11-471EDC138686}" emma:medium="tactile" emma:mode="ink">
                <msink:context xmlns:msink="http://schemas.microsoft.com/ink/2010/main" type="inkWord" rotatedBoundingBox="22689,2339 22664,2685 22644,2684 22670,2337"/>
              </emma:interpretation>
              <emma:one-of disjunction-type="recognition" id="oneOf3">
                <emma:interpretation id="interp15" emma:lang="ko-KR" emma:confidence="0">
                  <emma:literal>ㅡ</emma:literal>
                </emma:interpretation>
                <emma:interpretation id="interp16" emma:lang="ko-KR" emma:confidence="0">
                  <emma:literal>_</emma:literal>
                </emma:interpretation>
                <emma:interpretation id="interp17" emma:lang="ko-KR" emma:confidence="0">
                  <emma:literal>-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2714.4047">26 93 13,'0'-22'51,"0"4"5,-2 3 2,-1 3-21,3 3-3,-1-1 0,1 10-4,-1-9-3,1 9-7,0 0-3,0 0-1,0 0-4,0 10-1,0 11-3,0 1-1,0 7 1,0 1 2,0 3 0,0-1-1,-3 4-3,1-9-3,1-2-1,1-5 0,-3-2-1,2-5-4,1-1-8,-4-2-17,5-17-20,5 14-27,-6-7-3,1 10-6,-1-10-3</inkml:trace>
        </inkml:traceGroup>
        <inkml:traceGroup>
          <inkml:annotationXML>
            <emma:emma xmlns:emma="http://www.w3.org/2003/04/emma" version="1.0">
              <emma:interpretation id="{9CD7B508-7B1A-42F7-A739-205266EC7FE1}" emma:medium="tactile" emma:mode="ink">
                <msink:context xmlns:msink="http://schemas.microsoft.com/ink/2010/main" type="inkWord" rotatedBoundingBox="22604,3225 22583,3519 22521,3515 22543,3220"/>
              </emma:interpretation>
              <emma:one-of disjunction-type="recognition" id="oneOf4">
                <emma:interpretation id="interp20" emma:lang="ko-KR" emma:confidence="0">
                  <emma:literal>ㅡ</emma:literal>
                </emma:interpretation>
                <emma:interpretation id="interp21" emma:lang="ko-KR" emma:confidence="0">
                  <emma:literal>_</emma:literal>
                </emma:interpretation>
                <emma:interpretation id="interp22" emma:lang="ko-KR" emma:confidence="0">
                  <emma:literal>-</emma:literal>
                </emma:interpretation>
                <emma:interpretation id="interp23" emma:lang="ko-KR" emma:confidence="0">
                  <emma:literal>一</emma:literal>
                </emma:interpretation>
                <emma:interpretation id="interp2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2293.2039">-104 908 36,'0'0'73,"0"-16"0,0 16-1,0 0-2,-4-11-34,4 11-13,0 0-9,0 9-2,4 5-3,-1 3 0,-2 5-1,3 2 0,0 5 1,-1 6 0,0-6-1,1-3-3,-1-2 0,0-5-2,-1-5 0,1-3 0,-3-11-1,3 10-6,-3-10-11,0 0-27,1 10-33,-1-10-2,0 0-7,0 0-5,-12 5 1</inkml:trace>
        </inkml:traceGroup>
        <inkml:traceGroup>
          <inkml:annotationXML>
            <emma:emma xmlns:emma="http://www.w3.org/2003/04/emma" version="1.0">
              <emma:interpretation id="{B8719EC9-7B09-4A95-9940-C334923EDE70}" emma:medium="tactile" emma:mode="ink">
                <msink:context xmlns:msink="http://schemas.microsoft.com/ink/2010/main" type="inkWord" rotatedBoundingBox="22584,4051 22564,4333 22501,4328 22522,4047"/>
              </emma:interpretation>
              <emma:one-of disjunction-type="recognition" id="oneOf5">
                <emma:interpretation id="interp25" emma:lang="ko-KR" emma:confidence="0">
                  <emma:literal>ㅡ</emma:literal>
                </emma:interpretation>
                <emma:interpretation id="interp26" emma:lang="ko-KR" emma:confidence="0">
                  <emma:literal>_</emma:literal>
                </emma:interpretation>
                <emma:interpretation id="interp27" emma:lang="ko-KR" emma:confidence="0">
                  <emma:literal>-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903.2033">-129 1707 35,'0'0'62,"4"17"7,-1-4 3,0 2-2,-2 6-40,1 0-7,0 3 6,2 1-4,-1-1-5,3 2-3,-6-4-6,4-1-3,-3-7-2,3 0-4,-2-5-5,1 0-14,-3-9-26,0 11-32,0-11-3,0 0-6,0 0-5,-13-20 3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9:07.22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3E38177-DB0A-43D2-AB8E-38EC0D881A1E}" emma:medium="tactile" emma:mode="ink">
          <msink:context xmlns:msink="http://schemas.microsoft.com/ink/2010/main" type="inkDrawing" rotatedBoundingBox="24321,2063 24363,4571 23979,4578 23937,2069" semanticType="verticalRange" shapeName="Other">
            <msink:sourceLink direction="with" ref="{8F1C22C3-A9E8-44A7-804E-2793509185D2}"/>
          </msink:context>
        </emma:interpretation>
      </emma:emma>
    </inkml:annotationXML>
    <inkml:trace contextRef="#ctx0" brushRef="#br0">92 80 31,'-12'-7'66,"8"-2"3,4 9-3,-7-13-3,7 0-36,0 13-9,11-8-8,0 4-5,3-6-3,1 7-1,3-2 0,0 3-1,4-2 1,-6 1-1,1 3-1,-5 0 1,1 0-1,-5 0 0,-8 0-1,12 7 1,-9 4 0,3 2 1,-2 10 4,-2 8 4,4 16 5,-2 16 5,-4 17-1,0 29 3,-3 15 1,-4 21-2,1 16-1,-3 10-4,4 2-8,2-6-6,3-4 0,6-19 0,9-16 0,0-19 0,5-19 0,-2-16 0,0-13 0,-3-10 0,-2-7 0,-6-6 0,-6-7 0,-1-3 0,0-3 0,-4-6 0,-7 0 0,-1-6 0,-9 0 0,-3 1 0,-6-3 0,-6 1 0,-2 3 0,-4-1 0,5 1 0,0 0 0,5-4 0,9-1 0,-1 1-8,15-2-76,9-9-2,0 0-3,15-6-6,-4-8-3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09:24.73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C5B806B-C11E-467A-A32C-FC4B068CC7B5}" emma:medium="tactile" emma:mode="ink">
          <msink:context xmlns:msink="http://schemas.microsoft.com/ink/2010/main" type="writingRegion" rotatedBoundingBox="24790,2607 26345,2941 26149,3853 24594,3519"/>
        </emma:interpretation>
      </emma:emma>
    </inkml:annotationXML>
    <inkml:traceGroup>
      <inkml:annotationXML>
        <emma:emma xmlns:emma="http://www.w3.org/2003/04/emma" version="1.0">
          <emma:interpretation id="{852099C8-8DC6-4120-9AC4-610D9D764104}" emma:medium="tactile" emma:mode="ink">
            <msink:context xmlns:msink="http://schemas.microsoft.com/ink/2010/main" type="paragraph" rotatedBoundingBox="24790,2607 26345,2941 26149,3853 24594,35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C61CEA-705A-475E-8E5F-D9B3C07AEEFD}" emma:medium="tactile" emma:mode="ink">
              <msink:context xmlns:msink="http://schemas.microsoft.com/ink/2010/main" type="line" rotatedBoundingBox="24790,2607 26345,2941 26149,3853 24594,3519"/>
            </emma:interpretation>
          </emma:emma>
        </inkml:annotationXML>
        <inkml:traceGroup>
          <inkml:annotationXML>
            <emma:emma xmlns:emma="http://www.w3.org/2003/04/emma" version="1.0">
              <emma:interpretation id="{462946A9-B4C3-4756-8E95-619DC433E3CC}" emma:medium="tactile" emma:mode="ink">
                <msink:context xmlns:msink="http://schemas.microsoft.com/ink/2010/main" type="inkWord" rotatedBoundingBox="24600,3088 25174,3034 25209,3401 24635,3455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ㄷ</emma:literal>
                </emma:interpretation>
                <emma:interpretation id="interp3" emma:lang="ko-KR" emma:confidence="0">
                  <emma:literal>느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109 0 24,'-28'17'61,"-5"-6"4,15-1-1,-2-2 3,10-8-23,10 0-18,0 14-1,14-4 0,10-1-2,16-1-1,3 1-2,14-7-3,2 2-6,2-4-5,-2-2-1,-3-4-2,-3 4-2,-13-3-4,-7 1-9,-13 1-19,-7 2-46,-4 1-4,-9 0-3,-6-1-6,-10-7 0</inkml:trace>
          <inkml:trace contextRef="#ctx0" brushRef="#br0" timeOffset="-265.2005">78-237 30,'-12'0'74,"12"0"2,0 0 0,0 0 0,25-6-34,-25 6-6,0 0-8,0 0-11,0 0-4,0 0-4,11 5-2,1 1-3,3-6 0,7 3-1,7 1-1,4 0 2,3 0-1,3-1-1,-1 0 0,-2-2-1,-1 1 1,-6-1-2,-3-1 0,-4 0 0,-4 0 0,-4 0 0,-5 0 0,-9 0 0,9-2-4,-9 2-20,0 0-16,0-23-15,0 23-25,-9 0-4,9 0-3,-20 9-1</inkml:trace>
        </inkml:traceGroup>
        <inkml:traceGroup>
          <inkml:annotationXML>
            <emma:emma xmlns:emma="http://www.w3.org/2003/04/emma" version="1.0">
              <emma:interpretation id="{2FC99B5A-625D-4B70-897E-ED71BDBCBE4D}" emma:medium="tactile" emma:mode="ink">
                <msink:context xmlns:msink="http://schemas.microsoft.com/ink/2010/main" type="inkWord" rotatedBoundingBox="25631,2871 25681,3733 25606,3738 25555,2876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ㅣ</emma:literal>
                </emma:interpretation>
                <emma:interpretation id="interp8" emma:lang="ko-KR" emma:confidence="0">
                  <emma:literal>:</emma:literal>
                </emma:interpretation>
                <emma:interpretation id="interp9" emma:lang="ko-KR" emma:confidence="0">
                  <emma:literal>수</emma:literal>
                </emma:interpretation>
              </emma:one-of>
            </emma:emma>
          </inkml:annotationXML>
          <inkml:trace contextRef="#ctx0" brushRef="#br0" timeOffset="7160.4126">949-172 22,'-4'-11'54,"1"-7"6,2 0 1,1 0-26,0-2-2,0 1-6,1-3-2,2 2-2,1-4-4,1 4-1,-1 0-1,-2 3-3,1 0-2,-1 6-1,0 1 0,-2 1-1,0 9-4,0 0-4,0 0-1,0 0 2,3 21 1,-2 1 0,1 14 2,1 7 1,-2 9 1,3 13 1,-3 0 0,1 2-9,-1-2 0,2-3 0,-3-3 0,0-5 0,0-10 0,0-6 0,0-3 0,-1-6 0,-1-6 0,1-2 0,1-6 0,0-1 0,0-4 0,0-10 0,-2 14 0,2-14 0,0 0 0,0 10 0,0-10 0,0 0 0,0 0 0,0 0 0,0 0 0,0 0 0,0 0 0,0 0 0,0-8 0,0 8 0,6-13 0,-3 4 0,-1 0 0,4-2 0,-2 1 0,2 3 0,-6 7 0,8-12 0,-8 12 0,0 0 0,11-4 0,-11 4 0,0 0-8,11 0-8,-11 0-6,0 0-10,10 0-12,-10 0-11,-10 0-22,10 0-3,3-9-3,-3 9 6</inkml:trace>
        </inkml:traceGroup>
        <inkml:traceGroup>
          <inkml:annotationXML>
            <emma:emma xmlns:emma="http://www.w3.org/2003/04/emma" version="1.0">
              <emma:interpretation id="{B05EAB3B-34C7-4005-9B2E-7F830FAC5038}" emma:medium="tactile" emma:mode="ink">
                <msink:context xmlns:msink="http://schemas.microsoft.com/ink/2010/main" type="inkWord" rotatedBoundingBox="25567,3799 25595,2893 26213,2913 26185,3819"/>
              </emma:interpretation>
              <emma:one-of disjunction-type="recognition" id="oneOf2">
                <emma:interpretation id="interp10" emma:lang="ko-KR" emma:confidence="0">
                  <emma:literal>〈</emma:literal>
                </emma:interpretation>
                <emma:interpretation id="interp11" emma:lang="ko-KR" emma:confidence="0">
                  <emma:literal>&lt;</emma:literal>
                </emma:interpretation>
                <emma:interpretation id="interp12" emma:lang="ko-KR" emma:confidence="0">
                  <emma:literal>人</emma:literal>
                </emma:interpretation>
                <emma:interpretation id="interp13" emma:lang="ko-KR" emma:confidence="0">
                  <emma:literal>수</emma:literal>
                </emma:interpretation>
                <emma:interpretation id="interp1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7659.6135">1541-391 22,'29'-12'48,"-14"8"6,-15 18 4,-15 16-27,-23 13-5,-4 2 0,-15 11 4,-8 3 2,-5-2-4,1-2-2,3-12-2,7-4-3,10-14-4,8-1 0,11-11-5,9-5-2,9-4-4,12-4-2,0 0-1,7-4-3,12-2 1,3 0-3,6 2 1,3 0 0,8 4 2,1 4 0,1 9 1,2 5 1,-2 7 1,-1 2 0,2 9 0,-4-1-4,-5 3 0,-4 0 0,-4-11 0,-6 6 0,-4-11 0,-2 3 0,-4-8 0,-4 0 0,-4-6 0,-1-11-8,0 19-70,0-19-3,-10 9-4,10-9-4,-13-9-6</inkml:trace>
        </inkml:traceGroup>
      </inkml:traceGroup>
    </inkml:traceGroup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2B72594-F4E5-4257-9F15-305C6036B57C}" emma:medium="tactile" emma:mode="ink">
          <msink:context xmlns:msink="http://schemas.microsoft.com/ink/2010/main" type="inkDrawing" rotatedBoundingBox="25715,17834 25744,17748 25779,17759 25750,17846" shapeName="Other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13:52.20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context xml:id="ctx1">
      <inkml:inkSource xml:id="inkSrc1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096"/>
    </inkml:context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4A48CEC-2636-4EAC-9E0F-676637BEB91C}" emma:medium="tactile" emma:mode="ink">
          <msink:context xmlns:msink="http://schemas.microsoft.com/ink/2010/main" type="writingRegion" rotatedBoundingBox="1197,1373 25373,594 25850,15396 1674,16175"/>
        </emma:interpretation>
      </emma:emma>
    </inkml:annotationXML>
    <inkml:traceGroup>
      <inkml:annotationXML>
        <emma:emma xmlns:emma="http://www.w3.org/2003/04/emma" version="1.0">
          <emma:interpretation id="{D282D1D8-FEFD-4E68-BB49-D8A51157D250}" emma:medium="tactile" emma:mode="ink">
            <msink:context xmlns:msink="http://schemas.microsoft.com/ink/2010/main" type="paragraph" rotatedBoundingBox="1866,1279 21865,808 21918,3040 1919,3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6251FB-98C9-497B-881F-6DBEAF34D29F}" emma:medium="tactile" emma:mode="ink">
              <msink:context xmlns:msink="http://schemas.microsoft.com/ink/2010/main" type="line" rotatedBoundingBox="1866,1279 21865,808 21918,3040 1919,3511"/>
            </emma:interpretation>
          </emma:emma>
        </inkml:annotationXML>
        <inkml:traceGroup>
          <inkml:annotationXML>
            <emma:emma xmlns:emma="http://www.w3.org/2003/04/emma" version="1.0">
              <emma:interpretation id="{64C61E6E-B536-4BDB-9325-D26665E47309}" emma:medium="tactile" emma:mode="ink">
                <msink:context xmlns:msink="http://schemas.microsoft.com/ink/2010/main" type="inkWord" rotatedBoundingBox="1897,2585 3019,2558 3041,3485 1919,3511"/>
              </emma:interpretation>
              <emma:one-of disjunction-type="recognition" id="oneOf0">
                <emma:interpretation id="interp0" emma:lang="ko-KR" emma:confidence="0">
                  <emma:literal>타</emma:literal>
                </emma:interpretation>
                <emma:interpretation id="interp1" emma:lang="ko-KR" emma:confidence="0">
                  <emma:literal>텨</emma:literal>
                </emma:interpretation>
                <emma:interpretation id="interp2" emma:lang="ko-KR" emma:confidence="0">
                  <emma:literal>퍼</emma:literal>
                </emma:interpretation>
                <emma:interpretation id="interp3" emma:lang="ko-KR" emma:confidence="0">
                  <emma:literal>탸</emma:literal>
                </emma:interpretation>
                <emma:interpretation id="interp4" emma:lang="ko-KR" emma:confidence="0">
                  <emma:literal>퍄</emma:literal>
                </emma:interpretation>
              </emma:one-of>
            </emma:emma>
          </inkml:annotationXML>
          <inkml:trace contextRef="#ctx0" brushRef="#br0">1022 78 1,'4'-29'48,"-4"8"0,-3-2 2,-9 21-17,-6-9-18,-6 5 1,-7-1-3,6 7 2,-8 0-2,5 10 2,-1 11 0,6 0 2,0 10 1,6 4 1,5 9-1,1 3 0,5 12-1,2-2-1,1 1-1,3 4-2,6-1-3,5 1-3,1-5-2,2 0 0,0-10-3,-2-2 0,-1-4-1,-1-10-3,-10 0-5,0-9-13,-3-1-23,-5-12-31,8-9-2,-15 0-5,8-6-4,-4-14 8</inkml:trace>
          <inkml:trace contextRef="#ctx0" brushRef="#br0" timeOffset="234.0004">542 545 58,'0'0'66,"6"7"0,6-3 1,6 0 2,4 1-41,8-5-7,2 3 3,7-3-3,-6 0-2,4 0-3,-4 0-11,-1-3-32,37 3-43,-53 0-4,-3 0-5,-13 0-7,0 0-2</inkml:trace>
          <inkml:trace contextRef="#ctx0" brushRef="#br0" timeOffset="-670.8009">12 27 56,'-9'-6'65,"3"-8"-1,6 14-5,0 0-1,0 0-44,0 0 0,0 0-4,15 0 1,3 0 4,2 1 3,8-1-2,2 0 1,9 0-3,-1 1-2,5-1-6,-4 0-2,-1 2-2,-1-2-2,-5 5-1,-3-5-6,-4 1-13,-7-1-14,-3-17-37,-3 21-2,-12-4-6,7 13-4,-11-8 2</inkml:trace>
          <inkml:trace contextRef="#ctx0" brushRef="#br0" timeOffset="-951.6017">183 87 43,'0'-9'50,"0"9"1,0-9 3,0 9-28,0 6 3,2 14-4,1 2 1,1 7 3,-4 9 3,2 2 1,-2 5-4,0 0-5,-5 3-6,3-8-4,-1 1-5,2-9-2,-1-7-2,1-4-2,1-6 1,0-5-4,0-10 0,0 9 0,0-9-8,-2-5-17,1-7-20,1-2-33,-3-8-2,3-4-6,-1-6-6,1-2 3</inkml:trace>
          <inkml:trace contextRef="#ctx0" brushRef="#br0" timeOffset="-390.0007">-61 618 43,'-11'37'71,"2"-6"0,9-2-3,9-10-2,3-29-1,6 14-55,11 4 3,4-3 4,7-3 2,4-2-1,6-2-1,-2-2-1,4-2-3,-6-3-9,-4 5-4,-3 1 0,-9 3 0,-6-1 0,-6 0-7,-7 1-19,-11 0-19,15 0-36,-15 0-1,0-16-4,-3-5-4,6 1 3</inkml:trace>
        </inkml:traceGroup>
        <inkml:traceGroup>
          <inkml:annotationXML>
            <emma:emma xmlns:emma="http://www.w3.org/2003/04/emma" version="1.0">
              <emma:interpretation id="{2DEC8C1D-A358-4477-83A3-1231CA2C0F1C}" emma:medium="tactile" emma:mode="ink">
                <msink:context xmlns:msink="http://schemas.microsoft.com/ink/2010/main" type="inkWord" rotatedBoundingBox="4127,2492 4973,2472 4992,3254 4145,3274"/>
              </emma:interpretation>
              <emma:one-of disjunction-type="recognition" id="oneOf1">
                <emma:interpretation id="interp5" emma:lang="ko-KR" emma:confidence="0">
                  <emma:literal>Q</emma:literal>
                </emma:interpretation>
                <emma:interpretation id="interp6" emma:lang="ko-KR" emma:confidence="0">
                  <emma:literal>a</emma:literal>
                </emma:interpretation>
                <emma:interpretation id="interp7" emma:lang="ko-KR" emma:confidence="0">
                  <emma:literal>으</emma:literal>
                </emma:interpretation>
                <emma:interpretation id="interp8" emma:lang="ko-KR" emma:confidence="0">
                  <emma:literal>요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026.4053">2404 55 42,'7'-11'47,"-3"0"4,2 30-29,-4-30-3,1-5 0,0 2-3,-3-3-1,3 2-1,-2-4 0,2 8 1,-3 0 1,0 0-1,0 1-2,-4 1-1,4 9-3,-14-5-1,0 5-3,-4 2-1,-3 7 0,-3 6 1,-3 6 3,-3 10 2,1 13 2,0 6 2,2 9 1,5 6-1,2 8 0,11-2-2,5 1 0,6-10-3,15-5-1,9-15-2,11-9 0,10-15 0,8-11-6,7-7 0,2-13 0,0-6 0,-3-11 0,-2-4 0,-10-3 0,-5-5 0,-11-2 0,-11-1 0,-8 0 0,-14 0 0,-3-1 0,-15 1 0,-8 4 0,-6 3 0,-5 8 0,-3 2 0,-2 4 0,1 6 0,-2 4 0,5 7 0,-1 3 0,5 4-27,2 0-17,0 9-11,43 12-28,-34-5-3,6 5-2,-2-3 2</inkml:trace>
          <inkml:trace contextRef="#ctx0" brushRef="#br0" timeOffset="3291.6058">2316 334 29,'14'8'61,"2"-1"4,8 6 0,2-1-1,-29 3-39,39 4 1,15 7 2,0 1-2,5 4-4,4-3-2,-3-1-2,-3-3-2,-1-1-4,-7-2-3,-6-5-2,-2-3-5,-9-4-9,-9 2-27,-20-11-41,11 8-2,-11-8-3,2-10-6,-5-5-5</inkml:trace>
        </inkml:traceGroup>
        <inkml:traceGroup>
          <inkml:annotationXML>
            <emma:emma xmlns:emma="http://www.w3.org/2003/04/emma" version="1.0">
              <emma:interpretation id="{CD14B719-A568-48A4-894D-E87ECA7554C0}" emma:medium="tactile" emma:mode="ink">
                <msink:context xmlns:msink="http://schemas.microsoft.com/ink/2010/main" type="inkWord" rotatedBoundingBox="5580,2583 6086,2571 6099,3089 5593,3101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h</emma:literal>
                </emma:interpretation>
                <emma:interpretation id="interp12" emma:lang="ko-KR" emma:confidence="0">
                  <emma:literal>.</emma:literal>
                </emma:interpretation>
                <emma:interpretation id="interp13" emma:lang="ko-KR" emma:confidence="0">
                  <emma:literal>,</emma:literal>
                </emma:interpretation>
                <emma:interpretation id="interp1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5896.8104">3593 0 13,'-7'7'42,"9"8"5,3 11 10,-1 14-30,3-1 1,0 13 5,2-3 3,-3 5-3,0-10-1,-2-3-5,0-8-5,-1-9-4,0-5-3,-1-7 1,-2-12-1,2 9-1,-2-9-2,0-6-1,0-4-2,0-10-5,4-3-4,0-3 0,3-7-4,1-5-2,7 6-1,1-3-1,6 5 0,2 9 2,4 5 1,8 11 2,-2 7 1,1 11 1,-6 10 2,2 8 2,-7 3 0,-4 1 2,-4 6 0,-7-6 0,-3-4 0,-2-4-1,-3-10 0,1 1-1,0-3-3,0-7-3,-2-8-9,3 8-24,34-8-39,-37 0-2,12-10-5,1-5-4,-4-5-3</inkml:trace>
        </inkml:traceGroup>
        <inkml:traceGroup>
          <inkml:annotationXML>
            <emma:emma xmlns:emma="http://www.w3.org/2003/04/emma" version="1.0">
              <emma:interpretation id="{E7EB4566-8BD7-4853-9945-9664453CCAF4}" emma:medium="tactile" emma:mode="ink">
                <msink:context xmlns:msink="http://schemas.microsoft.com/ink/2010/main" type="inkWord" rotatedBoundingBox="6201,2741 6553,2732 6561,3041 6208,3049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.</emma:literal>
                </emma:interpretation>
                <emma:interpretation id="interp17" emma:lang="ko-KR" emma:confidence="0">
                  <emma:literal>요</emma:literal>
                </emma:interpretation>
                <emma:interpretation id="interp18" emma:lang="ko-KR" emma:confidence="0">
                  <emma:literal>U</emma:literal>
                </emma:interpretation>
                <emma:interpretation id="interp1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6380.4112">4464 261 0,'0'-14'35,"2"0"3,-5-2 4,-37 0-30,29 1 3,1 3 7,-1 2 3,-5 4 5,-1 3-3,-5 3 1,3 7 0,-3 8 0,1 5-4,0 8-1,6 2-4,1 8-2,6-6-1,4 4-2,4-7-2,1 0-2,8-7-3,5-8 0,2-7-1,6-4-1,-1-6-2,-1-6-3,0-5-5,-1-8-5,-5-4-5,1 1-1,-8-3-1,0 1 0,-2 7 1,-1 1 0,-2 6 5,-2 13 6,0 0 5,5 5 1,-2 9 2,0 3 0,0 2 1,2 1 3,1-3-1,0 1 0,0-3-4,5 0-7,1-4-16,4-30-25,3 51-20,-3-32-3,9 0-4,-4-9-3</inkml:trace>
        </inkml:traceGroup>
        <inkml:traceGroup>
          <inkml:annotationXML>
            <emma:emma xmlns:emma="http://www.w3.org/2003/04/emma" version="1.0">
              <emma:interpretation id="{1375A82D-E867-4E31-ADE4-BAAE9AE1932B}" emma:medium="tactile" emma:mode="ink">
                <msink:context xmlns:msink="http://schemas.microsoft.com/ink/2010/main" type="inkWord" rotatedBoundingBox="6718,2684 6969,2678 6978,3045 6727,3051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,</emma:literal>
                </emma:interpretation>
                <emma:interpretation id="interp22" emma:lang="ko-KR" emma:confidence="0">
                  <emma:literal>.</emma:literal>
                </emma:interpretation>
                <emma:interpretation id="interp23" emma:lang="ko-KR" emma:confidence="0">
                  <emma:literal>S</emma:literal>
                </emma:interpretation>
                <emma:interpretation id="interp2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6692.4118">4907 102 37,'-11'-5'52,"-9"10"3,1 7-2,-4-1-1,-35 2-44,44 7 5,4-2 6,10 3 4,9-1 1,10 1-1,8-1 3,4-1-2,3-2-4,-2-3-6,0-1-3,-8 2-1,-7 0 0,-13-1-1,-5-1-1,-13-2 0,-10 3-1,-3 2-2,-6 3-5,-4-9-15,4 0-31,5-1-32,3-8-2,9-1-3,5-9-6,11-4-4</inkml:trace>
        </inkml:traceGroup>
        <inkml:traceGroup>
          <inkml:annotationXML>
            <emma:emma xmlns:emma="http://www.w3.org/2003/04/emma" version="1.0">
              <emma:interpretation id="{F69CD6E6-E382-4483-9477-DDAE37B4492D}" emma:medium="tactile" emma:mode="ink">
                <msink:context xmlns:msink="http://schemas.microsoft.com/ink/2010/main" type="inkWord" rotatedBoundingBox="7692,1142 10415,1078 10459,2926 7736,2991"/>
              </emma:interpretation>
              <emma:one-of disjunction-type="recognition" id="oneOf5">
                <emma:interpretation id="interp25" emma:lang="ko-KR" emma:confidence="0">
                  <emma:literal>“</emma:literal>
                </emma:interpretation>
                <emma:interpretation id="interp26" emma:lang="ko-KR" emma:confidence="0">
                  <emma:literal>孟</emma:literal>
                </emma:interpretation>
                <emma:interpretation id="interp27" emma:lang="ko-KR" emma:confidence="0">
                  <emma:literal>品</emma:literal>
                </emma:interpretation>
                <emma:interpretation id="interp28" emma:lang="ko-KR" emma:confidence="0">
                  <emma:literal>兪</emma:literal>
                </emma:interpretation>
                <emma:interpretation id="interp29" emma:lang="ko-KR" emma:confidence="0">
                  <emma:literal>없</emma:literal>
                </emma:interpretation>
              </emma:one-of>
            </emma:emma>
          </inkml:annotationXML>
          <inkml:trace contextRef="#ctx0" brushRef="#br0" timeOffset="9640.8167">8046 49 0,'-14'-9'51,"14"9"-1,-15-16 0,15 16-3,-15-3-31,15 3 2,-7 19 0,6-2 1,1 12 2,-5-1 3,4 10 3,-3-6 1,1 8-1,-1-9-5,1-5-2,0-5-2,3-9-2,0-2-3,0-10-1,0-4-1,0-9-8,0-8-3,0-6 0,0-3 0,0-4 0,0 3 0,2-3 0,-1 8 0,2 0-7,-3 10 1,1 5 0,-1 11 1,0 0 0,9 11 0,-4 10 1,5 1 0,5 8 5,6-1 3,6-3 1,5-1 3,2-2-1,2-9 1,0-3 1,-2-5-9,0-6 0,-8 0 0,-6-10 0,-2-2 0,-7-4 0,-2-5 0,-7-1 0,0-1 0,-2-8 0,-2 4 0,-2 0 0,0 3 0,-3 2 0,6 8 0,-1-3-32,0 8-23,2 9-29,0 0-1,8 0-5,-8 0-1</inkml:trace>
          <inkml:trace contextRef="#ctx1" brushRef="#br0">8264-1501</inkml:trace>
          <inkml:trace contextRef="#ctx1" brushRef="#br0" timeOffset="702.0013">8406-1501</inkml:trace>
          <inkml:trace contextRef="#ctx1" brushRef="#br0" timeOffset="967.2017">8406-1501</inkml:trace>
          <inkml:trace contextRef="#ctx0" brushRef="#br0" timeOffset="7519.2132">5972 112 48,'-14'-12'53,"3"5"4,-7 1 1,-4 6-25,1 5 0,-5 6-1,-1 13 0,1 10-2,-2-1-1,9 10-3,2-2-2,14-1-4,3-3-6,18-8-4,13-13-2,7-11-4,12-5-4,-2-10 0,3-8 0,-5-6 0,-9-8 0,-7 4 0,-12-7 0,-8 1 0,-10 2 0,-3-1 0,-11 1 0,2 5-3,-1 0 0,5 2 0,4 8 1,4 6 1,11 2 0,11 9-2,8 9 1,6 6 0,1 6 0,2 5 1,-2 5 1,-5 4 1,-5 5 1,-10-4 2,-3-5 0,-9-1 0,2-8 4,-7 0-8,0-9 0,0-13 0,0 0 0,0-17 0,0-4 0,6-5 0,0-7 0,10-7 0,0 0 0,6-2 0,2-3 0,6 7 0,-2 5 0,-2 6 0,-3 5 0,-1 5 0,-3 3-18,-8 8-35,36 10-30,-47-4-1,9 9-5,-9-9-2,11 4 3</inkml:trace>
          <inkml:trace contextRef="#ctx0" brushRef="#br0" timeOffset="8408.4148">6611-71 48,'-24'1'81,"0"1"-5,10 0-3,5-2-4,9 0 0,0 0-54,20 0-8,1 0-3,5 0-1,7 0 1,6 0 1,1 0 0,3-2 1,2-2-1,0-3-2,-2-7-3,-3-4-2,-4 1-4,-7-10-2,-3 3 0,-8-6-1,-6 3 1,-6 3 1,-2 4 1,-4 3 1,0 17 4,0 0 5,-5 7 4,-1 23 1,1 2 2,-4 16-2,4 8 3,-2 6 2,1 0-3,2 0-1,1-5-4,2-5-2,1-9-4,0-9 0,4-5 0,0-11 0,2-5 0,-6-13 0,11 4 0,-11-4 0,14-15 0,-6-4-9,0-4-9,2-3-5,2-2 0,2 1 1,4-2 3,-4 5 1,0 6 5,1 4 6,0 3 5,-3 5 6,1 6 4,-5 3 3,0 13 3,-2-2-1,-1 5 1,-1 2-1,-1 1 0,3 0-2,1-1-1,4 0-3,1-7-1,3-1-2,3-9 1,5-1-2,1 1-2,1-2-6,-6-2-12,3-6-29,0 3-31,-8-4 0,2 1-7,-7-2-4,2-2 1</inkml:trace>
          <inkml:trace contextRef="#ctx0" brushRef="#br0" timeOffset="7768.8137">6790-265 16,'0'-14'62,"0"14"3,0 0 4,0 5 2,-1 20 1,1 3-44,3 4-7,1 8-1,0 6 1,2 3 0,-1 2-6,3-4-4,-1-3-4,-1-11-3,1-1-3,1-8-6,-4-5-12,0-8-23,6-7-36,-10-4-1,0 0-6,7-13-6,-4-2-1</inkml:trace>
          <inkml:trace contextRef="#ctx0" brushRef="#br0" timeOffset="9048.0157">7613 55 26,'-5'9'78,"-4"2"2,-4 7-4,0 3-3,-3 1-1,9 0-44,1 1-10,6-5-1,9-6-5,8-6-2,8-6 0,7-6-1,2-9-7,-2-2-2,-2-4 0,-3-2 0,-12 1 0,-10 2 0,-6-3 0,-11 8 0,-12 1 0,-1 11-8,-8 5-73,-5 2-3,6 3 0,-3-2-8,9 4-2</inkml:trace>
        </inkml:traceGroup>
        <inkml:traceGroup>
          <inkml:annotationXML>
            <emma:emma xmlns:emma="http://www.w3.org/2003/04/emma" version="1.0">
              <emma:interpretation id="{4887E664-0EFB-4828-8DB2-C31BD94FC076}" emma:medium="tactile" emma:mode="ink">
                <msink:context xmlns:msink="http://schemas.microsoft.com/ink/2010/main" type="inkWord" rotatedBoundingBox="10529,2474 11314,2455 11324,2880 10539,2899"/>
              </emma:interpretation>
              <emma:one-of disjunction-type="recognition" id="oneOf6">
                <emma:interpretation id="interp30" emma:lang="ko-KR" emma:confidence="0">
                  <emma:literal>야</emma:literal>
                </emma:interpretation>
                <emma:interpretation id="interp31" emma:lang="ko-KR" emma:confidence="0">
                  <emma:literal>마</emma:literal>
                </emma:interpretation>
                <emma:interpretation id="interp32" emma:lang="ko-KR" emma:confidence="0">
                  <emma:literal>바</emma:literal>
                </emma:interpretation>
                <emma:interpretation id="interp33" emma:lang="ko-KR" emma:confidence="0">
                  <emma:literal>먀</emma:literal>
                </emma:interpretation>
                <emma:interpretation id="interp3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9937.2175">8579-10 17,'0'0'63,"10"4"8,-10 9 2,-7 5 1,-5 12-33,1-2-10,4 6 1,-2-5-1,7 4-9,3-10-6,11-8-4,10-5-2,7-10 0,4-3-2,2-6-8,-1-5 0,-3-4 0,-8 1 0,-8-8 0,-8 9 0,-7-5 0,-9 4 0,-11-2-7,0 8-27,-7 6-19,1 0-28,7 5-1,1-6-1,18 6-6,-8-4 7</inkml:trace>
          <inkml:trace contextRef="#ctx0" brushRef="#br0" timeOffset="10389.6183">8840 24 7,'16'20'56,"-1"5"8,-2-1-1,-1 2 1,-2 8-31,-3-4-4,-3 6-1,-1-10-6,-1-6-1,1 0-6,0-7 2,-3-4 0,0-9-1,0 0-3,0 0-2,0-12-2,-7-3-2,1-4-4,-2-5-7,1-5-5,0-5-2,2-3-1,2 0-1,2-1 0,2 4 1,7 1 1,5 2 3,3 4 4,8 8 2,1 2 2,2 7 1,-1 2 0,1 4 0,-5 4 2,-3 5 0,-5 9 1,-9 2 0,-5 13 0,-11 7 1,-4 0 2,1 2 2,-1 0-1,4-3 3,3-3 0,8-5-1,7-9 0,12-7 0,6-6-2,5-1-3,6-4-5,-6-4-4,5-1-29,-6-2-43,-5-3-4,0 1-3,-9-7-5,0 5-7</inkml:trace>
        </inkml:traceGroup>
        <inkml:traceGroup>
          <inkml:annotationXML>
            <emma:emma xmlns:emma="http://www.w3.org/2003/04/emma" version="1.0">
              <emma:interpretation id="{DC908682-53C9-4D61-8737-53BE7F4D166F}" emma:medium="tactile" emma:mode="ink">
                <msink:context xmlns:msink="http://schemas.microsoft.com/ink/2010/main" type="inkWord" rotatedBoundingBox="11320,2554 12160,2535 12168,2893 11328,2913"/>
              </emma:interpretation>
              <emma:one-of disjunction-type="recognition" id="oneOf7">
                <emma:interpretation id="interp35" emma:lang="ko-KR" emma:confidence="0">
                  <emma:literal>마</emma:literal>
                </emma:interpretation>
                <emma:interpretation id="interp36" emma:lang="ko-KR" emma:confidence="0">
                  <emma:literal>싸</emma:literal>
                </emma:interpretation>
                <emma:interpretation id="interp37" emma:lang="ko-KR" emma:confidence="0">
                  <emma:literal>쏴</emma:literal>
                </emma:interpretation>
                <emma:interpretation id="interp38" emma:lang="ko-KR" emma:confidence="0">
                  <emma:literal>꽈</emma:literal>
                </emma:interpretation>
                <emma:interpretation id="interp39" emma:lang="ko-KR" emma:confidence="0">
                  <emma:literal>연</emma:literal>
                </emma:interpretation>
              </emma:one-of>
            </emma:emma>
          </inkml:annotationXML>
          <inkml:trace contextRef="#ctx0" brushRef="#br0" timeOffset="10982.4193">9380 26 42,'0'0'67,"-4"13"5,4 0 2,-4 3-2,-38 5-37,41 7-4,1-4-2,1 4-4,2-11-8,3 0-4,-6 0-4,4-6 1,-4-11-2,0 0-1,0 0-7,0 0 0,2-17 0,-2-3 0,5-7 0,0-4 0,2-1 0,3 0 0,1 6 0,1 0 0,2 9-2,0 5-1,-5 12-1,1 9 1,-2 8 2,-2 4 0,-1 3 2,-2 7 1,-3-2 1,0 1 0,1-8 2,-1-2-5,0-6 0,0-3 0,0-11 0,0 0 0,9 5 0,-4-12 0,3-7 0,5-5 0,5-7 0,2-4 0,4 2-7,1 0 0,-2 4 3,0 4 2,-1 8 4,-4 9 2,-2 7 2,-4 10 0,-1 0-4,-4 6-2,-2 4 0,0-1 0,-3-1 0,4-3 0,-2-2 0,-3-7 0,3 4-24,5-5-55,-9-9-3,14 4-3,-14-4-6,17-6-4</inkml:trace>
          <inkml:trace contextRef="#ctx0" brushRef="#br0" timeOffset="11372.42">9741 297 55,'0'14'62,"-3"-5"5,3-9 1,0 0-1,10 1-44,2-4-2,2-7 0,1-2-4,3-6-2,1-5-5,5-3-5,-2-4-3,4-2 0,-1-8-2,-2 6 1,-1-2 1,-4 6 3,2 2 2,-7 7 0,0 3 1,-13 18-1,12-5 2,-9 10 2,1 11-1,2 3-1,-4 7-9,1 4 0,3 2 0,-2-1 0,1 0 0,5-4 0,-2-5 0,0-1 0,1-8 0,2-1 0,-2-9-8,2-17-70,0 14-5,-11 0-3,16-12-5,-15-2-5</inkml:trace>
          <inkml:trace contextRef="#ctx0" brushRef="#br0" timeOffset="11559.6203">9988 192 10,'-20'6'81,"4"-1"4,6 2-6,10-7-3,0 0-2,2-8-23,11 8-39,5-3-7,2 2-7,2-5-16,-2 2-27,2 0-28,-1-3-3,2 4-5,-5-5-4,2 4-2</inkml:trace>
        </inkml:traceGroup>
        <inkml:traceGroup>
          <inkml:annotationXML>
            <emma:emma xmlns:emma="http://www.w3.org/2003/04/emma" version="1.0">
              <emma:interpretation id="{D2B97B96-E1B6-4F79-BBDC-1FB0F3376329}" emma:medium="tactile" emma:mode="ink">
                <msink:context xmlns:msink="http://schemas.microsoft.com/ink/2010/main" type="inkWord" rotatedBoundingBox="12290,2549 12568,2542 12574,2823 12297,2829"/>
              </emma:interpretation>
              <emma:one-of disjunction-type="recognition" id="oneOf8">
                <emma:interpretation id="interp40" emma:lang="ko-KR" emma:confidence="0">
                  <emma:literal>.</emma:literal>
                </emma:interpretation>
                <emma:interpretation id="interp41" emma:lang="ko-KR" emma:confidence="0">
                  <emma:literal>L</emma:literal>
                </emma:interpretation>
                <emma:interpretation id="interp42" emma:lang="ko-KR" emma:confidence="0">
                  <emma:literal>∴</emma:literal>
                </emma:interpretation>
                <emma:interpretation id="interp43" emma:lang="ko-KR" emma:confidence="0">
                  <emma:literal>고</emma:literal>
                </emma:interpretation>
                <emma:interpretation id="interp4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11918.4208">10347-28 56,'9'-7'77,"-9"7"-3,0 0 0,2 16-3,-2 31-3,-5-26-50,-3 6-8,1-2 2,-4 5 0,1-3-3,6-4-1,-2-2-1,1-8 1,5-3-1,0-10-7,5 10 0,9-10 0,3 0 0,2-1 0,4-1 0,4-1 0,1 3 0,-1-2 0,-1 2 0,-3 0 0,1 4 0,-2 2-71,-10-5-12,-1 1-1,-11-2-7,0 0-4</inkml:trace>
        </inkml:traceGroup>
        <inkml:traceGroup>
          <inkml:annotationXML>
            <emma:emma xmlns:emma="http://www.w3.org/2003/04/emma" version="1.0">
              <emma:interpretation id="{D21D3D85-0D1E-47EA-BA52-D92B8CBA6B2B}" emma:medium="tactile" emma:mode="ink">
                <msink:context xmlns:msink="http://schemas.microsoft.com/ink/2010/main" type="inkWord" rotatedBoundingBox="13246,2259 14312,2234 14329,2979 13264,3004"/>
              </emma:interpretation>
              <emma:one-of disjunction-type="recognition" id="oneOf9">
                <emma:interpretation id="interp45" emma:lang="ko-KR" emma:confidence="0">
                  <emma:literal>에</emma:literal>
                </emma:interpretation>
                <emma:interpretation id="interp46" emma:lang="ko-KR" emma:confidence="0">
                  <emma:literal>예</emma:literal>
                </emma:interpretation>
                <emma:interpretation id="interp47" emma:lang="ko-KR" emma:confidence="0">
                  <emma:literal>이</emma:literal>
                </emma:interpretation>
                <emma:interpretation id="interp48" emma:lang="ko-KR" emma:confidence="0">
                  <emma:literal>어</emma:literal>
                </emma:interpretation>
                <emma:interpretation id="interp4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13228.8232">11526 131 43,'-10'5'52,"10"-5"3,0 0 0,-4-22-22,4 22-15,0-8 3,0 8-2,4-11-3,-1 2 2,-1-1-3,1-5-3,-3 2-1,-1-4-4,-5 7-1,-2-4 0,-4 5-2,-4-1-1,-3 2-1,-2 7 3,-1 1-1,-2 4 0,-1 5 1,1 10 2,2 4 2,0 8 1,6 5 0,3 4-1,6 4 1,6 3 0,5-7 0,13-4-1,9-3-2,7-5-1,10-11-6,4-10 0,6-7 0,5-9 0,1-6 0,-5-7 0,-4-7 0,-6-3 0,-7 2 0,-9 1 0,-6 2 0,-11 11 0,-7 4 0,-4 12 0,-10-6 0,-5 11-2,-6 9-1,4 11 1,-1 2 1,2 1 1,10 7 3,6-4 0,9-2-1,15-6-2,6-7 0,10-8 0,4-8 0,4-4 0,-6-11 0,-7-6 0,-4-5 0,-11-1 0,-9-4 0,-9-1 0,-9 2 0,-11 2 0,-5 2 0,-8 0 0,-3 6 0,-2 5 0,-1 6 0,1 0 0,3 7 0,-3 2-19,11 2-31,5 7-33,9-3-1,11 5-5,0-11-2,24 13 4</inkml:trace>
          <inkml:trace contextRef="#ctx0" brushRef="#br0" timeOffset="13540.8238">12292-264 54,'7'-29'76,"0"9"3,-7 1-9,1 6-5,-29 10-34,28 3 0,-7 19-7,5 14-9,-2 11-3,-2 8-2,5 9 2,-2 5 1,3 2-3,0-1-4,4-7-3,0-8-3,3-9 0,-1-9 0,0-7 0,1-5 0,-7-10-19,0-12-30,13 6-29,-13-6-1,11-10-6,-6-1-6,8-3 0</inkml:trace>
        </inkml:traceGroup>
        <inkml:traceGroup>
          <inkml:annotationXML>
            <emma:emma xmlns:emma="http://www.w3.org/2003/04/emma" version="1.0">
              <emma:interpretation id="{0CA64ED5-81AA-49F6-AFF8-DA29F0E03602}" emma:medium="tactile" emma:mode="ink">
                <msink:context xmlns:msink="http://schemas.microsoft.com/ink/2010/main" type="inkWord" rotatedBoundingBox="14512,2571 14856,2562 14863,2861 14519,2869"/>
              </emma:interpretation>
              <emma:one-of disjunction-type="recognition" id="oneOf10">
                <emma:interpretation id="interp50" emma:lang="ko-KR" emma:confidence="0">
                  <emma:literal>u</emma:literal>
                </emma:interpretation>
                <emma:interpretation id="interp51" emma:lang="ko-KR" emma:confidence="0">
                  <emma:literal>니</emma:literal>
                </emma:interpretation>
                <emma:interpretation id="interp52" emma:lang="ko-KR" emma:confidence="0">
                  <emma:literal>.</emma:literal>
                </emma:interpretation>
                <emma:interpretation id="interp53" emma:lang="ko-KR" emma:confidence="0">
                  <emma:literal>a</emma:literal>
                </emma:interpretation>
                <emma:interpretation id="interp5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3962.0245">12540 33 6,'0'0'55,"0"0"6,8 8 4,-8 6 1,-27 4-32,27 12-6,0-5 3,2 11-4,5-6-4,0 3-5,4-13-1,1-2-2,5-5-2,1-6-2,1-10 0,1-10-2,2-7-2,-3-2-3,-1-8-2,-3-5 0,-3-2-2,-5 0 0,-3 8-1,-2 1-1,-2 7-3,0 3 0,-3 9 2,3 9 0,-6 6 0,6 10 1,0 4 1,0 6 1,0 0 4,7 4 0,0 1 0,3-3-1,6-5-3,-2-2-7,1-3-23,1-5-43,-4-6-5,4-4-2,-3-8-7,5-4-4</inkml:trace>
        </inkml:traceGroup>
        <inkml:traceGroup>
          <inkml:annotationXML>
            <emma:emma xmlns:emma="http://www.w3.org/2003/04/emma" version="1.0">
              <emma:interpretation id="{ECD279F9-50CE-4FA9-8944-35B5EDF1AD8C}" emma:medium="tactile" emma:mode="ink">
                <msink:context xmlns:msink="http://schemas.microsoft.com/ink/2010/main" type="inkWord" rotatedBoundingBox="14953,2616 15403,2605 15410,2887 14960,2898"/>
              </emma:interpretation>
              <emma:one-of disjunction-type="recognition" id="oneOf11">
                <emma:interpretation id="interp55" emma:lang="ko-KR" emma:confidence="0">
                  <emma:literal>m</emma:literal>
                </emma:interpretation>
                <emma:interpretation id="interp56" emma:lang="ko-KR" emma:confidence="0">
                  <emma:literal>.</emma:literal>
                </emma:interpretation>
                <emma:interpretation id="interp57" emma:lang="ko-KR" emma:confidence="0">
                  <emma:literal>n</emma:literal>
                </emma:interpretation>
                <emma:interpretation id="interp58" emma:lang="ko-KR" emma:confidence="0">
                  <emma:literal>머</emma:literal>
                </emma:interpretation>
                <emma:interpretation id="interp59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14617.2257">13006 65 41,'0'21'67,"0"-4"1,0 6-3,-6 6 0,1-12-39,-5 8-4,7-7-7,-5-2-5,5-6 0,3-10 2,-7 7 0,7-7-1,0 0 0,0-7-2,0-6-1,0-8-1,2 8-4,2-7-5,0-1-2,1 0 0,2 3-1,2 1 0,0 6-2,2-1 0,0 5 0,2 2 1,-1 5 3,2 8 0,0 8 4,-3 8 1,-4 1 3,-2 11 1,-1-9 1,-4 7 1,0-10-1,0 0 0,-1-5 2,-1-10 2,2-9-1,0 0-1,0 0 0,2-17-2,2-1-3,1-8-4,7-5 0,-3 3-6,2-5 1,4 3-1,3 5 0,2-4 0,-3 9 1,3 4 2,-2 12 3,2-1 2,-2 10 1,0 7 0,-3 4 2,-2 13 0,1 0 2,-3 2-1,0 1 0,-5-1-6,0-2 0,-2-7 0,0 1 0,-1-13-10,-3-10-67,5 10-2,-5-10-2,10-5-7,-7-10-6</inkml:trace>
        </inkml:traceGroup>
        <inkml:traceGroup>
          <inkml:annotationXML>
            <emma:emma xmlns:emma="http://www.w3.org/2003/04/emma" version="1.0">
              <emma:interpretation id="{EF538ADE-0C73-4919-B55D-0E814BD904EB}" emma:medium="tactile" emma:mode="ink">
                <msink:context xmlns:msink="http://schemas.microsoft.com/ink/2010/main" type="inkWord" rotatedBoundingBox="15528,2528 15867,2520 15876,2889 15537,2897"/>
              </emma:interpretation>
              <emma:one-of disjunction-type="recognition" id="oneOf12">
                <emma:interpretation id="interp60" emma:lang="ko-KR" emma:confidence="0">
                  <emma:literal>.</emma:literal>
                </emma:interpretation>
                <emma:interpretation id="interp61" emma:lang="ko-KR" emma:confidence="0">
                  <emma:literal>N</emma:literal>
                </emma:interpretation>
                <emma:interpretation id="interp62" emma:lang="ko-KR" emma:confidence="0">
                  <emma:literal>n</emma:literal>
                </emma:interpretation>
                <emma:interpretation id="interp63" emma:lang="ko-KR" emma:confidence="0">
                  <emma:literal>w</emma:literal>
                </emma:interpretation>
                <emma:interpretation id="interp6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5303.6269">13689 15 20,'-15'-6'54,"15"6"9,-10 0 4,6 11 3,-39 13-31,32 2-10,9 7 0,-8 0-1,-1 7-1,3-5-7,-3 1-6,4-7-5,0-11 0,1-5-1,6-6 1,0-7-2,0 0 0,-2-6-5,2-7-2,0-4 0,0-6-9,0-1-2,0-4-2,0 0 1,-2 2-1,2 7 0,0 1 0,0 3 2,9 10 3,-9 5 4,19 0 1,-5 8 1,5 6 2,-1-1 5,7 4 2,-3 3 2,1-7 2,2 4-2,0-3 3,1-7 0,-4-3 0,0-4 0,-3-2-1,-2-7 1,-6-6-12,-1-6 0,-5-3 0,-1-2 0,-4-1 0,0-4 0,0 1 0,-4 5 0,-1 2 0,2 8 0,-3-2-8,2 6-30,4 11-13,-10-5-31,10 5-1,0 0-7,-2 12 1</inkml:trace>
        </inkml:traceGroup>
        <inkml:traceGroup>
          <inkml:annotationXML>
            <emma:emma xmlns:emma="http://www.w3.org/2003/04/emma" version="1.0">
              <emma:interpretation id="{0E07D60F-EFDE-4207-A17F-B876270EB57F}" emma:medium="tactile" emma:mode="ink">
                <msink:context xmlns:msink="http://schemas.microsoft.com/ink/2010/main" type="inkWord" rotatedBoundingBox="16005,2505 16281,2498 16291,2924 16015,2931"/>
              </emma:interpretation>
              <emma:one-of disjunction-type="recognition" id="oneOf13">
                <emma:interpretation id="interp65" emma:lang="ko-KR" emma:confidence="0">
                  <emma:literal>s</emma:literal>
                </emma:interpretation>
                <emma:interpretation id="interp66" emma:lang="ko-KR" emma:confidence="0">
                  <emma:literal>,</emma:literal>
                </emma:interpretation>
                <emma:interpretation id="interp67" emma:lang="ko-KR" emma:confidence="0">
                  <emma:literal>.</emma:literal>
                </emma:interpretation>
                <emma:interpretation id="interp68" emma:lang="ko-KR" emma:confidence="0">
                  <emma:literal>S</emma:literal>
                </emma:interpretation>
                <emma:interpretation id="interp6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5756.0277">14196-62 19,'9'-1'61,"-9"1"1,5-10-3,-5 10-2,-14-9-32,2 9-5,2 1 1,-6 3-3,2 0-5,-5 3 3,1 0 0,0 5 0,3 3-3,4 2-2,0-2-4,5 5-2,3-2 1,3 1 1,9-4-1,3 4 1,7-5 1,7 2-1,1-1 1,3 0 0,0 2-1,-1-4-1,-4 4-4,-4-1-2,-8-2 0,-6-2 0,-4-1 0,-6 2 0,-10-1 0,-7-2 0,-3 0 0,-2 1 0,-4-4 0,0 3 0,2-3 0,-4 2 0,-14-5-83,34 0-3,-2-6-3,13 2-7,-5-12-3</inkml:trace>
        </inkml:traceGroup>
        <inkml:traceGroup>
          <inkml:annotationXML>
            <emma:emma xmlns:emma="http://www.w3.org/2003/04/emma" version="1.0">
              <emma:interpretation id="{5DFAE514-639A-46A3-8794-6AB37DE7148A}" emma:medium="tactile" emma:mode="ink">
                <msink:context xmlns:msink="http://schemas.microsoft.com/ink/2010/main" type="inkWord" rotatedBoundingBox="17021,2029 17295,2023 17315,2902 17042,2909"/>
              </emma:interpretation>
              <emma:one-of disjunction-type="recognition" id="oneOf14">
                <emma:interpretation id="interp70" emma:lang="ko-KR" emma:confidence="0">
                  <emma:literal>(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c</emma:literal>
                </emma:interpretation>
                <emma:interpretation id="interp73" emma:lang="ko-KR" emma:confidence="0">
                  <emma:literal>C</emma:literal>
                </emma:interpretation>
                <emma:interpretation id="interp7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9359.6338">15290-490 29,'5'-13'52,"1"4"3,-6-3-1,-8 3-54,8 9 0,-4-16 0,1 6 26,-5 10-26,-2 11 28,-6 4 0,1 13 2,-13 11 1,6 10-2,-7 13 3,0 7-4,2 0-4,3 1-5,6 4-4,6-7-6,6-6-2,6-9-2,6-6-1,12-6 2,4-6-6,4-6 0,0-11 0,2-2 0,-2-2 0,-3-3 0,-2-6 0,-7 0 0,0-1 0,-14-3 0,9 0-24,-9 0-55,-2-4-4,2 4-2,-7-24-6,7 9-3</inkml:trace>
        </inkml:traceGroup>
        <inkml:traceGroup>
          <inkml:annotationXML>
            <emma:emma xmlns:emma="http://www.w3.org/2003/04/emma" version="1.0">
              <emma:interpretation id="{1FB4E0AD-98DD-4A91-9F48-FFDB112BCD6D}" emma:medium="tactile" emma:mode="ink">
                <msink:context xmlns:msink="http://schemas.microsoft.com/ink/2010/main" type="inkWord" rotatedBoundingBox="17592,2190 18200,2175 18216,2837 17608,2851"/>
              </emma:interpretation>
              <emma:one-of disjunction-type="recognition" id="oneOf15">
                <emma:interpretation id="interp75" emma:lang="ko-KR" emma:confidence="0">
                  <emma:literal>Q</emma:literal>
                </emma:interpretation>
                <emma:interpretation id="interp76" emma:lang="ko-KR" emma:confidence="0">
                  <emma:literal>o</emma:literal>
                </emma:interpretation>
                <emma:interpretation id="interp77" emma:lang="ko-KR" emma:confidence="0">
                  <emma:literal>요</emma:literal>
                </emma:interpretation>
                <emma:interpretation id="interp78" emma:lang="ko-KR" emma:confidence="0">
                  <emma:literal>a</emma:literal>
                </emma:interpretation>
                <emma:interpretation id="interp7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19983.6351">15818-265 33,'11'-11'55,"-8"-2"4,3 0-1,24 1-27,-27-2-3,-3 4-4,0-1-3,-2-2-2,-3 2-4,5 11-2,-15-17-4,5 14 0,-4 3-3,0-4-2,-1 4-3,-3 0-2,0 7 1,-1 6 2,-3 5 3,1 8 4,-1 2 2,2 11 3,2 10 1,3 1 1,4 8-1,6-4-1,5-1-2,11-3-3,9-5-4,6-10-5,8-5 0,8-11 0,3-11 0,8-8 0,4-8 0,0-7 0,-6-7 0,0-5 0,-7-8 0,-5-2 0,-8-1 0,-9-1 0,-9-4 0,-13-1 0,0 0 0,-13 2 0,-5 3 0,-8 4 0,-7 5 0,-5 6 0,-4 10 0,0 5 0,2 9 0,-2 0-12,0 9-36,7 9-12,3-4-24,8 8-3,-1-7-3,8 3 2</inkml:trace>
          <inkml:trace contextRef="#ctx0" brushRef="#br0" timeOffset="20264.4356">15691-35 50,'14'7'72,"8"9"2,3 0 0,7 3 0,5 7-37,7 0-2,6 4-4,-1-5-7,0 3-5,-4-9-4,-5 0-9,-4-4-6,-4-2 0,-8-3 0,-6-3 0,-5 0 0,-13-7-30,-28 7-49,28-7-4,0 0-3,0 0-6,-10-9-1</inkml:trace>
        </inkml:traceGroup>
        <inkml:traceGroup>
          <inkml:annotationXML>
            <emma:emma xmlns:emma="http://www.w3.org/2003/04/emma" version="1.0">
              <emma:interpretation id="{6BFA922E-E329-46C7-9BEF-6D93FA5EA666}" emma:medium="tactile" emma:mode="ink">
                <msink:context xmlns:msink="http://schemas.microsoft.com/ink/2010/main" type="inkWord" rotatedBoundingBox="18201,2171 18638,2161 18646,2470 18208,2480"/>
              </emma:interpretation>
              <emma:one-of disjunction-type="recognition" id="oneOf16">
                <emma:interpretation id="interp80" emma:lang="ko-KR" emma:confidence="0">
                  <emma:literal>「</emma:literal>
                </emma:interpretation>
                <emma:interpretation id="interp81" emma:lang="ko-KR" emma:confidence="0">
                  <emma:literal>“</emma:literal>
                </emma:interpretation>
                <emma:interpretation id="interp82" emma:lang="ko-KR" emma:confidence="0">
                  <emma:literal>*</emma:literal>
                </emma:interpretation>
                <emma:interpretation id="interp83" emma:lang="ko-KR" emma:confidence="0">
                  <emma:literal>t</emma:literal>
                </emma:interpretation>
                <emma:interpretation id="interp8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22323.6388">16423-373 5,'-5'-10'52,"5"10"7,-6-8 4,6 8-22,0-13-5,0 13-6,0-12-8,0 12-3,0 0-3,0 12-1,3-1-3,0 7-3,1 11 1,-1 0 1,4 8 3,-2-2 0,1-1-1,-1-1-4,1-5-1,-2-8-2,0-7 0,-3-4 0,-1-9 2,0 0-3,0 0-4,0 0-13,0 0-22,-5-11-17,5 0-26,-3-11-3,0-1-8,-5-6-3</inkml:trace>
          <inkml:trace contextRef="#ctx0" brushRef="#br0" timeOffset="22573.2394">16252-362 30,'-19'3'70,"7"2"0,-1-5-4,13 0 1,0 0-23,0 0-15,13-5-7,10-2-6,3 1-1,11-1 2,2 3 0,7 4-3,-4-6-5,4 4-2,-5 3-3,-4 3-2,-6-4-7,-8 5-11,-8-3-24,-15-2-37,18 7-1,-18-7-5,0 0-7,0 0 2</inkml:trace>
        </inkml:traceGroup>
        <inkml:traceGroup>
          <inkml:annotationXML>
            <emma:emma xmlns:emma="http://www.w3.org/2003/04/emma" version="1.0">
              <emma:interpretation id="{30178D5E-42C8-434F-9975-2265EEE75FEA}" emma:medium="tactile" emma:mode="ink">
                <msink:context xmlns:msink="http://schemas.microsoft.com/ink/2010/main" type="inkWord" rotatedBoundingBox="18800,2238 19428,2223 19442,2810 18814,2825"/>
              </emma:interpretation>
              <emma:one-of disjunction-type="recognition" id="oneOf17">
                <emma:interpretation id="interp85" emma:lang="ko-KR" emma:confidence="0">
                  <emma:literal>Q</emma:literal>
                </emma:interpretation>
                <emma:interpretation id="interp86" emma:lang="ko-KR" emma:confidence="0">
                  <emma:literal>으</emma:literal>
                </emma:interpretation>
                <emma:interpretation id="interp87" emma:lang="ko-KR" emma:confidence="0">
                  <emma:literal>〇</emma:literal>
                </emma:interpretation>
                <emma:interpretation id="interp88" emma:lang="ko-KR" emma:confidence="0">
                  <emma:literal>@</emma:literal>
                </emma:interpretation>
                <emma:interpretation id="interp8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23150.4407">17082-211 8,'12'-23'81,"-5"6"1,2 2-4,-9-5-5,4 3-1,-4 17-31,-2-19-29,-2 12-6,4 7-4,-16-17-1,3 12 1,-5 5 0,-5 9 2,-2 5 2,-5 11 1,-2 4 2,-4 7-1,3 5 1,4 4-1,6 1-8,9-2 0,11-1 0,7-4 0,18-4 0,12-7 0,11-3 0,7-8 0,6-15 0,4-2 0,2-9 0,-8-6 0,-1-4 0,-11-8 0,-8-4 0,-8-5 0,-13 0 0,-10-4 0,-6 1 0,-10 1 0,-7-5 0,-5 5 0,-9 6 0,-4 5 0,-1 10 0,-2 13 0,-1 1-18,-1 3-43,33 5-26,-29 8 0,9 7-6,0-4-1</inkml:trace>
          <inkml:trace contextRef="#ctx0" brushRef="#br0" timeOffset="23384.4411">16881-44 41,'5'16'65,"9"4"3,4-2 5,5-30-18,8 31-15,5 7 4,2 4-7,5-6-8,1-2-4,4-3-4,-4 2-8,-4-5-13,-3-7 0,-3 1 0,-8-2 0,-3 1 0,-6-3 0,-2 1-24,-4-3-56,-11-4-3,12 0-3,-10-17-8,3 3-2</inkml:trace>
        </inkml:traceGroup>
        <inkml:traceGroup>
          <inkml:annotationXML>
            <emma:emma xmlns:emma="http://www.w3.org/2003/04/emma" version="1.0">
              <emma:interpretation id="{14E9D1D6-4D2C-4096-AC93-4B1845617E66}" emma:medium="tactile" emma:mode="ink">
                <msink:context xmlns:msink="http://schemas.microsoft.com/ink/2010/main" type="inkWord" rotatedBoundingBox="19739,2317 20172,2306 20178,2571 19745,2582"/>
              </emma:interpretation>
              <emma:one-of disjunction-type="recognition" id="oneOf18">
                <emma:interpretation id="interp90" emma:lang="ko-KR" emma:confidence="0">
                  <emma:literal>=</emma:literal>
                </emma:interpretation>
                <emma:interpretation id="interp91" emma:lang="ko-KR" emma:confidence="0">
                  <emma:literal>二</emma:literal>
                </emma:interpretation>
                <emma:interpretation id="interp92" emma:lang="ko-KR" emma:confidence="0">
                  <emma:literal>드</emma:literal>
                </emma:interpretation>
                <emma:interpretation id="interp93" emma:lang="ko-KR" emma:confidence="0">
                  <emma:literal>느</emma:literal>
                </emma:interpretation>
                <emma:interpretation id="interp9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3977.2421">17775-101 43,'-19'9'75,"12"6"1,7-15-1,3 14-1,13-10-1,10 1-55,10 0-3,1-2 4,10-2-4,-1-1-3,1 0-7,-6 3-18,-8 28-39,-3-31-25,-2 1-1,-12-3-6,2 0-6,-8-9-2</inkml:trace>
          <inkml:trace contextRef="#ctx0" brushRef="#br0" timeOffset="23790.0418">17790-213 48,'-18'-6'75,"18"6"2,-16-9-3,16 9-1,-10-36-23,10 36-26,0 0-7,0 0-2,6-2-2,-6 2 0,25 2-2,-3 2-2,7-2 0,4-2-6,5 2-3,1-2 0,-1 0 0,1 0 0,-7-4 0,-5 2 0,-8 2-30,-9 0-23,22 3-27,-32-3-2,-7 7-6,-14-3-5,-1 6 8</inkml:trace>
        </inkml:traceGroup>
        <inkml:traceGroup>
          <inkml:annotationXML>
            <emma:emma xmlns:emma="http://www.w3.org/2003/04/emma" version="1.0">
              <emma:interpretation id="{DAFD4434-5704-42E6-9BD9-72609B8DCF74}" emma:medium="tactile" emma:mode="ink">
                <msink:context xmlns:msink="http://schemas.microsoft.com/ink/2010/main" type="inkWord" rotatedBoundingBox="20416,2019 21416,1995 21439,2962 20439,2986"/>
              </emma:interpretation>
              <emma:one-of disjunction-type="recognition" id="oneOf19">
                <emma:interpretation id="interp95" emma:lang="ko-KR" emma:confidence="0">
                  <emma:literal>떠</emma:literal>
                </emma:interpretation>
                <emma:interpretation id="interp96" emma:lang="ko-KR" emma:confidence="0">
                  <emma:literal>퍼</emma:literal>
                </emma:interpretation>
                <emma:interpretation id="interp97" emma:lang="ko-KR" emma:confidence="0">
                  <emma:literal>괴</emma:literal>
                </emma:interpretation>
                <emma:interpretation id="interp98" emma:lang="ko-KR" emma:confidence="0">
                  <emma:literal>티</emma:literal>
                </emma:interpretation>
                <emma:interpretation id="interp99" emma:lang="ko-KR" emma:confidence="0">
                  <emma:literal>찌</emma:literal>
                </emma:interpretation>
              </emma:one-of>
            </emma:emma>
          </inkml:annotationXML>
          <inkml:trace contextRef="#ctx0" brushRef="#br0" timeOffset="24460.843">18704-369 11,'8'-11'70,"-8"11"-3,4-10-4,-4 10 0,0 0 4,0 17-42,-1 3-3,1 9-4,0 2-1,0 8 6,0 5 1,3 1-2,1-4-6,-1 2-13,2-4-3,-1-8 0,2-3 0,-2-6 0,-3-6 0,1-2 0,-2-14 0,2-8-45,-2 8-33,0-16-4,0 2-3,-4-10-7,4 3-2</inkml:trace>
          <inkml:trace contextRef="#ctx0" brushRef="#br0" timeOffset="24772.8435">18493-301 4,'0'0'71,"-10"-8"8,9-31 0,1 39-3,0 0-11,8 1-26,5-1-14,6-1-4,4-5-4,13 3-7,3-3-3,9-6-2,3 6-1,2-2 0,-1 2-1,-3-2-1,-2 4-2,-9 0 0,-7 1-3,-7 4-6,-6-1-9,-9 6-18,-6 4-14,-7-2-30,-6 9-2,-10-4-4,-4 11 0</inkml:trace>
          <inkml:trace contextRef="#ctx0" brushRef="#br0" timeOffset="25053.644">18481 57 0,'-20'18'54,"7"-5"8,2 0 6,11-13 8,35 13-28,-25-6-7,7-1-1,9-1-4,8 1-4,9 0-5,8-5-7,5 2-13,1-2-7,-1 2 0,-5-3 0,-2-1 0,-11-2 0,-5 1 0,-11-4 0,-4-41-59,-4 68 59,-7-25 0,1-9-80,-4-7-3,7 1-3,-6-12-7,8 3-1</inkml:trace>
          <inkml:trace contextRef="#ctx0" brushRef="#br0" timeOffset="25412.4446">19062-579 7,'15'4'71,"23"24"16,2 3 0,5 20-6,6 11 1,-1 13-50,1 6-4,-10 11-2,-7 0-16,-25-19-10,-9-5 0,-6-2 0,-12-8 0,-8-9 0,-7-9 0,-4-11 0,4-3 0,-3-6-24,0-7-58,10-6-2,2-7-5,11 0-5,0-11-2</inkml:trace>
        </inkml:traceGroup>
        <inkml:traceGroup>
          <inkml:annotationXML>
            <emma:emma xmlns:emma="http://www.w3.org/2003/04/emma" version="1.0">
              <emma:interpretation id="{65DED1BB-378C-4B17-8039-2ACC31BE2F4A}" emma:medium="tactile" emma:mode="ink">
                <msink:context xmlns:msink="http://schemas.microsoft.com/ink/2010/main" type="inkWord" rotatedBoundingBox="21821,2812 21913,2810 21917,3020 21826,3022"/>
              </emma:interpretation>
              <emma:one-of disjunction-type="recognition" id="oneOf20">
                <emma:interpretation id="interp100" emma:lang="ko-KR" emma:confidence="0">
                  <emma:literal>,</emma:literal>
                </emma:interpretation>
                <emma:interpretation id="interp101" emma:lang="ko-KR" emma:confidence="0">
                  <emma:literal>.</emma:literal>
                </emma:interpretation>
                <emma:interpretation id="interp102" emma:lang="ko-KR" emma:confidence="0">
                  <emma:literal>」</emma:literal>
                </emma:interpretation>
                <emma:interpretation id="interp103" emma:lang="ko-KR" emma:confidence="0">
                  <emma:literal>^</emma:literal>
                </emma:interpretation>
                <emma:interpretation id="interp104" emma:lang="ko-KR" emma:confidence="0">
                  <emma:literal>ㄱ</emma:literal>
                </emma:interpretation>
              </emma:one-of>
            </emma:emma>
          </inkml:annotationXML>
          <inkml:trace contextRef="#ctx0" brushRef="#br0" timeOffset="34756.861">19828 308 16,'0'-9'64,"0"9"0,9-14-1,-9 14 1,9-51-22,1 46-23,-2 13-3,2-4-1,1 6 3,-1 4 2,-2 7-1,-1 1-1,0 1-3,-5 1 1,0-2-4,-1-3-4,-1-4-3,-1 0-6,1-15-13,-6 12-27,6-12-34,0 0-2,0 0-6,-9 0-5,9-7-2</inkml:trace>
        </inkml:traceGroup>
      </inkml:traceGroup>
    </inkml:traceGroup>
    <inkml:traceGroup>
      <inkml:annotationXML>
        <emma:emma xmlns:emma="http://www.w3.org/2003/04/emma" version="1.0">
          <emma:interpretation id="{2C20D491-82F5-4947-86FC-4750CA8967A7}" emma:medium="tactile" emma:mode="ink">
            <msink:context xmlns:msink="http://schemas.microsoft.com/ink/2010/main" type="paragraph" rotatedBoundingBox="5118,4005 25480,3605 25503,4781 5141,51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01E9394-9248-4A89-B517-170681856C0E}" emma:medium="tactile" emma:mode="ink">
              <msink:context xmlns:msink="http://schemas.microsoft.com/ink/2010/main" type="line" rotatedBoundingBox="5118,4005 25480,3605 25503,4781 5141,5181"/>
            </emma:interpretation>
          </emma:emma>
        </inkml:annotationXML>
        <inkml:traceGroup>
          <inkml:annotationXML>
            <emma:emma xmlns:emma="http://www.w3.org/2003/04/emma" version="1.0">
              <emma:interpretation id="{0FB2D00B-6811-45CB-BB8F-2D3BC9E9A3A0}" emma:medium="tactile" emma:mode="ink">
                <msink:context xmlns:msink="http://schemas.microsoft.com/ink/2010/main" type="inkWord" rotatedBoundingBox="5123,4292 5944,4276 5954,4770 5133,4786"/>
              </emma:interpretation>
              <emma:one-of disjunction-type="recognition" id="oneOf21">
                <emma:interpretation id="interp105" emma:lang="ko-KR" emma:confidence="0">
                  <emma:literal>가</emma:literal>
                </emma:interpretation>
                <emma:interpretation id="interp106" emma:lang="ko-KR" emma:confidence="0">
                  <emma:literal>5</emma:literal>
                </emma:interpretation>
                <emma:interpretation id="interp107" emma:lang="ko-KR" emma:confidence="0">
                  <emma:literal>기</emma:literal>
                </emma:interpretation>
                <emma:interpretation id="interp108" emma:lang="ko-KR" emma:confidence="0">
                  <emma:literal>R</emma:literal>
                </emma:interpretation>
                <emma:interpretation id="interp10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36691.2645">3165 1750 44,'-11'0'66,"-2"0"-2,13 0-2,-9 0 0,6-25-27,8 25-18,12 7-2,9 2 3,10-1 2,12 2 2,10-2 0,10-1-1,2-4-6,4 2-5,1-5-3,-4 0-2,-9 0-2,-9 0-2,-6-4-5,-12-2-4,-6 3-22,-7-7-25,-8 0-24,-4-1-2,-10-4-7,1-3-2</inkml:trace>
          <inkml:trace contextRef="#ctx0" brushRef="#br0" timeOffset="36379.2635">3446 1715 29,'0'0'69,"-4"-12"-3,4 12-5,0 0 2,0 0-29,0 10-3,2 9-6,8 8-4,1 4-2,0 10 4,2 2 2,-2 5-3,2 2-8,-4-4-5,2-5-9,-7-4 0,1-4 0,-1-9 0,1-5 0,-3-7 0,-2-12 0,0 11 0,0-11-42,-38-2-36,30-9-5,1-4-3,-6-8-6,5-2-1</inkml:trace>
        </inkml:traceGroup>
        <inkml:traceGroup>
          <inkml:annotationXML>
            <emma:emma xmlns:emma="http://www.w3.org/2003/04/emma" version="1.0">
              <emma:interpretation id="{8867535C-A90D-4F14-A3C4-4838E7D2C463}" emma:medium="tactile" emma:mode="ink">
                <msink:context xmlns:msink="http://schemas.microsoft.com/ink/2010/main" type="inkWord" rotatedBoundingBox="5851,4114 6329,4104 6342,4747 5864,4756"/>
              </emma:interpretation>
              <emma:one-of disjunction-type="recognition" id="oneOf22">
                <emma:interpretation id="interp110" emma:lang="ko-KR" emma:confidence="0">
                  <emma:literal>h</emma:literal>
                </emma:interpretation>
                <emma:interpretation id="interp111" emma:lang="ko-KR" emma:confidence="0">
                  <emma:literal>k</emma:literal>
                </emma:interpretation>
                <emma:interpretation id="interp112" emma:lang="ko-KR" emma:confidence="0">
                  <emma:literal>b</emma:literal>
                </emma:interpretation>
                <emma:interpretation id="interp113" emma:lang="ko-KR" emma:confidence="0">
                  <emma:literal>누</emma:literal>
                </emma:interpretation>
                <emma:interpretation id="interp114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37081.2648">3863 1531 46,'-6'12'68,"6"7"4,1 8 2,6 7 0,16 5-47,-12 11 1,7 10 0,-5-1-4,3 6-4,-5-6-4,-1-4-5,-3-10-3,-5-5-1,1-11-2,-3-9-2,3-6-3,-3-14 0,0 0 0,0-8 0,4-8 0,0-7 0,4-6 0,2-2 0,4-2 0,2 1-4,2 4-3,3 7 2,1 5 3,3 10 3,-3 4 2,0 6 1,1 8 1,-2 5 0,-3 5-5,-1 3 0,-4 2 0,-2-3 0,0 0 0,-1-5 0,-6 1 0,0-5 0,0 0 0,-2 10-73,-2-25-11,18 3 0,-10-8-6,7-7-5</inkml:trace>
        </inkml:traceGroup>
        <inkml:traceGroup>
          <inkml:annotationXML>
            <emma:emma xmlns:emma="http://www.w3.org/2003/04/emma" version="1.0">
              <emma:interpretation id="{7A71708E-43A2-4618-8953-A269BF83A91B}" emma:medium="tactile" emma:mode="ink">
                <msink:context xmlns:msink="http://schemas.microsoft.com/ink/2010/main" type="inkWord" rotatedBoundingBox="6535,4346 6957,4337 6965,4750 6543,4759"/>
              </emma:interpretation>
              <emma:one-of disjunction-type="recognition" id="oneOf23">
                <emma:interpretation id="interp115" emma:lang="ko-KR" emma:confidence="0">
                  <emma:literal>e</emma:literal>
                </emma:interpretation>
                <emma:interpretation id="interp116" emma:lang="ko-KR" emma:confidence="0">
                  <emma:literal>으</emma:literal>
                </emma:interpretation>
                <emma:interpretation id="interp117" emma:lang="ko-KR" emma:confidence="0">
                  <emma:literal>요</emma:literal>
                </emma:interpretation>
                <emma:interpretation id="interp118" emma:lang="ko-KR" emma:confidence="0">
                  <emma:literal>ㄷ</emma:literal>
                </emma:interpretation>
                <emma:interpretation id="interp11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37642.8661">4667 1973 44,'-13'0'83,"5"0"-5,8 0-4,-12-1-5,9-39 0,3 40-57,0 0-3,0 0-6,3 9 1,-3-9 3,14 12 1,-2-7 1,3-1 1,6-1-1,2-3 0,6-1-3,1-8-3,5-2-2,-2-7-2,0-3-3,-3-4-2,-5 0-3,-6-3-2,-10 4-3,-9 3 1,-9 7 2,-11 2 2,-15 12 4,-3 8 5,-9 8 6,0 12 4,-1 4 4,0 7 0,6 1 1,4 3-1,13-2 0,11-2-14,10-2 0,4-11 0,10 0 0,12-8 0,8-5 0,2-5 0,2-5 0,3-3 0,7-8-34,18-2-46,-22-6-5,2-1-4,-9-4-5,3 2-2</inkml:trace>
        </inkml:traceGroup>
        <inkml:traceGroup>
          <inkml:annotationXML>
            <emma:emma xmlns:emma="http://www.w3.org/2003/04/emma" version="1.0">
              <emma:interpretation id="{57113C60-6645-4BDC-9EB1-E35B227ABCF7}" emma:medium="tactile" emma:mode="ink">
                <msink:context xmlns:msink="http://schemas.microsoft.com/ink/2010/main" type="inkWord" rotatedBoundingBox="7075,4264 7566,4254 7575,4699 7084,4709"/>
              </emma:interpretation>
              <emma:one-of disjunction-type="recognition" id="oneOf24">
                <emma:interpretation id="interp120" emma:lang="ko-KR" emma:confidence="0">
                  <emma:literal>N</emma:literal>
                </emma:interpretation>
                <emma:interpretation id="interp121" emma:lang="ko-KR" emma:confidence="0">
                  <emma:literal>w</emma:literal>
                </emma:interpretation>
                <emma:interpretation id="interp122" emma:lang="ko-KR" emma:confidence="0">
                  <emma:literal>W</emma:literal>
                </emma:interpretation>
                <emma:interpretation id="interp123" emma:lang="ko-KR" emma:confidence="0">
                  <emma:literal>』</emma:literal>
                </emma:interpretation>
                <emma:interpretation id="interp12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38157.6668">5159 1823 42,'0'0'71,"0"0"3,4 19 2,-4-19-1,-10 28-43,2 3-1,-3 9-1,1-4-6,-2 4-7,6-10-5,-3-3-4,3-5-2,5-5-1,0-4 0,1-13-2,0 0-3,0 0 0,0-8-11,0-10-6,0-3-2,0-6-1,4 0 0,-3 1 6,3 2 3,-1 7 4,1 1 8,7 11 10,-11 5 4,22 7 2,-9 4-1,6 6-2,0 5-1,9-1 2,-1 1-1,5-8-11,5 0-3,0-7 0,2-4 0,0-3 0,-2-11 0,-4-6 0,-6-4 0,-5-4 0,-8-3 0,-4-4 0,-6-3 0,-4-1 0,0 1 0,-6 3 0,0 3 0,0 0 0,1 7 0,-4 1 0,7 8 0,2 13-85,-13-13-3,13 13-1,-9-3-6,9 3-4</inkml:trace>
        </inkml:traceGroup>
        <inkml:traceGroup>
          <inkml:annotationXML>
            <emma:emma xmlns:emma="http://www.w3.org/2003/04/emma" version="1.0">
              <emma:interpretation id="{8C99F194-DC39-4DB4-9D8A-D4ECBCD9AF95}" emma:medium="tactile" emma:mode="ink">
                <msink:context xmlns:msink="http://schemas.microsoft.com/ink/2010/main" type="inkWord" rotatedBoundingBox="8981,3977 9326,3970 9344,4926 9000,4933"/>
              </emma:interpretation>
              <emma:one-of disjunction-type="recognition" id="oneOf25">
                <emma:interpretation id="interp125" emma:lang="ko-KR" emma:confidence="0">
                  <emma:literal>d</emma:literal>
                </emma:interpretation>
                <emma:interpretation id="interp126" emma:lang="ko-KR" emma:confidence="0">
                  <emma:literal>Ⅱ</emma:literal>
                </emma:interpretation>
                <emma:interpretation id="interp127" emma:lang="ko-KR" emma:confidence="0">
                  <emma:literal>기</emma:literal>
                </emma:interpretation>
                <emma:interpretation id="interp128" emma:lang="ko-KR" emma:confidence="0">
                  <emma:literal>키</emma:literal>
                </emma:interpretation>
                <emma:interpretation id="interp12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43758.0769">7048 1405 43,'0'-12'54,"0"12"4,0 0 6,3 23-20,-2 3-7,3 14 0,-4 12-6,0 12 1,0 14 3,-2 8-1,-5 3-6,-1-5-14,2-1-14,-5-10 0,5-8 0,0-9 0,4-15 0,1-8 0,-1-9 0,2-6 0,0-7 0,0-11 0,0 11 0,0-11-53,10 0-33,0-8-1,-2-10-6,7-5-5,-1-6 4</inkml:trace>
          <inkml:trace contextRef="#ctx0" brushRef="#br0" timeOffset="43399.2762">7335 1585 14,'-2'-20'66,"0"0"4,-2 0 1,1 0 0,0 4-34,2 3-10,-1 4-9,2 9-2,0 0-2,-1 21 1,1 11 0,-3 9-2,2 13 1,-3 10 2,-1 7 2,0 4-2,2-3-16,-4-5 0,5-5 0,-3-9 0,3-8 0,2-13 0,0-6 0,0-9 0,0-4 0,0-5 0,0-8 0,0 0 0,0 0 0,0 0 0,0 0-26,0-11-55,0-2-4,0-4-3,-3-4-5,2 0-1</inkml:trace>
        </inkml:traceGroup>
        <inkml:traceGroup>
          <inkml:annotationXML>
            <emma:emma xmlns:emma="http://www.w3.org/2003/04/emma" version="1.0">
              <emma:interpretation id="{537503A6-1C4A-473E-826A-CC3BFB6C485E}" emma:medium="tactile" emma:mode="ink">
                <msink:context xmlns:msink="http://schemas.microsoft.com/ink/2010/main" type="inkWord" rotatedBoundingBox="9826,3951 10743,3933 10764,4955 9846,4973"/>
              </emma:interpretation>
              <emma:one-of disjunction-type="recognition" id="oneOf26">
                <emma:interpretation id="interp130" emma:lang="ko-KR" emma:confidence="0">
                  <emma:literal>Q</emma:literal>
                </emma:interpretation>
                <emma:interpretation id="interp131" emma:lang="ko-KR" emma:confidence="0">
                  <emma:literal>요</emma:literal>
                </emma:interpretation>
                <emma:interpretation id="interp132" emma:lang="ko-KR" emma:confidence="0">
                  <emma:literal>〇</emma:literal>
                </emma:interpretation>
                <emma:interpretation id="interp133" emma:lang="ko-KR" emma:confidence="0">
                  <emma:literal>a</emma:literal>
                </emma:interpretation>
                <emma:interpretation id="interp13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39405.6688">8203 1556 19,'12'-15'54,"-1"-2"4,-2 0 3,11-2-26,-17 0-4,0 1-1,-3 1-3,0 2-1,-6-1-2,-3 2-1,-2 4-6,-4-1-2,-3 7-4,-6 2-3,5 2-4,-10 10-1,3 8-2,-5 10 1,-2 9 3,0 13 2,-1 9 2,6 12 2,-5 9 1,7 4-1,4 4-4,7-5-7,11-3 0,8-12 0,17-10 0,9-11 0,15-13 0,9-15 0,11-12 0,4-7 0,4-11 0,1-10 0,-1-4 0,-3-12 0,-7-2 0,-10-4 0,-7-5 0,-13-5 0,-15-1 0,-10-1 0,-9-3 0,-16 1 0,-6 2 0,-13 4 0,-1 6 0,-2 6 0,-2 8 0,-3 4 0,5 9 0,-5 7 0,7 11 0,-2 4-13,1 10-47,26 4-26,-19 5 0,3 3-6,-1 2 0</inkml:trace>
          <inkml:trace contextRef="#ctx0" brushRef="#br0" timeOffset="39717.6694">7987 1917 35,'-3'14'60,"4"1"6,5 4 4,5 2 2,11 6-40,4 2 1,10 2 4,2 3-2,9 0-4,2 0-4,10-3-14,0-1-13,0-7 0,1 1 0,-7-6 0,1 1 0,-6-6 0,-8-5 0,-5 1 0,-8-4 0,-6 1 0,-6-2 0,-5 0 0,-1-1 0,-9-3-75,0 0-12,0 0-2,-5-2-6,-3-10-3</inkml:trace>
        </inkml:traceGroup>
        <inkml:traceGroup>
          <inkml:annotationXML>
            <emma:emma xmlns:emma="http://www.w3.org/2003/04/emma" version="1.0">
              <emma:interpretation id="{D3427DD2-96DD-4E9E-902C-FA01BE7C792A}" emma:medium="tactile" emma:mode="ink">
                <msink:context xmlns:msink="http://schemas.microsoft.com/ink/2010/main" type="inkWord" rotatedBoundingBox="11004,4177 11555,4166 11565,4724 11015,4735"/>
              </emma:interpretation>
              <emma:one-of disjunction-type="recognition" id="oneOf27">
                <emma:interpretation id="interp135" emma:lang="ko-KR" emma:confidence="0">
                  <emma:literal>거</emma:literal>
                </emma:interpretation>
                <emma:interpretation id="interp136" emma:lang="ko-KR" emma:confidence="0">
                  <emma:literal>X</emma:literal>
                </emma:interpretation>
                <emma:interpretation id="interp137" emma:lang="ko-KR" emma:confidence="0">
                  <emma:literal>기</emma:literal>
                </emma:interpretation>
                <emma:interpretation id="interp138" emma:lang="ko-KR" emma:confidence="0">
                  <emma:literal>x</emma:literal>
                </emma:interpretation>
                <emma:interpretation id="interp13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41839.2731">9037 1834 64,'-10'-3'73,"5"-8"-5,-1 1-2,6-5-4,-3 2-44,9-2-9,8-1-6,1 1-1,5-4 1,1 4 1,5-2 2,0 3 1,3 1 1,-1 7 0,2 6 4,-1 7 1,2 13 0,0 10 1,-3 6-1,-3 10 1,-2 4-2,2-2 0,-6 2-5,0-3-7,-1-4 0,-5-8 0,2-6 0,-3-9 0,2-6 0,-4-4 0,4-5 0,-8-11-2,-21-27-68,21 18-12,-1-12-2,4-7-7,-8-10-4</inkml:trace>
          <inkml:trace contextRef="#ctx0" brushRef="#br0" timeOffset="42042.0738">9560 1584 51,'-13'21'83,"-4"9"-1,-4 10-2,-1 6-4,-7-6-15,2 12-40,-1 4 0,2-3-10,-3-5-3,7-6-2,3-5-1,5-7-9,4-9-25,-21-1-46,36-9-4,4-10-3,7-1-6,-2-12-4</inkml:trace>
        </inkml:traceGroup>
        <inkml:traceGroup>
          <inkml:annotationXML>
            <emma:emma xmlns:emma="http://www.w3.org/2003/04/emma" version="1.0">
              <emma:interpretation id="{24E5E040-C44B-4FAD-BC88-1CE6DA1CAF6E}" emma:medium="tactile" emma:mode="ink">
                <msink:context xmlns:msink="http://schemas.microsoft.com/ink/2010/main" type="inkWord" rotatedBoundingBox="12149,3955 12201,3954 12217,4756 12165,4758"/>
              </emma:interpretation>
              <emma:one-of disjunction-type="recognition" id="oneOf28">
                <emma:interpretation id="interp140" emma:lang="ko-KR" emma:confidence="0">
                  <emma:literal>1</emma:literal>
                </emma:interpretation>
                <emma:interpretation id="interp141" emma:lang="ko-KR" emma:confidence="0">
                  <emma:literal>l</emma:literal>
                </emma:interpretation>
                <emma:interpretation id="interp142" emma:lang="ko-KR" emma:confidence="0">
                  <emma:literal>!</emma:literal>
                </emma:interpretation>
                <emma:interpretation id="interp143" emma:lang="ko-KR" emma:confidence="0">
                  <emma:literal>I</emma:literal>
                </emma:interpretation>
                <emma:interpretation id="interp14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44553.6783">10205 1434 26,'-2'-9'49,"-3"-1"5,1-2-21,-3 3 1,2 0 1,5 9 0,-8-13-4,8 13-6,0 0-6,0 0-1,-7 17 3,7 12 0,0 11-4,0 13-1,0 9 2,0 13 4,3 4-1,-3 0-5,0-3-16,0-6 0,0-10 0,0-10 0,0-12 0,0-9 0,0-9 0,0-7 0,0-13 0,0 13 0,0-13 0,0 0 0,0 0 0,0 0 0,0 0 0,0 0 0,0 0 0,0 0 0,0 0 0,4-6-10,3-7-29,-1-2-12,-1-8-10,3-6-21,-3-9-4,5-7 0,-7-9 6</inkml:trace>
        </inkml:traceGroup>
        <inkml:traceGroup>
          <inkml:annotationXML>
            <emma:emma xmlns:emma="http://www.w3.org/2003/04/emma" version="1.0">
              <emma:interpretation id="{CEA09FA8-7B79-417A-88A8-40E73550D57F}" emma:medium="tactile" emma:mode="ink">
                <msink:context xmlns:msink="http://schemas.microsoft.com/ink/2010/main" type="inkWord" rotatedBoundingBox="12330,3979 12419,3977 12434,4782 12346,4784"/>
              </emma:interpretation>
              <emma:one-of disjunction-type="recognition" id="oneOf29">
                <emma:interpretation id="interp145" emma:lang="ko-KR" emma:confidence="0">
                  <emma:literal>1</emma:literal>
                </emma:interpretation>
                <emma:interpretation id="interp146" emma:lang="ko-KR" emma:confidence="0">
                  <emma:literal>l</emma:literal>
                </emma:interpretation>
                <emma:interpretation id="interp147" emma:lang="ko-KR" emma:confidence="0">
                  <emma:literal>Ⅰ</emma:literal>
                </emma:interpretation>
                <emma:interpretation id="interp148" emma:lang="ko-KR" emma:confidence="0">
                  <emma:literal>I</emma:literal>
                </emma:interpretation>
                <emma:interpretation id="interp14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4834.4788">10336 1415 1,'0'0'50,"13"-8"9,-9 13 8,0-21 3,-3 41-30,2 18-1,1 10-2,-1 8 4,1 6-3,-1 8-6,1 1-7,-1-3-13,1-6-12,-1-7 0,-1-7 0,1-8 0,0-9 0,0-10 0,-2-4 0,0-9 0,1-4 0,-2-9 0,5-15-25,-5 15-58,9-12-3,-3-5-3,-3-8-6,8 0-2</inkml:trace>
        </inkml:traceGroup>
        <inkml:traceGroup>
          <inkml:annotationXML>
            <emma:emma xmlns:emma="http://www.w3.org/2003/04/emma" version="1.0">
              <emma:interpretation id="{424585CA-C5E6-4311-8862-5C2E2E90A608}" emma:medium="tactile" emma:mode="ink">
                <msink:context xmlns:msink="http://schemas.microsoft.com/ink/2010/main" type="inkWord" rotatedBoundingBox="13016,4228 13654,4216 13661,4544 13023,4556"/>
              </emma:interpretation>
              <emma:one-of disjunction-type="recognition" id="oneOf30">
                <emma:interpretation id="interp150" emma:lang="ko-KR" emma:confidence="0">
                  <emma:literal>느</emma:literal>
                </emma:interpretation>
                <emma:interpretation id="interp151" emma:lang="ko-KR" emma:confidence="0">
                  <emma:literal>=</emma:literal>
                </emma:interpretation>
                <emma:interpretation id="interp152" emma:lang="ko-KR" emma:confidence="0">
                  <emma:literal>二</emma:literal>
                </emma:interpretation>
                <emma:interpretation id="interp153" emma:lang="ko-KR" emma:confidence="0">
                  <emma:literal>÷</emma:literal>
                </emma:interpretation>
                <emma:interpretation id="interp154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45630.0802">11049 1645 5,'0'0'56,"-14"3"6,14-3 5,-12 14-16,12-14-10,0 0-5,0 0-5,0 0-3,0 0-4,0 0-4,0 0-3,4 10-3,7-7-2,0 5-2,7-3 1,4 1 0,5-3 0,6-2-7,7-1-4,0 0 0,3-2 0,2-5 0,-2 3 0,1-4 0,-4 3 0,-3 0 0,-1 0 0,-5 2 0,-7 1 0,-3 0 0,-4 2 0,-5 0 0,-2 0 0,-10 0 0,8 0 0,-8 0 0,0 0 0,0 0 0,0 0 0,-7 0-37,-1 0-19,8 0-28,-18 4-1,7 5-3,-10-5-2</inkml:trace>
          <inkml:trace contextRef="#ctx0" brushRef="#br0" timeOffset="45973.2808">11069 1945 7,'-19'8'62,"9"-3"5,-2-1 3,12-4 5,0 0-31,0 0-4,10 10-2,8-10-5,6 0-4,10 0-4,4-3-4,13 1-21,-1-5 0,9 2 0,-1 2 0,-3 0 0,-3 2 0,-2 1 0,-10 0 0,-7 0 0,-5 2 0,-9 1 0,-8-1 0,-3-1 0,-8-1-2,-5 3-82,5-3-1,-17 0-3,5-3-6,-5-4-2</inkml:trace>
        </inkml:traceGroup>
        <inkml:traceGroup>
          <inkml:annotationXML>
            <emma:emma xmlns:emma="http://www.w3.org/2003/04/emma" version="1.0">
              <emma:interpretation id="{F558487D-FFA7-474A-A315-76B7E91864C0}" emma:medium="tactile" emma:mode="ink">
                <msink:context xmlns:msink="http://schemas.microsoft.com/ink/2010/main" type="inkWord" rotatedBoundingBox="14408,3907 14657,3902 14672,4676 14423,4681"/>
              </emma:interpretation>
              <emma:one-of disjunction-type="recognition" id="oneOf31">
                <emma:interpretation id="interp155" emma:lang="ko-KR" emma:confidence="0">
                  <emma:literal>Ⅱ</emma:literal>
                </emma:interpretation>
                <emma:interpretation id="interp156" emma:lang="ko-KR" emma:confidence="0">
                  <emma:literal>d</emma:literal>
                </emma:interpretation>
                <emma:interpretation id="interp157" emma:lang="ko-KR" emma:confidence="0">
                  <emma:literal>“</emma:literal>
                </emma:interpretation>
                <emma:interpretation id="interp158" emma:lang="ko-KR" emma:confidence="0">
                  <emma:literal>ⅱ</emma:literal>
                </emma:interpretation>
                <emma:interpretation id="interp159" emma:lang="ko-KR" emma:confidence="0">
                  <emma:literal>ㅐ</emma:literal>
                </emma:interpretation>
              </emma:one-of>
            </emma:emma>
          </inkml:annotationXML>
          <inkml:trace contextRef="#ctx0" brushRef="#br0" timeOffset="47814.084">12465 1505 39,'-1'-16'48,"1"-11"1,0 10-23,0 1 1,0 2 0,0 0 0,3 2 0,-3 5-2,0 7-9,1-11 2,-1 11 0,2 18 0,-2 7 2,0 11-2,-6 9 0,2 9 1,-2 9 4,2 6-1,-3-4-5,5-2-8,-8-5-9,9-7 0,-1-9 0,2-7 0,0-9 0,0-5 0,0-8 0,2-3 0,-2-10 0,4 9 0,-4-9 0,0 0 0,7-11 0,-5-1 0,2-3 0,2-6-12,0-8-20,-1-2-14,6-5-14,-4-4-20,5 0-4,-3-5 1,3-2 1</inkml:trace>
          <inkml:trace contextRef="#ctx0" brushRef="#br0" timeOffset="48079.2845">12620 1368 6,'3'-13'46,"1"4"-2,-4 9 6,1-26-17,3 34 1,-4 15 7,0 10-2,0 10 0,0 11 0,0 8 2,0 7-3,0 2-9,0-3-7,0-1-12,0-8-10,0-5 0,0-10 0,0-7 0,0-11 0,0-5 0,2-6 0,0-4 0,-2-11 0,4 9 0,1-14-77,0-3-7,2-1-1,-2-12-6,9-1-6</inkml:trace>
        </inkml:traceGroup>
        <inkml:traceGroup>
          <inkml:annotationXML>
            <emma:emma xmlns:emma="http://www.w3.org/2003/04/emma" version="1.0">
              <emma:interpretation id="{EB2FDD9D-DFDD-48AE-8CCB-AD0100EF8D9E}" emma:medium="tactile" emma:mode="ink">
                <msink:context xmlns:msink="http://schemas.microsoft.com/ink/2010/main" type="inkWord" rotatedBoundingBox="14892,4071 15535,4058 15546,4631 14903,4644"/>
              </emma:interpretation>
              <emma:one-of disjunction-type="recognition" id="oneOf32">
                <emma:interpretation id="interp160" emma:lang="ko-KR" emma:confidence="0">
                  <emma:literal>0</emma:literal>
                </emma:interpretation>
                <emma:interpretation id="interp161" emma:lang="ko-KR" emma:confidence="0">
                  <emma:literal>x</emma:literal>
                </emma:interpretation>
                <emma:interpretation id="interp162" emma:lang="ko-KR" emma:confidence="0">
                  <emma:literal>X</emma:literal>
                </emma:interpretation>
                <emma:interpretation id="interp163" emma:lang="ko-KR" emma:confidence="0">
                  <emma:literal>∞</emma:literal>
                </emma:interpretation>
                <emma:interpretation id="interp16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48656.4855">12950 1741 32,'-11'-15'64,"11"15"9,-12-15-1,-6 6-23,18 9-9,-8-16-5,8 7-3,0-3-7,0 2-7,3-3-6,2 0-4,3 2-3,1-1-2,7-1-4,2 2 1,4 4-1,4 4 0,2 3 2,4 6 1,-1 8 1,4 6 3,-5 10 0,2 5 2,-1 8 0,0-1-1,-5-1-2,0 0-5,-2-6 0,-5-3 0,2-6 0,-4-9 0,-1-7 0,-1-4 0,3-4 0,-5-6 0,3-44-45,3 30-35,-5-5-5,4-5-4,-6-10-7,2 1 0</inkml:trace>
          <inkml:trace contextRef="#ctx0" brushRef="#br0" timeOffset="48890.4859">13509 1476 22,'-17'6'68,"-2"10"7,-2 4 1,-5 10-1,-3 34-20,-7-21-23,2 5-1,-6 8-3,-2-5-5,0 1-6,0-4-8,11-6-9,-1-8 0,9-3 0,2-11 0,10-6 0,3-6-3,8-8-43,0 0-35,0 0-2,6-15-5,1-8-5,7-4 0</inkml:trace>
        </inkml:traceGroup>
        <inkml:traceGroup>
          <inkml:annotationXML>
            <emma:emma xmlns:emma="http://www.w3.org/2003/04/emma" version="1.0">
              <emma:interpretation id="{E18A94B5-C988-4804-AF83-F304624D990C}" emma:medium="tactile" emma:mode="ink">
                <msink:context xmlns:msink="http://schemas.microsoft.com/ink/2010/main" type="inkWord" rotatedBoundingBox="15695,3918 15756,3917 15770,4664 15710,4665"/>
              </emma:interpretation>
              <emma:one-of disjunction-type="recognition" id="oneOf33">
                <emma:interpretation id="interp165" emma:lang="ko-KR" emma:confidence="0">
                  <emma:literal>1</emma:literal>
                </emma:interpretation>
                <emma:interpretation id="interp166" emma:lang="ko-KR" emma:confidence="0">
                  <emma:literal>l</emma:literal>
                </emma:interpretation>
                <emma:interpretation id="interp167" emma:lang="ko-KR" emma:confidence="0">
                  <emma:literal>Ⅰ</emma:literal>
                </emma:interpretation>
                <emma:interpretation id="interp168" emma:lang="ko-KR" emma:confidence="0">
                  <emma:literal>I</emma:literal>
                </emma:interpretation>
                <emma:interpretation id="interp16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9358.4867">13761 1355 4,'0'-9'67,"0"9"6,0-12-2,0 12-6,0 0-26,0 0-10,-2 12 1,0 9-3,-4 7-4,2 11-4,-1 10 1,-2 8 3,-2 7-2,7 4-21,-5 1 0,4-6 0,3-3 0,0-8 0,0-8 0,0-6 0,0-11 0,3-7 0,-2-6 0,2-1 0,-3-13 0,3 10 0,-3-10 0,0 0-29,18 0-34,-18-8-22,0-2 0,0-8-7,2-1-1</inkml:trace>
        </inkml:traceGroup>
        <inkml:traceGroup>
          <inkml:annotationXML>
            <emma:emma xmlns:emma="http://www.w3.org/2003/04/emma" version="1.0">
              <emma:interpretation id="{D95ECD4F-239A-4B0A-939A-7BBBEB5A59EC}" emma:medium="tactile" emma:mode="ink">
                <msink:context xmlns:msink="http://schemas.microsoft.com/ink/2010/main" type="inkWord" rotatedBoundingBox="15888,3878 15946,3876 15962,4717 15904,4719"/>
              </emma:interpretation>
              <emma:one-of disjunction-type="recognition" id="oneOf34">
                <emma:interpretation id="interp170" emma:lang="ko-KR" emma:confidence="0">
                  <emma:literal>1</emma:literal>
                </emma:interpretation>
                <emma:interpretation id="interp171" emma:lang="ko-KR" emma:confidence="0">
                  <emma:literal>l</emma:literal>
                </emma:interpretation>
                <emma:interpretation id="interp172" emma:lang="ko-KR" emma:confidence="0">
                  <emma:literal>|</emma:literal>
                </emma:interpretation>
                <emma:interpretation id="interp173" emma:lang="ko-KR" emma:confidence="0">
                  <emma:literal>Ⅰ</emma:literal>
                </emma:interpretation>
                <emma:interpretation id="interp17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9639.2872">13896 1295 49,'0'34'85,"0"9"2,1 12-3,-1 10 0,6 8-33,-4 6-7,5 5-17,-1-5-27,4-1 0,-2-11 0,0-9 0,-1-12 0,-2-11 0,1-9 0,-2-8 0,-4-18 0,0 0-49,0 0-37,0-13-1,0-3-5,0-8-7,0-5 1</inkml:trace>
        </inkml:traceGroup>
        <inkml:traceGroup>
          <inkml:annotationXML>
            <emma:emma xmlns:emma="http://www.w3.org/2003/04/emma" version="1.0">
              <emma:interpretation id="{48507128-2BC0-46DF-BD5F-1D92CD1C2231}" emma:medium="tactile" emma:mode="ink">
                <msink:context xmlns:msink="http://schemas.microsoft.com/ink/2010/main" type="inkWord" rotatedBoundingBox="17161,3768 17868,3754 17886,4635 17178,4649"/>
              </emma:interpretation>
              <emma:one-of disjunction-type="recognition" id="oneOf35">
                <emma:interpretation id="interp175" emma:lang="ko-KR" emma:confidence="0">
                  <emma:literal>f</emma:literal>
                </emma:interpretation>
                <emma:interpretation id="interp176" emma:lang="ko-KR" emma:confidence="0">
                  <emma:literal>€</emma:literal>
                </emma:interpretation>
                <emma:interpretation id="interp177" emma:lang="ko-KR" emma:confidence="0">
                  <emma:literal>+</emma:literal>
                </emma:interpretation>
                <emma:interpretation id="interp178" emma:lang="ko-KR" emma:confidence="0">
                  <emma:literal>F</emma:literal>
                </emma:interpretation>
                <emma:interpretation id="interp17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50684.489">15239 1715 4,'-20'0'73,"3"-3"1,3 3-5,3-1-3,11 1 1,0 0-41,6 0-7,9 2-6,9 0-3,7-2 1,12 0 3,8 0-2,10-5-2,1-2-5,7 3-6,-1-6-14,-7 3-27,1 1-32,-14-1-1,-4 0-7,-11-3-5,-5 3 0</inkml:trace>
          <inkml:trace contextRef="#ctx0" brushRef="#br0" timeOffset="50434.8886">15731 1369 16,'17'-10'60,"-2"0"4,-4-2-2,-1-3-1,-31-2-32,21 3-4,0-7-4,0 4-5,-4-2 2,-6 5-1,-1-3-3,-5 5-2,-2 3-4,-4 3-3,-4 6-3,1 4-2,-4 6-2,-3 10 3,3 13 1,4 6 3,3 10 2,3 5 0,5 9 2,5 2 1,6 5 1,3-3-3,8-2-1,5-5-2,-1-4 0,5-5-2,-1-7 0,-1-8-3,-2-4 0,-4-7 0,-2-8-4,0-2-10,-7-7-26,0-8-39,-4 0 0,-7-7-6,1-4-5,-5-11 1</inkml:trace>
        </inkml:traceGroup>
        <inkml:traceGroup>
          <inkml:annotationXML>
            <emma:emma xmlns:emma="http://www.w3.org/2003/04/emma" version="1.0">
              <emma:interpretation id="{55529C45-EDCC-4CA0-A578-44D7EED9A700}" emma:medium="tactile" emma:mode="ink">
                <msink:context xmlns:msink="http://schemas.microsoft.com/ink/2010/main" type="inkWord" rotatedBoundingBox="17769,4074 18569,4059 18577,4505 17778,4521"/>
              </emma:interpretation>
              <emma:one-of disjunction-type="recognition" id="oneOf36">
                <emma:interpretation id="interp180" emma:lang="ko-KR" emma:confidence="0">
                  <emma:literal>야</emma:literal>
                </emma:interpretation>
                <emma:interpretation id="interp181" emma:lang="ko-KR" emma:confidence="0">
                  <emma:literal>댜</emma:literal>
                </emma:interpretation>
                <emma:interpretation id="interp182" emma:lang="ko-KR" emma:confidence="0">
                  <emma:literal>아</emma:literal>
                </emma:interpretation>
                <emma:interpretation id="interp183" emma:lang="ko-KR" emma:confidence="0">
                  <emma:literal>먀</emma:literal>
                </emma:interpretation>
                <emma:interpretation id="interp18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51433.2899">15933 1590 18,'-17'14'71,"-4"3"6,-3 4 0,-1-4-3,1 17-37,8 0 0,-1 1-6,9-1-6,8-3-9,4-5-3,15-6-4,6-5 0,8-10-1,3-5-1,-3-5-5,-1-8-2,-7-4 0,-5-4 0,-7-3 0,-12-3 0,-5-1 0,-10-1 0,-4 3 0,-1 4 0,-6 3 0,2 2 0,2 6-4,1 1-1,6 6-5,1 0-7,13 4-1,0 0 0,0 0-1,6-7 2,8 6 0,1 1-1,4 0 4,0 6 9,2 4 4,7 5 5,-9 4 2,8 4 2,-6 2 5,7 5 2,-6 2 1,3-1-1,-8-1-1,-3-1-4,-1-7-1,-6 0-1,-1-6-1,-3-3 0,-3-13 0,0 0 1,0 0-2,-7-2 1,0-11-4,-1-7-3,0-5 0,-3-7 0,4-7 0,-1-1 0,2-3 0,6-1 0,0 2-2,13 4-2,3 3-1,9 6 1,8 7 1,3 4-1,1 11 2,-3 7 0,-2 3 1,-8 11 1,-12 8 1,-12 5 2,-8 5 0,-10 1 2,-6 0 0,0-4 0,0-1 0,5-3-5,12-4 0,7-2 0,15-4 0,10-3 0,9-4 0,2-1 0,7 1 0,-9-8-22,1 0-59,3-5-2,-11-8-6,0 4-4,-12-10-4</inkml:trace>
        </inkml:traceGroup>
        <inkml:traceGroup>
          <inkml:annotationXML>
            <emma:emma xmlns:emma="http://www.w3.org/2003/04/emma" version="1.0">
              <emma:interpretation id="{28D3C262-B7EA-4923-9F53-6E8E19A80B71}" emma:medium="tactile" emma:mode="ink">
                <msink:context xmlns:msink="http://schemas.microsoft.com/ink/2010/main" type="inkWord" rotatedBoundingBox="19122,4027 20005,4009 20014,4481 19131,4498"/>
              </emma:interpretation>
              <emma:one-of disjunction-type="recognition" id="oneOf37">
                <emma:interpretation id="interp185" emma:lang="ko-KR" emma:confidence="0">
                  <emma:literal>와</emma:literal>
                </emma:interpretation>
                <emma:interpretation id="interp186" emma:lang="ko-KR" emma:confidence="0">
                  <emma:literal>다</emma:literal>
                </emma:interpretation>
                <emma:interpretation id="interp187" emma:lang="ko-KR" emma:confidence="0">
                  <emma:literal>봐</emma:literal>
                </emma:interpretation>
                <emma:interpretation id="interp188" emma:lang="ko-KR" emma:confidence="0">
                  <emma:literal>바</emma:literal>
                </emma:interpretation>
                <emma:interpretation id="interp189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52182.0913">17177 1648 46,'-11'-3'81,"11"3"1,-17-3-4,17 3-5,12-1-33,-12 1-13,0 0-11,0 0-9,5 4-2,6 1-2,6 0-1,1-2 2,8-2 1,4-1 3,3-1-1,3-5-2,1-6-2,-2-2-2,-9-6-3,-3-1-4,-6 0-2,-12-5-1,-5 5-2,-5-2 0,-15 5 1,-4 1 1,-5 9 3,-4 6 6,-3 4 3,-3 11 4,1 10 3,2 8 1,5 7 2,5 4 0,6 4-1,10 3 0,10-3-3,7 0-9,14-9 0,9-4 0,6-8 0,11-5 0,4-11 0,2-7 0,1-7 0,3-8 0,-9-11-18,-4 8-41,0-15-26,-10-9 0,1-1-7,-13-1-3</inkml:trace>
          <inkml:trace contextRef="#ctx0" brushRef="#br0" timeOffset="52525.2919">17749 1489 19,'-1'-9'77,"1"9"-3,-10-8-5,0 10-1,8 10 1,25 5-43,-23 7-12,0 7-4,0 4 0,3 7 4,2-2 0,4-2 0,3 3-2,4-7-2,0-8-2,2-1-5,1-9-3,0-9 0,3-7 0,0-3 0,-4-13 0,0-9 0,0-5 0,-4-10 0,0-2 0,-5-2 0,-5 1 0,-1 1 0,0 3 0,-3 2 0,0 10 0,-2 4 0,2 10 0,-1 2 0,1 11-45,0 0-11,0 0-7,0 0-22,-4 15-6,7 0 0,-2 1 12</inkml:trace>
        </inkml:traceGroup>
        <inkml:traceGroup>
          <inkml:annotationXML>
            <emma:emma xmlns:emma="http://www.w3.org/2003/04/emma" version="1.0">
              <emma:interpretation id="{E272A38D-77A5-4995-A78E-C83065165540}" emma:medium="tactile" emma:mode="ink">
                <msink:context xmlns:msink="http://schemas.microsoft.com/ink/2010/main" type="inkWord" rotatedBoundingBox="20078,4001 20510,3992 20519,4444 20087,4452"/>
              </emma:interpretation>
              <emma:one-of disjunction-type="recognition" id="oneOf38">
                <emma:interpretation id="interp190" emma:lang="ko-KR" emma:confidence="0">
                  <emma:literal>e</emma:literal>
                </emma:interpretation>
                <emma:interpretation id="interp191" emma:lang="ko-KR" emma:confidence="0">
                  <emma:literal>오</emma:literal>
                </emma:interpretation>
                <emma:interpretation id="interp192" emma:lang="ko-KR" emma:confidence="0">
                  <emma:literal>으</emma:literal>
                </emma:interpretation>
                <emma:interpretation id="interp193" emma:lang="ko-KR" emma:confidence="0">
                  <emma:literal>ㄷ</emma:literal>
                </emma:interpretation>
                <emma:interpretation id="interp19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2899.6928">18088 1653 33,'5'12'69,"1"0"6,-3-3 2,6-3-24,1-3-5,4 1-5,5-4-12,5-1-6,7-8-6,1-5-7,7-3-4,-2-6-2,0-2-3,-3-5-2,-5-1 0,-5 0-2,-10 0-3,-8 1 0,-6 8-2,-11 7 1,-7 7 1,-8 8 1,-7 7 3,-1 13 2,-5 10 3,3 5 2,1 5 1,4 1 0,6 3-4,9-1-4,9-2 0,7-4 0,5-2 0,13-8 0,7-4 0,6-7 0,7-3 0,-2-12 0,5-1 0,-1-9-49,-3-12-34,-3-2-3,-10-13-4,3-1-4,-12-8 1</inkml:trace>
        </inkml:traceGroup>
        <inkml:traceGroup>
          <inkml:annotationXML>
            <emma:emma xmlns:emma="http://www.w3.org/2003/04/emma" version="1.0">
              <emma:interpretation id="{FB0AE679-06B6-4F44-8097-E99200EEC92A}" emma:medium="tactile" emma:mode="ink">
                <msink:context xmlns:msink="http://schemas.microsoft.com/ink/2010/main" type="inkWord" rotatedBoundingBox="20546,4025 21002,4016 21010,4406 20553,4414"/>
              </emma:interpretation>
              <emma:one-of disjunction-type="recognition" id="oneOf39">
                <emma:interpretation id="interp195" emma:lang="ko-KR" emma:confidence="0">
                  <emma:literal>r</emma:literal>
                </emma:interpretation>
                <emma:interpretation id="interp196" emma:lang="ko-KR" emma:confidence="0">
                  <emma:literal>「</emma:literal>
                </emma:interpretation>
                <emma:interpretation id="interp197" emma:lang="ko-KR" emma:confidence="0">
                  <emma:literal>ㅏ</emma:literal>
                </emma:interpretation>
                <emma:interpretation id="interp198" emma:lang="ko-KR" emma:confidence="0">
                  <emma:literal>"</emma:literal>
                </emma:interpretation>
                <emma:interpretation id="interp199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53227.2931">18551 1442 23,'0'0'73,"0"0"4,12 15 1,-5 8-2,-1 1 0,20 6-51,-11 3-6,-12 6 2,-2 3-5,1-1-2,-2-6-4,0-1-7,-6-6-3,3-8 0,-1-3 0,3-9 0,1-8 0,0 0 0,0-17 0,1-5 0,8-2 0,0-7 0,6-4 0,0-3 0,6 1 0,3 3 0,5 3 0,2 4 0,1 3 0,0 8 0,-3 2 0,4 7 0,-10 2-20,2 4-28,-2 1-12,-9 0-22,1 6-4,-6-1-1,2 1-2</inkml:trace>
        </inkml:traceGroup>
        <inkml:traceGroup>
          <inkml:annotationXML>
            <emma:emma xmlns:emma="http://www.w3.org/2003/04/emma" version="1.0">
              <emma:interpretation id="{C47DAAD9-85EE-4D6F-B7CA-F8AC976D80FD}" emma:medium="tactile" emma:mode="ink">
                <msink:context xmlns:msink="http://schemas.microsoft.com/ink/2010/main" type="inkWord" rotatedBoundingBox="20835,4056 21354,4046 21370,4862 20851,4873"/>
              </emma:interpretation>
              <emma:one-of disjunction-type="recognition" id="oneOf40">
                <emma:interpretation id="interp200" emma:lang="ko-KR" emma:confidence="0">
                  <emma:literal>g</emma:literal>
                </emma:interpretation>
                <emma:interpretation id="interp201" emma:lang="ko-KR" emma:confidence="0">
                  <emma:literal>』</emma:literal>
                </emma:interpretation>
                <emma:interpretation id="interp202" emma:lang="ko-KR" emma:confidence="0">
                  <emma:literal>y</emma:literal>
                </emma:interpretation>
                <emma:interpretation id="interp203" emma:lang="ko-KR" emma:confidence="0">
                  <emma:literal>노</emma:literal>
                </emma:interpretation>
                <emma:interpretation id="interp20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53835.6946">19083 1469 37,'-8'0'63,"-7"7"3,1 6 1,-3 1-2,-21 1-40,25 3-3,5 2 1,1-1-1,7 3-3,12-4-3,4-2 0,6-6-2,4-3-2,3-7-3,2 0-2,3-9-2,-4-11-2,-5-3 0,1-2-2,-4-1 1,-7 2-1,-3 3 0,-3 3-3,-4 5-1,-5 13 4,10 6 1,-7 12 2,-1 10 1,4 7 0,-1 12-5,5 12 0,2 7 0,1 5 0,-3 0 0,1 0 0,-5-6 0,0-3 0,-6-7 0,-15-11 0,-6-9 0,-13-9 0,-10-5 0,-10-7 0,1-5 0,-2-1 0,0-5 0,3 0 0,8-3 0,9 3 0,6-3 0,13-22-51,16 22-14,-8-5-1,8 5 1,15-15-1,8 8 2,-5-9 4,3 7 28,-2 10 32,-7-13 1,2-6 0,-4 5 1,-3-7 0,-7 3 0,0-3-1,1 4 2,2-2 0,7 1-2,-2 0 2,10 2-1,-3 2-1,12 3 0,-5 2 2,13-4-2,-5 5 0,6 6 0,3-2-27,3 4-2</inkml:trace>
        </inkml:traceGroup>
        <inkml:traceGroup>
          <inkml:annotationXML>
            <emma:emma xmlns:emma="http://www.w3.org/2003/04/emma" version="1.0">
              <emma:interpretation id="{688F2AE2-B81B-421B-9B3D-3311E7FFE920}" emma:medium="tactile" emma:mode="ink">
                <msink:context xmlns:msink="http://schemas.microsoft.com/ink/2010/main" type="inkWord" rotatedBoundingBox="21960,3995 22261,3989 22269,4360 21967,4366"/>
              </emma:interpretation>
              <emma:one-of disjunction-type="recognition" id="oneOf41">
                <emma:interpretation id="interp205" emma:lang="ko-KR" emma:confidence="0">
                  <emma:literal>v</emma:literal>
                </emma:interpretation>
                <emma:interpretation id="interp206" emma:lang="ko-KR" emma:confidence="0">
                  <emma:literal>V</emma:literal>
                </emma:interpretation>
                <emma:interpretation id="interp207" emma:lang="ko-KR" emma:confidence="0">
                  <emma:literal>ⅴ</emma:literal>
                </emma:interpretation>
                <emma:interpretation id="interp208" emma:lang="ko-KR" emma:confidence="0">
                  <emma:literal>Ⅴ</emma:literal>
                </emma:interpretation>
                <emma:interpretation id="interp20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56331.6989">19980 1489 30,'0'0'47,"-1"-16"-14,-1 6 5,-2 2 7,3-1 2,1 9-2,-6-13-4,6 13-9,0 0-6,0 0-8,0 0-5,2 5-2,2 12-4,4 4-1,2 7 1,1 6 1,0 3 3,4 4-1,-1-2 0,1-1-3,-1-10 1,-2-5 0,2-5-5,-2-5-3,1-8 0,-2-5 0,1-6 0,-2-6 0,1-5 0,-2-4 0,0-5 0,-1-5 0,-1-3 0,-2-2 0,-1-3 0,2 5 0,-3-1 0,5 8-17,-1 4-45,-2 5-24,2 7 0,-7 11 20,13-3-1,-13 3 1,11 5 10</inkml:trace>
        </inkml:traceGroup>
        <inkml:traceGroup>
          <inkml:annotationXML>
            <emma:emma xmlns:emma="http://www.w3.org/2003/04/emma" version="1.0">
              <emma:interpretation id="{48D0CAD5-0461-43B3-B5E2-D06D2FA6C526}" emma:medium="tactile" emma:mode="ink">
                <msink:context xmlns:msink="http://schemas.microsoft.com/ink/2010/main" type="inkWord" rotatedBoundingBox="22273,3991 22711,3982 22717,4294 22279,4302"/>
              </emma:interpretation>
              <emma:one-of disjunction-type="recognition" id="oneOf42">
                <emma:interpretation id="interp210" emma:lang="ko-KR" emma:confidence="0">
                  <emma:literal>e</emma:literal>
                </emma:interpretation>
                <emma:interpretation id="interp211" emma:lang="ko-KR" emma:confidence="0">
                  <emma:literal>오</emma:literal>
                </emma:interpretation>
                <emma:interpretation id="interp212" emma:lang="ko-KR" emma:confidence="0">
                  <emma:literal>으</emma:literal>
                </emma:interpretation>
                <emma:interpretation id="interp213" emma:lang="ko-KR" emma:confidence="0">
                  <emma:literal>보</emma:literal>
                </emma:interpretation>
                <emma:interpretation id="interp214" emma:lang="ko-KR" emma:confidence="0">
                  <emma:literal>닌</emma:literal>
                </emma:interpretation>
              </emma:one-of>
            </emma:emma>
          </inkml:annotationXML>
          <inkml:trace contextRef="#ctx0" brushRef="#br0" timeOffset="56706.0996">20279 1441 6,'4'16'24,"-4"-16"-23,6-19 0,-3 70 3,-2-31 3,0 1 6,-1-6 2,0 2 7,0-4 5,2 20 5,3 14 9,-2-70 1,-3 23 0,18 6-5,-6-5-3,8-1-4,2-6-3,4-5-8,1-2-5,8-3-9,-5-4-1,3-2-4,-5 0 0,-5-2-2,-5 1-1,-7 0-1,-8 3-2,-3 2 1,-8 7 1,-12 4 3,-2 7 4,-8 4 2,1 10 4,-4 9 2,1 3 1,5 6 0,2 0 0,7 0-2,7-1-1,7-1-3,4-6-6,12-3 0,6-5 0,10-4 0,5-9-20,5-3-28,6 12-19,3-18-13,6-10-7,-7-5-5,5-3 1</inkml:trace>
        </inkml:traceGroup>
        <inkml:traceGroup>
          <inkml:annotationXML>
            <emma:emma xmlns:emma="http://www.w3.org/2003/04/emma" version="1.0">
              <emma:interpretation id="{7C24A505-5504-41E4-9F6B-B7EFAE2DC6A6}" emma:medium="tactile" emma:mode="ink">
                <msink:context xmlns:msink="http://schemas.microsoft.com/ink/2010/main" type="inkWord" rotatedBoundingBox="22730,3716 23723,3697 23737,4421 22744,4441"/>
              </emma:interpretation>
              <emma:one-of disjunction-type="recognition" id="oneOf43">
                <emma:interpretation id="interp215" emma:lang="ko-KR" emma:confidence="0">
                  <emma:literal>₩</emma:literal>
                </emma:interpretation>
                <emma:interpretation id="interp216" emma:lang="ko-KR" emma:confidence="0">
                  <emma:literal>열</emma:literal>
                </emma:interpretation>
                <emma:interpretation id="interp217" emma:lang="ko-KR" emma:confidence="0">
                  <emma:literal>영</emma:literal>
                </emma:interpretation>
                <emma:interpretation id="interp218" emma:lang="ko-KR" emma:confidence="0">
                  <emma:literal>벌</emma:literal>
                </emma:interpretation>
                <emma:interpretation id="interp219" emma:lang="ko-KR" emma:confidence="0">
                  <emma:literal>연</emma:literal>
                </emma:interpretation>
              </emma:one-of>
            </emma:emma>
          </inkml:annotationXML>
          <inkml:trace contextRef="#ctx0" brushRef="#br0" timeOffset="57127.3003">20963 1468 70,'1'-9'79,"-1"9"1,-18 0-2,-5 13 1,-43 4-40,39 7-12,0 5-6,3 4-4,4 1-2,10 1-9,7-4-6,9-5 0,12-3 0,9-6 0,9-4 0,7-9 0,6-4 0,2-8 0,3-8 0,-3-3 0,-3-8 0,-4-10 0,-6-5 0,-7-7 0,-7-6-6,-9-3-6,-5-3 1,-8 3 2,-2 4 4,0 5 3,-2 9 3,-4 7 2,-1 12 1,2 13 1,5 8 0,-13 15 1,8 16 0,-2 10-1,-1 11-1,1 10 2,-2 7-6,5 2 0,3 0 0,0-5 0,1-5 0,9-6 0,-2-11 0,14-6-3,-5-10-54,2-14-24,4-8-3,-7-10-6,3-10-4,-12-14 0</inkml:trace>
          <inkml:trace contextRef="#ctx0" brushRef="#br0" timeOffset="57330.1007">21043 1551 44,'-43'-3'89,"6"3"-2,9-3-5,5 2-4,10-5-1,13-6-51,11 7-14,13-3-6,10 0-4,8 1 0,8-3-1,4 1 0,7 4-5,-2-1-9,-1 5-22,-4-11-19,-7 12-24,-6 0-4,-7 0-5,1 3-4</inkml:trace>
          <inkml:trace contextRef="#ctx0" brushRef="#br0" timeOffset="57626.5012">21736 1493 30,'-14'14'81,"-4"3"2,-8 4-2,-6 3-2,-22 0-33,24 4-7,3 2-9,2-5-12,14 1-6,5-8-4,10-6-4,14-3-4,8-7 0,5-2 0,-1-5 0,0-9 0,-2-4 0,-6-2 0,-7-7 0,-5 1 0,-9-2 0,-2 2 0,-10 1 0,-4 2 0,-5 4-39,2 5-19,-2 1-24,3 3-1,1 3-7,7 2-2</inkml:trace>
        </inkml:traceGroup>
        <inkml:traceGroup>
          <inkml:annotationXML>
            <emma:emma xmlns:emma="http://www.w3.org/2003/04/emma" version="1.0">
              <emma:interpretation id="{5F6E3925-4BC7-491A-B634-3DE95991F3C8}" emma:medium="tactile" emma:mode="ink">
                <msink:context xmlns:msink="http://schemas.microsoft.com/ink/2010/main" type="inkWord" rotatedBoundingBox="23771,3920 24302,3910 24312,4423 23781,4434"/>
              </emma:interpretation>
              <emma:one-of disjunction-type="recognition" id="oneOf44">
                <emma:interpretation id="interp220" emma:lang="ko-KR" emma:confidence="0">
                  <emma:literal>n</emma:literal>
                </emma:interpretation>
                <emma:interpretation id="interp221" emma:lang="ko-KR" emma:confidence="0">
                  <emma:literal>모</emma:literal>
                </emma:interpretation>
                <emma:interpretation id="interp222" emma:lang="ko-KR" emma:confidence="0">
                  <emma:literal>가</emma:literal>
                </emma:interpretation>
                <emma:interpretation id="interp223" emma:lang="ko-KR" emma:confidence="0">
                  <emma:literal>건</emma:literal>
                </emma:interpretation>
                <emma:interpretation id="interp22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58219.3023">21780 1498 11,'19'5'67,"3"1"5,-1-2 0,1 6 1,-15 5-33,13 3-4,-4 5-4,-4 4-9,-4 2-6,1 6-2,-5-3-1,1-2-5,-5-1-2,0-4-3,0-5 1,0-2-1,0-4 1,0-14 0,0 10-5,0-10 0,2-7 0,-2-7 0,0-7 0,-2-3 0,-2-8 0,-3-2 0,0-5-4,-1-1 1,0 0 0,1-1 1,1 6 0,2 0 2,4 4-1,4 2 1,6 6 0,7 4-1,2 3 1,6 0-1,1 5 0,3 5 0,0 3 0,-2 5 0,-1 6 0,-5 9 0,-4 6 0,-9 7 0,-3 1 0,-5 3 1,-9 1 1,-5-3 0,-1 6 0,-3-4 2,-1-4 0,5-3 0,3 0 2,7-11 0,4 0-1,8-1-4,9-7 0,5-4 0,4 1 0,4-1 0,0-3 0,-1 3 0,-2-1 0,-3 1 0,-6-4 0,0 0-33,-7 3-48,-11-3-3,0 0-4,0 0-4,3-6-5</inkml:trace>
        </inkml:traceGroup>
        <inkml:traceGroup>
          <inkml:annotationXML>
            <emma:emma xmlns:emma="http://www.w3.org/2003/04/emma" version="1.0">
              <emma:interpretation id="{F9C38CBB-BDB1-4D2F-85D9-435C8EA5351E}" emma:medium="tactile" emma:mode="ink">
                <msink:context xmlns:msink="http://schemas.microsoft.com/ink/2010/main" type="inkWord" rotatedBoundingBox="24954,3940 25487,3930 25496,4413 24964,4423"/>
              </emma:interpretation>
              <emma:one-of disjunction-type="recognition" id="oneOf45">
                <emma:interpretation id="interp225" emma:lang="ko-KR" emma:confidence="0">
                  <emma:literal>×</emma:literal>
                </emma:interpretation>
                <emma:interpretation id="interp226" emma:lang="ko-KR" emma:confidence="0">
                  <emma:literal>x</emma:literal>
                </emma:interpretation>
                <emma:interpretation id="interp227" emma:lang="ko-KR" emma:confidence="0">
                  <emma:literal>Ⅹ</emma:literal>
                </emma:interpretation>
                <emma:interpretation id="interp228" emma:lang="ko-KR" emma:confidence="0">
                  <emma:literal>ⅹ</emma:literal>
                </emma:interpretation>
                <emma:interpretation id="interp22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59108.5038">22982 1438 0,'-7'-13'75,"1"5"-3,6 8-4,-8-3 2,8 3 1,4 15-36,8 3-12,6 4-5,9 5-1,3 7 4,13 3 1,1 2-3,7 3-19,-2-5 0,4-3 0,-5-3 0,-4-2 0,-8-5 0,-3-5 0,-12-10 0,-2-41-33,-11 37-51,-8-5-1,-4 0-5,-13-6-7,1-3-1</inkml:trace>
          <inkml:trace contextRef="#ctx0" brushRef="#br0" timeOffset="58874.5034">23271 1380 11,'26'-9'67,"-4"0"7,-7 2-5,-1 2-3,-4 5-30,-10 0-2,-14 19-1,-5 2-5,-12 7-7,-3 9-2,-9 3 2,-1 3-2,-1-1-6,5 1-13,1-7 0,12-3 0,3-9 0,10-6 0,7-2 0,5-4 0,2-12 0,0 11 0,0-11 0,5-3-39,-5 3-42,10-20-3,-3 1-4,-7-9-4,5-2-2</inkml:trace>
        </inkml:traceGroup>
      </inkml:traceGroup>
    </inkml:traceGroup>
    <inkml:traceGroup>
      <inkml:annotationXML>
        <emma:emma xmlns:emma="http://www.w3.org/2003/04/emma" version="1.0">
          <emma:interpretation id="{2A364DD3-CB62-4CEE-8D2A-A075339560A9}" emma:medium="tactile" emma:mode="ink">
            <msink:context xmlns:msink="http://schemas.microsoft.com/ink/2010/main" type="paragraph" rotatedBoundingBox="8620,5893 22834,5428 22868,6452 8653,691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8D7A3C2-04F8-42A4-9801-F208E90A1625}" emma:medium="tactile" emma:mode="ink">
              <msink:context xmlns:msink="http://schemas.microsoft.com/ink/2010/main" type="line" rotatedBoundingBox="8620,5893 22834,5428 22868,6452 8653,6917"/>
            </emma:interpretation>
          </emma:emma>
        </inkml:annotationXML>
        <inkml:traceGroup>
          <inkml:annotationXML>
            <emma:emma xmlns:emma="http://www.w3.org/2003/04/emma" version="1.0">
              <emma:interpretation id="{60C2A3AF-3594-4309-A5EB-781B0D97DF96}" emma:medium="tactile" emma:mode="ink">
                <msink:context xmlns:msink="http://schemas.microsoft.com/ink/2010/main" type="inkWord" rotatedBoundingBox="8621,5939 10049,5892 10073,6624 8645,6670"/>
              </emma:interpretation>
              <emma:one-of disjunction-type="recognition" id="oneOf46">
                <emma:interpretation id="interp230" emma:lang="ko-KR" emma:confidence="0">
                  <emma:literal>행</emma:literal>
                </emma:interpretation>
                <emma:interpretation id="interp231" emma:lang="ko-KR" emma:confidence="0">
                  <emma:literal>한</emma:literal>
                </emma:interpretation>
                <emma:interpretation id="interp232" emma:lang="ko-KR" emma:confidence="0">
                  <emma:literal>여</emma:literal>
                </emma:interpretation>
                <emma:interpretation id="interp233" emma:lang="ko-KR" emma:confidence="0">
                  <emma:literal>₩</emma:literal>
                </emma:interpretation>
                <emma:interpretation id="interp234" emma:lang="ko-KR" emma:confidence="0">
                  <emma:literal>때</emma:literal>
                </emma:interpretation>
              </emma:one-of>
            </emma:emma>
          </inkml:annotationXML>
          <inkml:trace contextRef="#ctx0" brushRef="#br1" timeOffset="66955.3176">6713 3745 31,'-26'-11'67,"7"4"1,1 0-5,6-12-5,12 19-35,0 0-6,0 0-8,8 0-5,8 6-1,12 0 1,4 1 4,9-7 2,9 2 0,2-2 1,3-6-1,-1-4-2,-1-6-1,-7-3-1,1-5-1,-15-1 0,-4-5-2,-5-2-2,-7-4-4,-5 1-1,-5 3 0,-5-2-2,-1 7 0,0 3-1,-6 5-1,0 7-1,-3 8 3,9 4 4,-13 18 5,7 11 3,2 4 1,1 15 2,2 7 4,1 4 1,2 6 0,4-2-3,0-1-4,2-9-2,-1-1-1,4-13-1,-2-4 0,1-8-1,1-6 2,-1-7 0,-1-5 0,0-6 1,2-3-1,0-2 1,-3-5-1,3-3 0,0-4-4,0-1 0,1-1 0,1-2 0,-2-3 0,3-1 0,-2 2 0,3-2-2,-1 4 0,1 3 0,-1 2 0,2 3-1,0 5 1,1 5 0,3 1 0,-2 6 1,2 0 0,4 3 1,2-3 0,-1 1 0,8-2 2,0-4-1,3-2 1,-3-5-1,0-7 1,-4-3 0,-6-6-1,-6 1 1,-10-3-1,-7-1-1,-2 1-1,-10 4 0,-5 2-2,-5 7 1,-1 5 0,4 5-1,-2 8 1,3 7 1,0 6 1,6 5 0,5 5 2,7-5 1,4 2 0,8-4 1,9-1 0,8-5 0,3-7-4,8 0-9,-5-9-24,0-36-21,9 34-23,-10-10-4,1-1-6,-10-6-5</inkml:trace>
          <inkml:trace contextRef="#ctx0" brushRef="#br1" timeOffset="66144.1161">6910 3521 5,'-5'-17'47,"-5"-1"1,7 0 1,-8 1-2,9 3-38,0 4-2,2 10 0,-1-13-4,1 13-2,0 0 7,0 5 6,0 10 5,3 9 2,1 8 2,1 12-1,5 8 1,-2 5 3,5 9-5,-4-1-7,5 1-4,-7-7-3,4-6-2,-4-12-1,0-7-2,-4-10 1,-2-7 2,0-8 1,-1-9-1,0 0-5,0 0-12,0-11-25,2-4-33,-2-6-2,-7-5-8,-4-7-4,0 1-4</inkml:trace>
        </inkml:traceGroup>
        <inkml:traceGroup>
          <inkml:annotationXML>
            <emma:emma xmlns:emma="http://www.w3.org/2003/04/emma" version="1.0">
              <emma:interpretation id="{4A6A46D1-34CD-4C66-A6D3-262542882051}" emma:medium="tactile" emma:mode="ink">
                <msink:context xmlns:msink="http://schemas.microsoft.com/ink/2010/main" type="inkWord" rotatedBoundingBox="10611,5835 10686,5832 10711,6590 10636,6593"/>
              </emma:interpretation>
              <emma:one-of disjunction-type="recognition" id="oneOf47">
                <emma:interpretation id="interp235" emma:lang="ko-KR" emma:confidence="0">
                  <emma:literal>l</emma:literal>
                </emma:interpretation>
                <emma:interpretation id="interp236" emma:lang="ko-KR" emma:confidence="0">
                  <emma:literal>1</emma:literal>
                </emma:interpretation>
                <emma:interpretation id="interp237" emma:lang="ko-KR" emma:confidence="0">
                  <emma:literal>!</emma:literal>
                </emma:interpretation>
                <emma:interpretation id="interp238" emma:lang="ko-KR" emma:confidence="0">
                  <emma:literal>ⅰ</emma:literal>
                </emma:interpretation>
                <emma:interpretation id="interp23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67735.319">8680 3423 20,'-6'-31'39,"-6"0"2,4 0-23,-2 6 1,2 3 3,1 3-5,1 7-4,6 12 3,0 0 10,-5 20 6,5 13 2,5 10-2,1 16-4,1 11 5,-2 8-2,4 3-2,-5-4-10,0-4-9,-1-11-5,-1-7 0,1-11-2,0-17-2,0-4-2,-1-11-6,-2-12-23,0 0-21,10-3-25,1-14-2,-4-6-8,5-2-2</inkml:trace>
        </inkml:traceGroup>
        <inkml:traceGroup>
          <inkml:annotationXML>
            <emma:emma xmlns:emma="http://www.w3.org/2003/04/emma" version="1.0">
              <emma:interpretation id="{79A282A5-20E0-49D9-9562-B4CA82F77355}" emma:medium="tactile" emma:mode="ink">
                <msink:context xmlns:msink="http://schemas.microsoft.com/ink/2010/main" type="inkWord" rotatedBoundingBox="10785,6121 11308,6104 11321,6510 10798,6527"/>
              </emma:interpretation>
              <emma:one-of disjunction-type="recognition" id="oneOf48">
                <emma:interpretation id="interp240" emma:lang="ko-KR" emma:confidence="0">
                  <emma:literal>e</emma:literal>
                </emma:interpretation>
                <emma:interpretation id="interp241" emma:lang="ko-KR" emma:confidence="0">
                  <emma:literal>t</emma:literal>
                </emma:interpretation>
                <emma:interpretation id="interp242" emma:lang="ko-KR" emma:confidence="0">
                  <emma:literal>은</emma:literal>
                </emma:interpretation>
                <emma:interpretation id="interp243" emma:lang="ko-KR" emma:confidence="0">
                  <emma:literal>오</emma:literal>
                </emma:interpretation>
                <emma:interpretation id="interp244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68094.1196">8797 3749 16,'3'8'59,"4"1"3,1-2-1,7-1-1,3-3-3,5-3-51,5 2-5,5-2 5,4-7 0,5-4 0,-4-4 0,1 0-1,-6-11 1,-2 4-2,-6-5-4,-4 2-2,-10-3-1,-8 4-1,-3 1-2,-6 6 0,-8 6-1,-8 5 4,2 6 8,-6 3 5,1 15 4,-1 7 4,4 10 1,-1 1-1,7 6 0,8-3-1,4 5-4,4-5-3,9-6-3,13-2-4,2-12-8,11-6-27,3 11-21,4-21-22,11-3-2,-4-8-8,5-5-5</inkml:trace>
        </inkml:traceGroup>
        <inkml:traceGroup>
          <inkml:annotationXML>
            <emma:emma xmlns:emma="http://www.w3.org/2003/04/emma" version="1.0">
              <emma:interpretation id="{FA8B526A-456D-4A3B-AA4F-E99F29DAF625}" emma:medium="tactile" emma:mode="ink">
                <msink:context xmlns:msink="http://schemas.microsoft.com/ink/2010/main" type="inkWord" rotatedBoundingBox="11398,6078 11847,6063 11859,6454 11411,6468"/>
              </emma:interpretation>
              <emma:one-of disjunction-type="recognition" id="oneOf49">
                <emma:interpretation id="interp245" emma:lang="ko-KR" emma:confidence="0">
                  <emma:literal>N</emma:literal>
                </emma:interpretation>
                <emma:interpretation id="interp246" emma:lang="ko-KR" emma:confidence="0">
                  <emma:literal>w</emma:literal>
                </emma:interpretation>
                <emma:interpretation id="interp247" emma:lang="ko-KR" emma:confidence="0">
                  <emma:literal>W</emma:literal>
                </emma:interpretation>
                <emma:interpretation id="interp248" emma:lang="ko-KR" emma:confidence="0">
                  <emma:literal>∞</emma:literal>
                </emma:interpretation>
                <emma:interpretation id="interp24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68874.121">9449 3576 27,'-2'-11'50,"1"-4"2,1 15-3,29-13-23,-29 13-1,-6 8 6,1 8 1,1 9-6,-2 2-1,1 8 2,1 2 0,1 5-3,2-8-7,1 2-7,0-9-4,0-5-1,0-5 0,0-5 1,0-12 0,0 10 0,0-10-1,0 0 0,0 0-1,-3-9-3,3 9-3,-9-19-3,7 8-4,-2-2-4,2-1-2,-1-1-3,-1 0 1,3 2 1,0 0-1,1 1-3,0 3-1,0 0 2,1-2 2,3 2 1,-1 1 2,-3 8 0,7-16 3,-6 2 5,2 6 5,0-6 2,-3 14 2,7-17-2,-7 17 2,8-9 3,-8 9 5,18 17 5,-6-3 3,5 9 3,2-1 0,6 8 3,1-8 0,6 9-3,3-11-5,-3-4-2,4-5-3,-4-5 1,-2-4-1,-4-3-2,-4-7 0,-4-7-10,-3-3 0,-5-5 0,-5-2 0,-5-4 0,0-4 0,-5-3 0,-3 2 0,-1 1 0,1 4 0,-2 0 0,5 8 0,-2 5-25,2 7-27,5 9-30,0 0-2,-3 8-5,3-8-5,3 20 9</inkml:trace>
        </inkml:traceGroup>
        <inkml:traceGroup>
          <inkml:annotationXML>
            <emma:emma xmlns:emma="http://www.w3.org/2003/04/emma" version="1.0">
              <emma:interpretation id="{E3FB2681-58A5-469F-9E8A-1A3824C84FDB}" emma:medium="tactile" emma:mode="ink">
                <msink:context xmlns:msink="http://schemas.microsoft.com/ink/2010/main" type="inkWord" rotatedBoundingBox="11800,6035 12266,6020 12291,6798 11826,6814"/>
              </emma:interpretation>
              <emma:one-of disjunction-type="recognition" id="oneOf50">
                <emma:interpretation id="interp250" emma:lang="ko-KR" emma:confidence="0">
                  <emma:literal>S</emma:literal>
                </emma:interpretation>
                <emma:interpretation id="interp251" emma:lang="ko-KR" emma:confidence="0">
                  <emma:literal>g</emma:literal>
                </emma:interpretation>
                <emma:interpretation id="interp252" emma:lang="ko-KR" emma:confidence="0">
                  <emma:literal>9</emma:literal>
                </emma:interpretation>
                <emma:interpretation id="interp253" emma:lang="ko-KR" emma:confidence="0">
                  <emma:literal>s</emma:literal>
                </emma:interpretation>
                <emma:interpretation id="interp25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69591.7221">10040 3641 43,'-1'-11'50,"1"11"0,0 0 0,1-12-28,-1 12-7,0 0-5,8-5-3,-8 5 0,10-4 1,-10 4-1,16-10 1,-6 3-2,2 1 1,1-6-2,1 4-1,-1-5 2,0 3 1,-5-5 0,-4 3 3,-2-5-2,-2 6 0,-6-5-1,-6 5-2,-5 1-3,-2 4 0,-3 5-2,-6 1-1,-2 9 1,-4 3 1,3 9 1,-2-3 1,8 11 1,5-5 0,7 3 0,6 2 2,9-4 0,9 2 0,8-11 0,10 3 0,1-10 0,5-1 2,-4-7-2,5-1-1,-5-2 0,2-3-5,-7 3 0,0-1 0,-4 4-4,-4 10 2,0 7 0,-2 5 1,-2 9 1,-3 7 1,-4 2 2,-1 4 2,-6 2 3,-3 0 1,-12-3 1,-7-2 1,-10-5-1,-4-6 1,-7-8 0,-1-4-8,-3-7-3,1-5 0,4-5 0,1-3 0,8-5 0,5-10-34,8-1-21,14-2-26,6-12-2,8 0-6,10-7-3</inkml:trace>
        </inkml:traceGroup>
        <inkml:traceGroup>
          <inkml:annotationXML>
            <emma:emma xmlns:emma="http://www.w3.org/2003/04/emma" version="1.0">
              <emma:interpretation id="{CD0F76AE-D614-4B0E-93C4-F0811ABE51BF}" emma:medium="tactile" emma:mode="ink">
                <msink:context xmlns:msink="http://schemas.microsoft.com/ink/2010/main" type="inkWord" rotatedBoundingBox="12117,5985 12612,5969 12631,6527 12135,6544"/>
              </emma:interpretation>
              <emma:one-of disjunction-type="recognition" id="oneOf51">
                <emma:interpretation id="interp255" emma:lang="ko-KR" emma:confidence="0">
                  <emma:literal>t</emma:literal>
                </emma:interpretation>
                <emma:interpretation id="interp256" emma:lang="ko-KR" emma:confidence="0">
                  <emma:literal>+</emma:literal>
                </emma:interpretation>
                <emma:interpretation id="interp257" emma:lang="ko-KR" emma:confidence="0">
                  <emma:literal>十</emma:literal>
                </emma:interpretation>
                <emma:interpretation id="interp258" emma:lang="ko-KR" emma:confidence="0">
                  <emma:literal>寸</emma:literal>
                </emma:interpretation>
                <emma:interpretation id="interp25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69981.7227">10321 3412 13,'4'-9'58,"-4"2"0,0 7-6,0 0-2,0 0-34,0 0 2,10 11-1,-5 13 3,2 8 0,2 8 2,-1 7 5,4 7 0,1 3-1,-1-2-3,0-2-8,-1-3-6,-1-11-4,0-5-1,-3-8 1,-3-10-1,-3-3-2,-1-13-6,0 0-20,-9 4-25,-1-7-27,2-9-2,-3-4-5,4-1-7,-4-4 3</inkml:trace>
          <inkml:trace contextRef="#ctx0" brushRef="#br1" timeOffset="70324.9234">10176 3668 19,'-18'2'75,"1"-3"-2,7 1-1,10 0-5,0 0-1,36-16-40,-16 11-12,7-2-6,8 3-3,5 1 2,5-6 0,-1 1-1,1 0-1,-8 0-1,1 2-2,-7-3-5,-5 6-4,-6-4-9,-5 4-15,-1-1-17,-14 4-23,15-8-5,-15 8-4,4-15 1</inkml:trace>
        </inkml:traceGroup>
        <inkml:traceGroup>
          <inkml:annotationXML>
            <emma:emma xmlns:emma="http://www.w3.org/2003/04/emma" version="1.0">
              <emma:interpretation id="{2B74FC0D-54BC-49C6-B634-F2B906530BFA}" emma:medium="tactile" emma:mode="ink">
                <msink:context xmlns:msink="http://schemas.microsoft.com/ink/2010/main" type="inkWord" rotatedBoundingBox="12639,5896 13063,5882 13082,6459 12658,6473"/>
              </emma:interpretation>
              <emma:one-of disjunction-type="recognition" id="oneOf52">
                <emma:interpretation id="interp260" emma:lang="ko-KR" emma:confidence="0">
                  <emma:literal>h</emma:literal>
                </emma:interpretation>
                <emma:interpretation id="interp261" emma:lang="ko-KR" emma:confidence="0">
                  <emma:literal>k</emma:literal>
                </emma:interpretation>
                <emma:interpretation id="interp262" emma:lang="ko-KR" emma:confidence="0">
                  <emma:literal>거</emma:literal>
                </emma:interpretation>
                <emma:interpretation id="interp263" emma:lang="ko-KR" emma:confidence="0">
                  <emma:literal>늑</emma:literal>
                </emma:interpretation>
                <emma:interpretation id="interp26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70730.5242">10645 3323 7,'0'-10'49,"0"10"1,0 0 2,5 14 9,-2 14-22,0 6-11,1 4-3,-1 12 4,2 7 1,-3 0 1,1 0-5,-1-6-8,0-4-4,0-11-5,0-2-1,1-16 1,-3-6-1,0-12-1,0 0 0,0 0-3,1-16-4,2-1 0,2-11 0,5-2 0,5-3 0,6 1 0,2 3 0,3 4 0,3 3 0,3 11 0,2 9 0,1 5-3,-5 13 1,-4 3 1,-1 7 1,-4-1 0,-3 5 1,-3-1-1,-7-1 1,-1-2 0,-3-6-2,0 3-10,-4-8-25,0-15-16,6 16-26,-6-16-2,0 0-7,5-17-3</inkml:trace>
        </inkml:traceGroup>
        <inkml:traceGroup>
          <inkml:annotationXML>
            <emma:emma xmlns:emma="http://www.w3.org/2003/04/emma" version="1.0">
              <emma:interpretation id="{27AA598E-9C6D-4962-AD4A-E0264EDD7206}" emma:medium="tactile" emma:mode="ink">
                <msink:context xmlns:msink="http://schemas.microsoft.com/ink/2010/main" type="inkWord" rotatedBoundingBox="13633,5729 14482,5701 14510,6545 13661,6573"/>
              </emma:interpretation>
              <emma:one-of disjunction-type="recognition" id="oneOf53">
                <emma:interpretation id="interp265" emma:lang="ko-KR" emma:confidence="0">
                  <emma:literal>아</emma:literal>
                </emma:interpretation>
                <emma:interpretation id="interp266" emma:lang="ko-KR" emma:confidence="0">
                  <emma:literal>엥</emma:literal>
                </emma:interpretation>
                <emma:interpretation id="interp267" emma:lang="ko-KR" emma:confidence="0">
                  <emma:literal>상</emma:literal>
                </emma:interpretation>
                <emma:interpretation id="interp268" emma:lang="ko-KR" emma:confidence="0">
                  <emma:literal>안</emma:literal>
                </emma:interpretation>
                <emma:interpretation id="interp269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71432.5255">11774 3503 35,'0'0'50,"-10"-8"5,10 8-3,-39-3-25,39 3-8,0 0 1,-12 6 4,6 5 1,-6 4 0,1 6-2,-1 3 0,5 8 1,-2-2-2,9 6-4,3-9-5,14 2-5,10-10-1,8-4 0,3-9 1,4-6 0,-1-5 0,-6-11-1,-5-4-4,-10-4-3,-10 0 0,-8-6 0,-8 3 0,-12-1 0,-8 3 0,-2 3 0,-7 7 0,-5 0 0,5 7-25,-2 3-22,8 5-32,11 0-2,6 0-5,12 0-5,12-1 5</inkml:trace>
          <inkml:trace contextRef="#ctx0" brushRef="#br1" timeOffset="71775.7261">12323 3301 16,'34'-24'58,"-11"2"-1,-8-1-2,-7-3-3,-6-25-27,-6 37-19,-9 4-6,-7 4-3,-1 5-1,-5 1-1,0 4 2,-2 9 3,5 2 4,6 8 5,-4 6 5,8 9 3,-3 5 1,9 4 3,1 9 0,6-2-1,1 7-2,4 0-5,5-3-4,3-3-3,-1-3-1,-1-6-1,0-4 1,-4-3-3,-2-8 2,0-9-4,-4 2-9,-1-8-21,-6-6-38,6-10-3,-11 9-6,11-9-4,-13-12-2</inkml:trace>
          <inkml:trace contextRef="#ctx0" brushRef="#br1" timeOffset="72009.7264">11967 3586 35,'-11'-2'72,"11"2"2,0 0 1,17 6-2,8-6 1,36 1-52,-10 1-7,-3-2 2,2 0-2,2 0-4,-4 0-1,-1-3-6,-8-3-10,-5 4-25,-3 12-20,-15-10-25,1 0-4,-17 0-4,11-10-5</inkml:trace>
        </inkml:traceGroup>
        <inkml:traceGroup>
          <inkml:annotationXML>
            <emma:emma xmlns:emma="http://www.w3.org/2003/04/emma" version="1.0">
              <emma:interpretation id="{A0A23D04-B916-4819-9E0D-E53A7D209C06}" emma:medium="tactile" emma:mode="ink">
                <msink:context xmlns:msink="http://schemas.microsoft.com/ink/2010/main" type="inkWord" rotatedBoundingBox="15054,5939 15458,5925 15473,6385 15070,6399"/>
              </emma:interpretation>
              <emma:one-of disjunction-type="recognition" id="oneOf54">
                <emma:interpretation id="interp270" emma:lang="ko-KR" emma:confidence="0">
                  <emma:literal>/</emma:literal>
                </emma:interpretation>
                <emma:interpretation id="interp271" emma:lang="ko-KR" emma:confidence="0">
                  <emma:literal>1</emma:literal>
                </emma:interpretation>
                <emma:interpretation id="interp272" emma:lang="ko-KR" emma:confidence="0">
                  <emma:literal>'</emma:literal>
                </emma:interpretation>
                <emma:interpretation id="interp273" emma:lang="ko-KR" emma:confidence="0">
                  <emma:literal>‘</emma:literal>
                </emma:interpretation>
                <emma:interpretation id="interp27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72508.9274">13441 3353 43,'11'-6'42,"0"2"4,-11 4 0,0 0-28,-7 6 7,-11 14 5,-1 5 1,-11 9 0,-3 3 3,-7 9 0,1 1-3,-2 2-7,4-3-10,5-3-5,4-6-4,6-7-1,6-5-1,5-10 1,4-5 0,7-10-4,0 0-16,-8 3-28,8-3-29,0-17-2,0-2-6,0-7-4,0-1-5</inkml:trace>
        </inkml:traceGroup>
        <inkml:traceGroup>
          <inkml:annotationXML>
            <emma:emma xmlns:emma="http://www.w3.org/2003/04/emma" version="1.0">
              <emma:interpretation id="{54E5FCD3-9B67-405B-8CB6-5087934FE2B9}" emma:medium="tactile" emma:mode="ink">
                <msink:context xmlns:msink="http://schemas.microsoft.com/ink/2010/main" type="inkWord" rotatedBoundingBox="15083,5999 15552,5983 15563,6313 15093,6328"/>
              </emma:interpretation>
              <emma:one-of disjunction-type="recognition" id="oneOf55">
                <emma:interpretation id="interp275" emma:lang="ko-KR" emma:confidence="0">
                  <emma:literal>2</emma:literal>
                </emma:interpretation>
                <emma:interpretation id="interp276" emma:lang="ko-KR" emma:confidence="0">
                  <emma:literal>`</emma:literal>
                </emma:interpretation>
                <emma:interpretation id="interp277" emma:lang="ko-KR" emma:confidence="0">
                  <emma:literal>~</emma:literal>
                </emma:interpretation>
                <emma:interpretation id="interp278" emma:lang="ko-KR" emma:confidence="0">
                  <emma:literal>L</emma:literal>
                </emma:interpretation>
                <emma:interpretation id="interp279" emma:lang="ko-KR" emma:confidence="0">
                  <emma:literal>노</emma:literal>
                </emma:interpretation>
              </emma:one-of>
            </emma:emma>
          </inkml:annotationXML>
          <inkml:trace contextRef="#ctx0" brushRef="#br1" timeOffset="72758.5278">13092 3431 4,'-4'-15'55,"4"15"3,0 0 1,15 4 1,1 7 3,-34 2-44,41 7 0,7 5 3,9 2 5,1 3-1,1 1-3,2-4-3,-4 1-4,2-6-5,-8 1-3,0-7-2,-8-2-4,-2 1-7,-5-7-17,-7-9-29,4 3-25,-15-2-2,10-1-7,-10-10-3,3-1-1</inkml:trace>
        </inkml:traceGroup>
        <inkml:traceGroup>
          <inkml:annotationXML>
            <emma:emma xmlns:emma="http://www.w3.org/2003/04/emma" version="1.0">
              <emma:interpretation id="{07FC8FC4-AEA8-4E47-B330-6C27126ADDFC}" emma:medium="tactile" emma:mode="ink">
                <msink:context xmlns:msink="http://schemas.microsoft.com/ink/2010/main" type="inkWord" rotatedBoundingBox="16600,5710 16904,5700 16923,6284 16619,6294"/>
              </emma:interpretation>
              <emma:one-of disjunction-type="recognition" id="oneOf56">
                <emma:interpretation id="interp280" emma:lang="ko-KR" emma:confidence="0">
                  <emma:literal>i</emma:literal>
                </emma:interpretation>
                <emma:interpretation id="interp281" emma:lang="ko-KR" emma:confidence="0">
                  <emma:literal>ⅰ</emma:literal>
                </emma:interpretation>
                <emma:interpretation id="interp282" emma:lang="ko-KR" emma:confidence="0">
                  <emma:literal>匕</emma:literal>
                </emma:interpretation>
                <emma:interpretation id="interp283" emma:lang="ko-KR" emma:confidence="0">
                  <emma:literal>ㆁ</emma:literal>
                </emma:interpretation>
                <emma:interpretation id="interp284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75457.3324">14681 3473 29,'0'0'44,"0"0"1,-24-29-23,24 29 0,0 0-3,-9-10-4,9 10-6,0 0-4,0 0-1,-9 6 2,5 7 1,-1 2 2,1 9 4,1 0 1,1 7 4,2 2 3,0-3 1,4 1-1,10-6-1,4-6-1,5-8-4,9 0-2,-1-11-1,7-1-6,-1-9-10,-3-7-18,-6 3-23,-2-2-22,-12-3-6,-9 1-5,-5-8-4,-2 13 24</inkml:trace>
          <inkml:trace contextRef="#ctx0" brushRef="#br1" timeOffset="75644.5327">14668 3164 14,'-20'-10'74,"37"3"1,-28 1-4,1 0-4,-1 0-5,11 6-47,0 0-4,-8-2-14,6 6-18,2 7-17,3 5-27,7 1-4,8-1-2,0 2-2</inkml:trace>
        </inkml:traceGroup>
        <inkml:traceGroup>
          <inkml:annotationXML>
            <emma:emma xmlns:emma="http://www.w3.org/2003/04/emma" version="1.0">
              <emma:interpretation id="{A4F5F7D5-B281-49A3-80E0-4B0F3FB15FE2}" emma:medium="tactile" emma:mode="ink">
                <msink:context xmlns:msink="http://schemas.microsoft.com/ink/2010/main" type="inkWord" rotatedBoundingBox="16990,5913 17249,5904 17263,6326 17003,6334"/>
              </emma:interpretation>
              <emma:one-of disjunction-type="recognition" id="oneOf57">
                <emma:interpretation id="interp285" emma:lang="ko-KR" emma:confidence="0">
                  <emma:literal>s</emma:literal>
                </emma:interpretation>
                <emma:interpretation id="interp286" emma:lang="ko-KR" emma:confidence="0">
                  <emma:literal>S</emma:literal>
                </emma:interpretation>
                <emma:interpretation id="interp287" emma:lang="ko-KR" emma:confidence="0">
                  <emma:literal>8</emma:literal>
                </emma:interpretation>
                <emma:interpretation id="interp288" emma:lang="ko-KR" emma:confidence="0">
                  <emma:literal>5</emma:literal>
                </emma:interpretation>
                <emma:interpretation id="interp28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75987.7334">15219 3361 41,'15'-6'57,"0"-1"4,-9-2-1,-17 0-36,11 9-2,-17-7-2,3 7-3,-4 2-5,-4 3-5,-1 8-3,2 2 0,3 6 2,6-1 1,9 9-1,3-4 0,14 4 0,7-4 0,8 5 2,-3-6-1,1 3 2,-3-1 1,-9-4 2,-7 0-1,-9-5-1,-13 1 0,-9-5 0,-1 4-1,-6-6-9,-5-4-28,0-2-20,7-1-26,2-4-2,6-9-4,4-9-7</inkml:trace>
        </inkml:traceGroup>
        <inkml:traceGroup>
          <inkml:annotationXML>
            <emma:emma xmlns:emma="http://www.w3.org/2003/04/emma" version="1.0">
              <emma:interpretation id="{DA40592E-D2AD-4041-B883-25BCC91D9472}" emma:medium="tactile" emma:mode="ink">
                <msink:context xmlns:msink="http://schemas.microsoft.com/ink/2010/main" type="inkWord" rotatedBoundingBox="17228,5848 18411,5810 18425,6237 17242,6275"/>
              </emma:interpretation>
              <emma:one-of disjunction-type="recognition" id="oneOf58">
                <emma:interpretation id="interp290" emma:lang="ko-KR" emma:confidence="0">
                  <emma:literal>t</emma:literal>
                </emma:interpretation>
                <emma:interpretation id="interp291" emma:lang="ko-KR" emma:confidence="0">
                  <emma:literal>ㅢ</emma:literal>
                </emma:interpretation>
                <emma:interpretation id="interp292" emma:lang="ko-KR" emma:confidence="0">
                  <emma:literal>~</emma:literal>
                </emma:interpretation>
                <emma:interpretation id="interp293" emma:lang="ko-KR" emma:confidence="0">
                  <emma:literal>나</emma:literal>
                </emma:interpretation>
                <emma:interpretation id="interp294" emma:lang="ko-KR" emma:confidence="0">
                  <emma:literal>ㅓ</emma:literal>
                </emma:interpretation>
              </emma:one-of>
            </emma:emma>
          </inkml:annotationXML>
          <inkml:trace contextRef="#ctx0" brushRef="#br1" timeOffset="76564.9344">15241 3492 20,'49'-10'28,"-6"4"-28,11 2 1,2 0-1,6 2 0,0 0 1,5-1-1,-5 2 0,-6 1 0,6-2-1,-1-1 1,-2 3 0,-5-2-1,-3 2 1,1-2 0,-9 2-2,2-1 2,-10 1-1,-8-1 1,-7-1-1,-9 1 1,-11 1 1,0 0-1,-9-13 0,-10 8 0,-2-3 1,-2 0-1,0-3 0,1 2 0,1-4-1,29-3 1,-19 1 12,-1-6 8,3 4 10,0-2 4,3 0 4,1 4-2,2 4-6,-30 4-3,33 7-7,-3 9-1,2 11-1,-1 9-4,2 9-2,0 6 3,3 4 7,5 1 2,8 2-1,2-9-7,8-7-2,1-5-2,6-14 0,3-6 0,3-10-6,-5-7-6,-2-12 0,-2-7 0,-5-5 0,-6-6 0,-2 0 0,-9-2 0,-5-2 0,-3 1 0,-4 1 0,-5 7 0,0 6 0,-2 1-21,0 10-22,11 15-13,-15-7-24,15 7-2,0 0-6,5 12-1</inkml:trace>
        </inkml:traceGroup>
        <inkml:traceGroup>
          <inkml:annotationXML>
            <emma:emma xmlns:emma="http://www.w3.org/2003/04/emma" version="1.0">
              <emma:interpretation id="{15035913-689D-4981-912F-F091A8C6C21A}" emma:medium="tactile" emma:mode="ink">
                <msink:context xmlns:msink="http://schemas.microsoft.com/ink/2010/main" type="inkWord" rotatedBoundingBox="18567,5799 18997,5785 19010,6158 18579,6172"/>
              </emma:interpretation>
              <emma:one-of disjunction-type="recognition" id="oneOf59">
                <emma:interpretation id="interp295" emma:lang="ko-KR" emma:confidence="0">
                  <emma:literal>~</emma:literal>
                </emma:interpretation>
                <emma:interpretation id="interp296" emma:lang="ko-KR" emma:confidence="0">
                  <emma:literal>N</emma:literal>
                </emma:interpretation>
                <emma:interpretation id="interp297" emma:lang="ko-KR" emma:confidence="0">
                  <emma:literal>V</emma:literal>
                </emma:interpretation>
                <emma:interpretation id="interp298" emma:lang="ko-KR" emma:confidence="0">
                  <emma:literal>v</emma:literal>
                </emma:interpretation>
                <emma:interpretation id="interp299" emma:lang="ko-KR" emma:confidence="0">
                  <emma:literal>의</emma:literal>
                </emma:interpretation>
              </emma:one-of>
            </emma:emma>
          </inkml:annotationXML>
          <inkml:trace contextRef="#ctx0" brushRef="#br1" timeOffset="77110.9354">16608 3566 1,'-14'7'62,"14"-7"6,-10 7 6,10-7 2,0 0 2,0 0-40,0 0-7,0 0-1,0 0-3,5-8-4,-1-3-20,0-7-3,0-4 0,-1-2 0,2-5 0,2 2 0,-4-4 0,4 4 0,-3 2 0,0 1 0,0 9 0,0 6 0,-4 9 0,0 0 0,13 11 0,-8 8 0,5 4-3,1 8 0,4 0 1,3 1 1,0-3 1,4 0 0,1-7 1,2-2 1,0-5 1,1-8 0,-1-7-3,-3 0 0,0-7 0,-4-11 0,-3-2 0,-2-8 0,-4-2 0,-3-5 0,-2-4 0,-4 2 0,0-3 0,0 7 0,0 2 0,0 9-9,0 5-41,0 2-30,0 15-3,7-4-2,2 4-6,-9 0 0</inkml:trace>
        </inkml:traceGroup>
        <inkml:traceGroup>
          <inkml:annotationXML>
            <emma:emma xmlns:emma="http://www.w3.org/2003/04/emma" version="1.0">
              <emma:interpretation id="{BB664CAE-2B0E-4DD8-A014-F9CF12DBCB5E}" emma:medium="tactile" emma:mode="ink">
                <msink:context xmlns:msink="http://schemas.microsoft.com/ink/2010/main" type="inkWord" rotatedBoundingBox="19181,5779 19527,5768 19538,6123 19193,6134"/>
              </emma:interpretation>
              <emma:one-of disjunction-type="recognition" id="oneOf60">
                <emma:interpretation id="interp300" emma:lang="ko-KR" emma:confidence="0">
                  <emma:literal>C</emma:literal>
                </emma:interpretation>
                <emma:interpretation id="interp301" emma:lang="ko-KR" emma:confidence="0">
                  <emma:literal>c</emma:literal>
                </emma:interpretation>
                <emma:interpretation id="interp302" emma:lang="ko-KR" emma:confidence="0">
                  <emma:literal>오</emma:literal>
                </emma:interpretation>
                <emma:interpretation id="interp303" emma:lang="ko-KR" emma:confidence="0">
                  <emma:literal>〇</emma:literal>
                </emma:interpretation>
                <emma:interpretation id="interp30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77454.1361">17315 3277 1,'19'-20'69,"-5"1"5,-3 2-3,-6-1-3,-5 18-21,-1-10-17,-11 8-3,-9 4-10,-1 13-6,-7 10-3,3 3 0,0 7 1,8 3 1,5 2-1,11-2 0,4-2-2,14-7 0,10-3 0,1-7-1,8-4 0,-2-7-4,0-8-7,0 0-23,-1-10-23,-6-8-26,0-7-2,-7-12-7,1-5-6,-4-10 7</inkml:trace>
        </inkml:traceGroup>
        <inkml:traceGroup>
          <inkml:annotationXML>
            <emma:emma xmlns:emma="http://www.w3.org/2003/04/emma" version="1.0">
              <emma:interpretation id="{B7AA4585-DF56-4BCB-8FD8-6EA037D4B2B9}" emma:medium="tactile" emma:mode="ink">
                <msink:context xmlns:msink="http://schemas.microsoft.com/ink/2010/main" type="inkWord" rotatedBoundingBox="19590,5596 20013,5583 20032,6152 19608,6165"/>
              </emma:interpretation>
              <emma:one-of disjunction-type="recognition" id="oneOf61">
                <emma:interpretation id="interp305" emma:lang="ko-KR" emma:confidence="0">
                  <emma:literal>h</emma:literal>
                </emma:interpretation>
                <emma:interpretation id="interp306" emma:lang="ko-KR" emma:confidence="0">
                  <emma:literal>k</emma:literal>
                </emma:interpretation>
                <emma:interpretation id="interp307" emma:lang="ko-KR" emma:confidence="0">
                  <emma:literal>ⅱ</emma:literal>
                </emma:interpretation>
                <emma:interpretation id="interp308" emma:lang="ko-KR" emma:confidence="0">
                  <emma:literal>누</emma:literal>
                </emma:interpretation>
                <emma:interpretation id="interp309" emma:lang="ko-KR" emma:confidence="0">
                  <emma:literal>늑</emma:literal>
                </emma:interpretation>
              </emma:one-of>
            </emma:emma>
          </inkml:annotationXML>
          <inkml:trace contextRef="#ctx0" brushRef="#br1" timeOffset="77828.5367">17595 3014 38,'0'0'57,"2"12"2,3 6 6,-3 10 1,0-3-36,0 20-9,1 7 2,1 10 3,-2-8-4,-1 1 0,2-6-7,0-5-4,1-10-2,1-6-1,-2-9 0,2-7-1,-5-12 0,0 0-1,11 0-2,-6-10 0,0-11-4,3-4-1,5-2-3,-1-3-1,6-2-1,1 6-1,5 1 0,5 6 1,-2 10 3,1 5 2,-2 4 1,-1 7 1,-3 11 0,-3 4 2,-5 4 0,-4-2 1,-3 5-1,-2-6 0,-2 4-4,-2-9-12,1-1-31,35 0-30,-36-7-2,6-2-5,-7-8-5,18 0-2</inkml:trace>
        </inkml:traceGroup>
        <inkml:traceGroup>
          <inkml:annotationXML>
            <emma:emma xmlns:emma="http://www.w3.org/2003/04/emma" version="1.0">
              <emma:interpretation id="{C114F3C0-6FEA-4541-A497-F96ED6DB985E}" emma:medium="tactile" emma:mode="ink">
                <msink:context xmlns:msink="http://schemas.microsoft.com/ink/2010/main" type="inkWord" rotatedBoundingBox="20097,5851 20467,5839 20478,6173 20108,6185"/>
              </emma:interpretation>
              <emma:one-of disjunction-type="recognition" id="oneOf62">
                <emma:interpretation id="interp310" emma:lang="ko-KR" emma:confidence="0">
                  <emma:literal>a</emma:literal>
                </emma:interpretation>
                <emma:interpretation id="interp311" emma:lang="ko-KR" emma:confidence="0">
                  <emma:literal>요</emma:literal>
                </emma:interpretation>
                <emma:interpretation id="interp312" emma:lang="ko-KR" emma:confidence="0">
                  <emma:literal>이</emma:literal>
                </emma:interpretation>
                <emma:interpretation id="interp313" emma:lang="ko-KR" emma:confidence="0">
                  <emma:literal>“</emma:literal>
                </emma:interpretation>
                <emma:interpretation id="interp314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78296.5374">18321 3294 35,'-3'-15'56,"-11"6"5,2 2 7,12 7-21,-22 0-8,3 12-3,-9 8-2,2 4-3,-2 5-5,6 2-3,4 2-7,5-1-5,7-7-2,6-3-2,11-6 0,6-3-2,6-6-5,2-7 0,1-3 0,2-9 0,-4-5 0,-6-3 0,-3-5 0,-4-1 0,-2 3 0,-5 2-3,-1 4-4,-2 9 1,-1 8 1,0 0 1,1 18 1,1 2 0,2 2 0,0 8 3,3 0 1,0-4 2,4 0-2,0-6-2,4-1-15,0-6-26,-1-6-31,4-1-3,-3-7-4,4-4-5,-4-12-2</inkml:trace>
        </inkml:traceGroup>
        <inkml:traceGroup>
          <inkml:annotationXML>
            <emma:emma xmlns:emma="http://www.w3.org/2003/04/emma" version="1.0">
              <emma:interpretation id="{92485B49-4207-40DF-84B9-89F056343154}" emma:medium="tactile" emma:mode="ink">
                <msink:context xmlns:msink="http://schemas.microsoft.com/ink/2010/main" type="inkWord" rotatedBoundingBox="20549,5832 21057,5815 21067,6103 20558,6120"/>
              </emma:interpretation>
              <emma:one-of disjunction-type="recognition" id="oneOf63">
                <emma:interpretation id="interp315" emma:lang="ko-KR" emma:confidence="0">
                  <emma:literal>N</emma:literal>
                </emma:interpretation>
                <emma:interpretation id="interp316" emma:lang="ko-KR" emma:confidence="0">
                  <emma:literal>0</emma:literal>
                </emma:interpretation>
                <emma:interpretation id="interp317" emma:lang="ko-KR" emma:confidence="0">
                  <emma:literal>w</emma:literal>
                </emma:interpretation>
                <emma:interpretation id="interp318" emma:lang="ko-KR" emma:confidence="0">
                  <emma:literal>ㅿ</emma:literal>
                </emma:interpretation>
                <emma:interpretation id="interp31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78811.3384">18758 3250 0,'-4'5'55,"-6"8"8,-4 5 3,-4 5 1,-34 3-32,34 7-2,1-1-2,2 2-6,3-6-6,2-2-6,3-7-2,0-1-1,5-6 0,2-12-2,0 0-1,0 0-1,0 0-4,-9-14-4,9-3-2,0-3-4,0-1-1,0-2-2,0 4 2,3 2 0,1 5 2,-4 12 4,13-8 3,-4 8 2,1 10 1,5 4 2,3 1 0,5 2 4,4-1 2,6 1 0,1-3 1,5-4-1,-1-3 0,4-6 1,-4 1-2,1-2 0,-6-8-10,-5-5 0,-5-7 0,-7-1 0,-4-6 0,-7 1 0,-4-5 0,-1 1 0,-4 1 0,-1 4 0,-8 3 0,6 8-20,-5 7-32,12 7-31,-11-2-1,11 2-4,0 4-6,0-4 8</inkml:trace>
        </inkml:traceGroup>
        <inkml:traceGroup>
          <inkml:annotationXML>
            <emma:emma xmlns:emma="http://www.w3.org/2003/04/emma" version="1.0">
              <emma:interpretation id="{B9096825-E5FC-444D-93A1-55B9426BAF83}" emma:medium="tactile" emma:mode="ink">
                <msink:context xmlns:msink="http://schemas.microsoft.com/ink/2010/main" type="inkWord" rotatedBoundingBox="21086,5745 21477,5733 21500,6425 21109,6438"/>
              </emma:interpretation>
              <emma:one-of disjunction-type="recognition" id="oneOf64">
                <emma:interpretation id="interp320" emma:lang="ko-KR" emma:confidence="0">
                  <emma:literal>S</emma:literal>
                </emma:interpretation>
                <emma:interpretation id="interp321" emma:lang="ko-KR" emma:confidence="0">
                  <emma:literal>9</emma:literal>
                </emma:interpretation>
                <emma:interpretation id="interp322" emma:lang="ko-KR" emma:confidence="0">
                  <emma:literal>g</emma:literal>
                </emma:interpretation>
                <emma:interpretation id="interp323" emma:lang="ko-KR" emma:confidence="0">
                  <emma:literal>s</emma:literal>
                </emma:interpretation>
                <emma:interpretation id="interp32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79341.7394">19371 3301 25,'15'-12'40,"-4"-3"5,0 30-12,-11-15-11,18-21 1,-11 3 1,0-2 0,-4 2 0,-1 0-2,-2 4-3,-5 2-4,-3 2-2,-9 5 0,-4 5 0,-8 5 1,1 11-3,-7 3 2,5 7 1,-2 2 0,6 2-2,5 5-2,9-8-1,9 0-2,3-4 0,12-6 0,5-3 0,6-4-1,4-6 0,0-4-1,-1-2-2,3-6 0,-5-4-3,-2 4 0,-2 0-2,-2 5-1,-3 3-1,1 6 1,-4 9-1,0 8 1,-2 8 0,-4 4 1,-6 6 1,0 1 3,-9 3 1,-9-1 1,-6-3 1,-12-6 0,-4-1 1,-4-9-1,1-5-2,-1-6-3,1-7 0,10-4-24,8-3-30,6-12-24,16-6-2,3-4-6,21-8-5,2-5 1</inkml:trace>
        </inkml:traceGroup>
        <inkml:traceGroup>
          <inkml:annotationXML>
            <emma:emma xmlns:emma="http://www.w3.org/2003/04/emma" version="1.0">
              <emma:interpretation id="{D0C8000C-0C98-40E2-924B-E38D350A7166}" emma:medium="tactile" emma:mode="ink">
                <msink:context xmlns:msink="http://schemas.microsoft.com/ink/2010/main" type="inkWord" rotatedBoundingBox="21627,5717 22036,5703 22048,6091 21639,6105"/>
              </emma:interpretation>
              <emma:one-of disjunction-type="recognition" id="oneOf65">
                <emma:interpretation id="interp325" emma:lang="ko-KR" emma:confidence="0">
                  <emma:literal>e</emma:literal>
                </emma:interpretation>
                <emma:interpretation id="interp326" emma:lang="ko-KR" emma:confidence="0">
                  <emma:literal>t</emma:literal>
                </emma:interpretation>
                <emma:interpretation id="interp327" emma:lang="ko-KR" emma:confidence="0">
                  <emma:literal>은</emma:literal>
                </emma:interpretation>
                <emma:interpretation id="interp328" emma:lang="ko-KR" emma:confidence="0">
                  <emma:literal>으</emma:literal>
                </emma:interpretation>
                <emma:interpretation id="interp32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79794.1402">19640 3370 13,'0'0'51,"0"0"1,0 0 2,12-3 3,-24-1-38,24-1 0,17 0-2,-4-3-1,11 0 0,-3-2 0,0-7-3,1 1-3,-2-6-3,2 1-1,-6-3-1,-3-1-3,-6 2-2,-7 2-2,-7 4-4,-5 4 0,-7 8 0,-11 5 3,-7 4 4,-4 10 6,-5 8 5,-1 3 4,1 7 2,2 3 2,4-2 0,8 4-1,5-1-4,9-3-4,6-4-2,3-2-2,12-5-1,6-4-6,3-5 0,5-3 0,-1-8-16,1-2-35,14-2-28,-10-7-1,5-4-7,-5-6-3,9 0-2</inkml:trace>
        </inkml:traceGroup>
        <inkml:traceGroup>
          <inkml:annotationXML>
            <emma:emma xmlns:emma="http://www.w3.org/2003/04/emma" version="1.0">
              <emma:interpretation id="{1836ACF7-868D-4E10-B3E5-79CDC9DB8AAA}" emma:medium="tactile" emma:mode="ink">
                <msink:context xmlns:msink="http://schemas.microsoft.com/ink/2010/main" type="inkWord" rotatedBoundingBox="22153,5459 22632,5443 22653,6075 22174,6090"/>
              </emma:interpretation>
              <emma:one-of disjunction-type="recognition" id="oneOf66">
                <emma:interpretation id="interp330" emma:lang="ko-KR" emma:confidence="0">
                  <emma:literal>d</emma:literal>
                </emma:interpretation>
                <emma:interpretation id="interp331" emma:lang="ko-KR" emma:confidence="0">
                  <emma:literal>\</emma:literal>
                </emma:interpretation>
                <emma:interpretation id="interp332" emma:lang="ko-KR" emma:confidence="0">
                  <emma:literal>l</emma:literal>
                </emma:interpretation>
                <emma:interpretation id="interp333" emma:lang="ko-KR" emma:confidence="0">
                  <emma:literal>h</emma:literal>
                </emma:interpretation>
                <emma:interpretation id="interp334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80293.341">20388 3301 46,'12'-6'62,"-2"0"-3,-6-4-2,-4 1-2,0 9-36,-7-7-14,-5 4-3,-2 3-1,-5 0 4,-3 10 3,-6 6 5,1 1 0,-5 5 2,7 1 4,2 2 1,8 0-2,2-3-1,13-2-3,4-3 0,13-6-1,5-4-2,1-6-2,6-1-1,-4-7 0,4-9-8,-8-4 0,-2-7 0,-4-7 0,-1-8 0,-2-1 0,-2-7 0,-3-2 0,-3-3 0,0 1 0,-1 4 0,-2 2 0,-1 11 0,0 3 0,-3 9 0,1 11 0,2 14-5,-9 0 2,4 15 1,1 15 1,0 7 0,1 8 2,0 5 2,2 6 3,1-2-4,5 0-2,5-2 0,2-6 0,6-5 0,0-6 0,3-8 0,1 0 0,-1-11 0,2-1-36,0-3-43,-3-6-3,3-1-4,-5-4-6,4-1-3</inkml:trace>
        </inkml:traceGroup>
        <inkml:traceGroup>
          <inkml:annotationXML>
            <emma:emma xmlns:emma="http://www.w3.org/2003/04/emma" version="1.0">
              <emma:interpretation id="{53C945F1-EA7A-4340-B183-58A14875619C}" emma:medium="tactile" emma:mode="ink">
                <msink:context xmlns:msink="http://schemas.microsoft.com/ink/2010/main" type="inkWord" rotatedBoundingBox="22777,6126 22857,6123 22858,6167 22778,6170"/>
              </emma:interpretation>
              <emma:one-of disjunction-type="recognition" id="oneOf67">
                <emma:interpretation id="interp335" emma:lang="ko-KR" emma:confidence="0">
                  <emma:literal>.</emma:literal>
                </emma:interpretation>
                <emma:interpretation id="interp336" emma:lang="ko-KR" emma:confidence="0">
                  <emma:literal>0</emma:literal>
                </emma:interpretation>
                <emma:interpretation id="interp337" emma:lang="ko-KR" emma:confidence="0">
                  <emma:literal>」</emma:literal>
                </emma:interpretation>
                <emma:interpretation id="interp338" emma:lang="ko-KR" emma:confidence="0">
                  <emma:literal>,</emma:literal>
                </emma:interpretation>
                <emma:interpretation id="interp33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80449.3413">20859 3546 64,'4'18'76,"-4"-9"-2,0 0-2,0-9-3,0 0-1,-12 2-77,0-2-59,2 2 2,-7-8-4,6-4-6,-8-17-3</inkml:trace>
        </inkml:traceGroup>
      </inkml:traceGroup>
    </inkml:traceGroup>
    <inkml:traceGroup>
      <inkml:annotationXML>
        <emma:emma xmlns:emma="http://www.w3.org/2003/04/emma" version="1.0">
          <emma:interpretation id="{1252E820-D606-49CC-B6B3-33AAA1B533C6}" emma:medium="tactile" emma:mode="ink">
            <msink:context xmlns:msink="http://schemas.microsoft.com/ink/2010/main" type="paragraph" rotatedBoundingBox="2057,7444 4021,7902 3611,9663 1647,9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CCCE89-A8D2-4630-8658-88BBDDE0EEF5}" emma:medium="tactile" emma:mode="ink">
              <msink:context xmlns:msink="http://schemas.microsoft.com/ink/2010/main" type="line" rotatedBoundingBox="2057,7444 4021,7902 3611,9663 1647,9205"/>
            </emma:interpretation>
          </emma:emma>
        </inkml:annotationXML>
        <inkml:traceGroup>
          <inkml:annotationXML>
            <emma:emma xmlns:emma="http://www.w3.org/2003/04/emma" version="1.0">
              <emma:interpretation id="{0597F1B3-FC11-489B-A207-C5D8996CC07A}" emma:medium="tactile" emma:mode="ink">
                <msink:context xmlns:msink="http://schemas.microsoft.com/ink/2010/main" type="inkWord" rotatedBoundingBox="1979,7778 2904,7994 2679,8961 1754,8746"/>
              </emma:interpretation>
              <emma:one-of disjunction-type="recognition" id="oneOf68">
                <emma:interpretation id="interp340" emma:lang="ko-KR" emma:confidence="0">
                  <emma:literal>W</emma:literal>
                </emma:interpretation>
                <emma:interpretation id="interp341" emma:lang="ko-KR" emma:confidence="0">
                  <emma:literal>w</emma:literal>
                </emma:interpretation>
                <emma:interpretation id="interp342" emma:lang="ko-KR" emma:confidence="0">
                  <emma:literal>나</emma:literal>
                </emma:interpretation>
                <emma:interpretation id="interp343" emma:lang="ko-KR" emma:confidence="0">
                  <emma:literal>U</emma:literal>
                </emma:interpretation>
                <emma:interpretation id="interp34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83584.9464">-39 5567 27,'0'-25'51,"-3"-3"4,2 6-2,-1-6-30,1 9-3,-2-4-6,3 7-3,-1-2-5,1 5 0,0 6-1,0 7-1,0-14-2,0 14-1,0 0 0,-6 17 1,6 12 2,0 8-1,3 16 1,0 10 1,2 10 2,6 5 1,0 6-1,-1-3 3,4-1-3,-2-7-1,0-8-1,2-14 1,0-4 2,0-19 5,-2-3 1,5-21-2,-2-10-1,6-14 0,-2-13 0,4-7-1,1-11-4,5 0-6,-2-6-2,1-2-1,1 2-1,-7 2 0,0 10-1,-6 7 0,0 7-2,-4 7-1,-4 13 1,-8 11 1,11 14 0,-5 14 1,-1 7 1,4 16 1,2-2 4,2 9 3,4 1 1,5-4 1,5-7 3,2-12 1,-2-5 2,3-17 0,2-7 1,-5-11 0,1-18 0,-5-9-3,-2-7-1,-2-8-3,0-9-1,-5-3-2,-3-4-3,-3 1-2,-5 2-3,-3-2-4,-4 7-6,-4 9-13,-6 3-16,0-28-29,5 48-5,-2 1-3,5 10-4,-2-3 7</inkml:trace>
        </inkml:traceGroup>
        <inkml:traceGroup>
          <inkml:annotationXML>
            <emma:emma xmlns:emma="http://www.w3.org/2003/04/emma" version="1.0">
              <emma:interpretation id="{72CDA78D-51AF-4631-87DD-882AB619C8E8}" emma:medium="tactile" emma:mode="ink">
                <msink:context xmlns:msink="http://schemas.microsoft.com/ink/2010/main" type="inkWord" rotatedBoundingBox="3042,7673 3579,7799 3363,8725 2826,8600"/>
              </emma:interpretation>
              <emma:one-of disjunction-type="recognition" id="oneOf69">
                <emma:interpretation id="interp345" emma:lang="ko-KR" emma:confidence="0">
                  <emma:literal>h</emma:literal>
                </emma:interpretation>
                <emma:interpretation id="interp346" emma:lang="ko-KR" emma:confidence="0">
                  <emma:literal>、</emma:literal>
                </emma:interpretation>
                <emma:interpretation id="interp347" emma:lang="ko-KR" emma:confidence="0">
                  <emma:literal>‘</emma:literal>
                </emma:interpretation>
                <emma:interpretation id="interp348" emma:lang="ko-KR" emma:confidence="0">
                  <emma:literal>처</emma:literal>
                </emma:interpretation>
                <emma:interpretation id="interp349" emma:lang="ko-KR" emma:confidence="0">
                  <emma:literal>b</emma:literal>
                </emma:interpretation>
              </emma:one-of>
            </emma:emma>
          </inkml:annotationXML>
          <inkml:trace contextRef="#ctx0" brushRef="#br2" timeOffset="84068.5477">1047 5091 43,'8'4'50,"2"13"4,-6 8 3,0 19-33,3 9-2,2 18 0,0 15 4,-2 8-2,-2 3-3,-4-4-4,-1-7-1,0-11-3,0-9-1,-2-21 1,-1-10 1,2-15 0,-2-11-1,3-9-1,0 0-1,0-16-4,1-4-4,6-8-6,1-4-6,5-7-2,2 0-1,3-1 0,1 1 0,2 3 1,1 4 3,1 10 2,-3 11 1,3 11 3,-4 8 2,-1 15 3,-7 10 2,-1 7 2,-6 4 2,-3 5 0,-1-4 1,-1 3-2,-2-4-1,-1-7-2,0-4-3,3-7-6,-1-3-4,2-9-11,0-2-18,0-12-34,14-13-3,-4-12-6,5 1-4,-1-13 7</inkml:trace>
        </inkml:traceGroup>
        <inkml:traceGroup>
          <inkml:annotationXML>
            <emma:emma xmlns:emma="http://www.w3.org/2003/04/emma" version="1.0">
              <emma:interpretation id="{A000E16C-1BED-45E8-B939-E5B153649D7B}" emma:medium="tactile" emma:mode="ink">
                <msink:context xmlns:msink="http://schemas.microsoft.com/ink/2010/main" type="inkWord" rotatedBoundingBox="3558,8137 3945,8228 3611,9663 3224,9573"/>
              </emma:interpretation>
              <emma:one-of disjunction-type="recognition" id="oneOf70">
                <emma:interpretation id="interp350" emma:lang="ko-KR" emma:confidence="0">
                  <emma:literal>,</emma:literal>
                </emma:interpretation>
                <emma:interpretation id="interp351" emma:lang="ko-KR" emma:confidence="0">
                  <emma:literal>1</emma:literal>
                </emma:interpretation>
                <emma:interpretation id="interp352" emma:lang="ko-KR" emma:confidence="0">
                  <emma:literal>J</emma:literal>
                </emma:interpretation>
                <emma:interpretation id="interp353" emma:lang="ko-KR" emma:confidence="0">
                  <emma:literal>y</emma:literal>
                </emma:interpretation>
                <emma:interpretation id="interp354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84520.9481">1570 5728 43,'7'-14'67,"-4"2"-1,-3 12-4,0 0-3,0-22-25,0 38-22,1 11-11,3 1-3,3 6 5,4-4 2,5-3 3,1-4 4,4-8-1,4-10 2,1-5-1,3-7-1,-1-10-2,-1-6-3,-3-3-2,-5-3-4,-4-6-3,-5 5 0,-5 0-1,-3 4-1,-2 5-2,-3 7 0,3 14-1,-13-5 2,7 17 4,1 14 4,-1 10 4,3 12 5,-3 11 2,2 10 3,1 10 0,-2 7 0,-2 5 0,-4 1-4,1-2-5,-6-3-2,3-4-5,-5-4 0,-4-9 0,-4-10 0,-4-10 0,-5-2 0,-3-6 0,-2-6 0,-6-4 0,0-7-8,-3-1-70,2-2-2,-1-9-1,6-4-7,2-9-5</inkml:trace>
        </inkml:traceGroup>
      </inkml:traceGroup>
    </inkml:traceGroup>
    <inkml:traceGroup>
      <inkml:annotationXML>
        <emma:emma xmlns:emma="http://www.w3.org/2003/04/emma" version="1.0">
          <emma:interpretation id="{D5AF78A7-9659-4DB0-B245-D08C3769FFB8}" emma:medium="tactile" emma:mode="ink">
            <msink:context xmlns:msink="http://schemas.microsoft.com/ink/2010/main" type="paragraph" rotatedBoundingBox="5171,8950 25045,8102 25115,9754 5242,106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9A705DA-F669-4F86-A46B-A83932DA9DF2}" emma:medium="tactile" emma:mode="ink">
              <msink:context xmlns:msink="http://schemas.microsoft.com/ink/2010/main" type="line" rotatedBoundingBox="5171,8950 25045,8102 25115,9754 5242,10602"/>
            </emma:interpretation>
          </emma:emma>
        </inkml:annotationXML>
        <inkml:traceGroup>
          <inkml:annotationXML>
            <emma:emma xmlns:emma="http://www.w3.org/2003/04/emma" version="1.0">
              <emma:interpretation id="{AD0607BF-485C-4195-90B6-3DCCF5D15B37}" emma:medium="tactile" emma:mode="ink">
                <msink:context xmlns:msink="http://schemas.microsoft.com/ink/2010/main" type="inkWord" rotatedBoundingBox="5189,9377 5489,9364 5531,10365 5232,10378"/>
              </emma:interpretation>
              <emma:one-of disjunction-type="recognition" id="oneOf71">
                <emma:interpretation id="interp355" emma:lang="ko-KR" emma:confidence="0">
                  <emma:literal>Ⅱ</emma:literal>
                </emma:interpretation>
                <emma:interpretation id="interp356" emma:lang="ko-KR" emma:confidence="0">
                  <emma:literal>〃</emma:literal>
                </emma:interpretation>
                <emma:interpretation id="interp357" emma:lang="ko-KR" emma:confidence="0">
                  <emma:literal>“</emma:literal>
                </emma:interpretation>
                <emma:interpretation id="interp358" emma:lang="ko-KR" emma:confidence="0">
                  <emma:literal>"</emma:literal>
                </emma:interpretation>
                <emma:interpretation id="interp359" emma:lang="ko-KR" emma:confidence="0">
                  <emma:literal>시</emma:literal>
                </emma:interpretation>
              </emma:one-of>
            </emma:emma>
          </inkml:annotationXML>
          <inkml:trace contextRef="#ctx0" brushRef="#br3" timeOffset="112101.7967">3283 6937 1,'-4'-13'35,"-6"0"2,8-2-25,-1-1 3,3 2 1,0-1 2,0-1 2,0 3-1,0 0 3,0 3-2,0 10-2,0 0 0,0 0 4,0 14 7,-1 17 1,-1 14-1,-2 13 2,1 15-2,-2 11 2,2 7-4,-1 6-7,-2-6-8,5-4-12,0-10 0,1-11 0,0-12 0,0-15 0,1-7 0,2-9 0,0-9 0,-1-4 0,-2-10 0,6 10 0,-6-10 0,0 0 0,5-6 0,-1-5 0,-2-5 0,2-1-17,-4-7-17,5-6-18,1-4-29,2-7-2,3-2-3,-4-6-3</inkml:trace>
          <inkml:trace contextRef="#ctx0" brushRef="#br3" timeOffset="112460.5975">3479 6793 0,'11'-11'39,"-11"11"5,5 34-6,-5-24-2,2 15 9,-2 6 2,0 10 0,0 13-1,-3 10 1,2 11-7,-3 4-7,4 4-10,-7-7-8,7-5-6,-3-7-7,3-8-2,0-12 0,1-8 0,2-10 0,1-5 0,-2-5 0,2-4 0,-4-12 0,4 16 0,-4-16-3,0 0-39,23 2-37,-23-2-3,6-13-4,-6-5-5,1 0-1</inkml:trace>
        </inkml:traceGroup>
        <inkml:traceGroup>
          <inkml:annotationXML>
            <emma:emma xmlns:emma="http://www.w3.org/2003/04/emma" version="1.0">
              <emma:interpretation id="{2303EC41-4B88-473C-AA37-D96B64281CD3}" emma:medium="tactile" emma:mode="ink">
                <msink:context xmlns:msink="http://schemas.microsoft.com/ink/2010/main" type="inkWord" rotatedBoundingBox="5950,9248 6841,9210 6893,10424 6002,10462"/>
              </emma:interpretation>
              <emma:one-of disjunction-type="recognition" id="oneOf72">
                <emma:interpretation id="interp360" emma:lang="ko-KR" emma:confidence="0">
                  <emma:literal>Q</emma:literal>
                </emma:interpretation>
                <emma:interpretation id="interp361" emma:lang="ko-KR" emma:confidence="0">
                  <emma:literal>〇</emma:literal>
                </emma:interpretation>
                <emma:interpretation id="interp362" emma:lang="ko-KR" emma:confidence="0">
                  <emma:literal>은</emma:literal>
                </emma:interpretation>
                <emma:interpretation id="interp363" emma:lang="ko-KR" emma:confidence="0">
                  <emma:literal>¢</emma:literal>
                </emma:interpretation>
                <emma:interpretation id="interp364" emma:lang="ko-KR" emma:confidence="0">
                  <emma:literal>@</emma:literal>
                </emma:interpretation>
              </emma:one-of>
            </emma:emma>
          </inkml:annotationXML>
          <inkml:trace contextRef="#ctx0" brushRef="#br3" timeOffset="95784.1682">4365 6975 37,'0'0'59,"0"0"3,0 0-1,0-7-5,0 7-38,-1-13-7,1 5-3,0-4-2,0-5 2,-2-4 1,2-5 0,-4-1 2,-1-6-1,-4 1 3,1 0-2,-3 6-3,-1 1-1,-5 8-2,-5 0-1,0 9-1,1 8-2,-3 4 2,0 18 3,-3 6 2,-2 15 3,0 8 2,1 17 0,2 11 1,3 13 0,5 9-2,5 1-12,10 6 0,5-7 0,16-8 0,12-14 0,14-16 0,9-17 0,11-22 0,9-16 0,6-20 0,2-21 0,3-13 0,-4-13 0,-5-4 0,-13-8 0,-10-6 0,-11 0 0,-14 1 0,-12 6 0,-15 0 0,-15 7 0,-14-1 0,-7 11 0,-6 3 0,-3 9 0,-2 7 0,0 8 0,3 6 0,6 6 0,4 7 0,7 5 0,5 6 0,3 3 0,5 8-38,0 6-44,6 3-3,5 11-2,-7-3-4,8 8 1</inkml:trace>
          <inkml:trace contextRef="#ctx0" brushRef="#br3" timeOffset="96111.7687">4158 7424 58,'-4'14'77,"8"1"3,7 2-2,7 15-5,10-10-35,5 3-4,15 5-2,3-1-7,8 5-9,1-6-16,6 1 0,-3-5 0,-1 1 0,-5-3 0,-9-4 0,-11-3 0,-5-1 0,-11-7 0,-5 6 0,-4-8 0,-12-5-79,-1-5-5,-9-6 0,-1-9-6,-5-3-6</inkml:trace>
        </inkml:traceGroup>
        <inkml:traceGroup>
          <inkml:annotationXML>
            <emma:emma xmlns:emma="http://www.w3.org/2003/04/emma" version="1.0">
              <emma:interpretation id="{DC9FCD27-65B8-424A-94E1-8A005733C93E}" emma:medium="tactile" emma:mode="ink">
                <msink:context xmlns:msink="http://schemas.microsoft.com/ink/2010/main" type="inkWord" rotatedBoundingBox="7208,9647 7748,9624 7772,10183 7232,10206"/>
              </emma:interpretation>
              <emma:one-of disjunction-type="recognition" id="oneOf73">
                <emma:interpretation id="interp365" emma:lang="ko-KR" emma:confidence="0">
                  <emma:literal>×</emma:literal>
                </emma:interpretation>
                <emma:interpretation id="interp366" emma:lang="ko-KR" emma:confidence="0">
                  <emma:literal>x</emma:literal>
                </emma:interpretation>
                <emma:interpretation id="interp367" emma:lang="ko-KR" emma:confidence="0">
                  <emma:literal>ⅹ</emma:literal>
                </emma:interpretation>
                <emma:interpretation id="interp368" emma:lang="ko-KR" emma:confidence="0">
                  <emma:literal>Ⅹ</emma:literal>
                </emma:interpretation>
                <emma:interpretation id="interp369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110775.7946">5519 7059 23,'0'0'51,"5"-8"5,-5 8 3,0 0-29,0 0-6,0 0-1,0 0 3,0 0 1,-4 10 3,-3 5-2,-5 9-2,-4 6-2,-3 6 1,-3 6-2,-3 2-5,-4 2-6,6-1-6,-1-5-6,5-3 0,1-4 0,3-8 0,3-5 0,5-3 0,1-5 0,2-2 0,4-10 0,-4 9 0,4-9 0,0 0-4,0 0-30,0 0-22,0-6-25,0-6-2,4-3-6,-4-3-2</inkml:trace>
          <inkml:trace contextRef="#ctx0" brushRef="#br3" timeOffset="111072.1951">5228 7169 31,'-10'-3'58,"10"3"9,0 0 5,1 18-23,9-1-11,7 9-3,5-1 1,7 8-1,8-2-7,1 2-7,15-4-7,-5-4-4,6-2-3,-2-5-2,-1 3 0,-7-4-5,-8-1 0,-6 0 0,-9 3-3,-9-1-21,-9-2-53,-3 5-2,0-21-4,-9 13-4,-5-13-6</inkml:trace>
        </inkml:traceGroup>
        <inkml:traceGroup>
          <inkml:annotationXML>
            <emma:emma xmlns:emma="http://www.w3.org/2003/04/emma" version="1.0">
              <emma:interpretation id="{1DBB5A2B-3F0F-4320-97CD-BE5E74B8AFA7}" emma:medium="tactile" emma:mode="ink">
                <msink:context xmlns:msink="http://schemas.microsoft.com/ink/2010/main" type="inkWord" rotatedBoundingBox="8115,9189 8160,9187 8205,10248 8160,10250"/>
              </emma:interpretation>
              <emma:one-of disjunction-type="recognition" id="oneOf74">
                <emma:interpretation id="interp370" emma:lang="ko-KR" emma:confidence="0">
                  <emma:literal>1</emma:literal>
                </emma:interpretation>
                <emma:interpretation id="interp371" emma:lang="ko-KR" emma:confidence="0">
                  <emma:literal>l</emma:literal>
                </emma:interpretation>
                <emma:interpretation id="interp372" emma:lang="ko-KR" emma:confidence="0">
                  <emma:literal>I</emma:literal>
                </emma:interpretation>
                <emma:interpretation id="interp373" emma:lang="ko-KR" emma:confidence="0">
                  <emma:literal>Ⅰ</emma:literal>
                </emma:interpretation>
                <emma:interpretation id="interp374" emma:lang="ko-KR" emma:confidence="0">
                  <emma:literal>ㅣ</emma:literal>
                </emma:interpretation>
              </emma:one-of>
            </emma:emma>
          </inkml:annotationXML>
          <inkml:trace contextRef="#ctx0" brushRef="#br3" timeOffset="113490.1993">6154 6723 37,'-3'-13'47,"-1"-8"3,-2 3-25,4-2 0,-2 10-2,4-5-2,-5 5-3,5 10-1,-2-10-5,2 10 0,0 0 4,0 12 3,0 12 4,1 16 1,2 8 1,-2 17 1,1 10 2,-1 10 0,3 6-5,-1 2-11,1-5-12,0-9 0,3-4 0,-2-13 0,2-8 0,-3-10 0,-1-9 0,0-10 0,0-6 0,-3-6 0,0-1 0,0-12 0,0 14 0,0-14 0,0 0 0,2 8 0,-2-8 0,0 0 0,0-6 0,0-5-17,0-7-39,0-5-29,0-8 1,6-6-5,-5-12-4,8-1 6</inkml:trace>
        </inkml:traceGroup>
        <inkml:traceGroup>
          <inkml:annotationXML>
            <emma:emma xmlns:emma="http://www.w3.org/2003/04/emma" version="1.0">
              <emma:interpretation id="{EC46728D-8CE6-4CC8-8890-105FC4ED3C6F}" emma:medium="tactile" emma:mode="ink">
                <msink:context xmlns:msink="http://schemas.microsoft.com/ink/2010/main" type="inkWord" rotatedBoundingBox="8374,9239 8444,9237 8485,10209 8416,10212"/>
              </emma:interpretation>
              <emma:one-of disjunction-type="recognition" id="oneOf75">
                <emma:interpretation id="interp375" emma:lang="ko-KR" emma:confidence="0">
                  <emma:literal>1</emma:literal>
                </emma:interpretation>
                <emma:interpretation id="interp376" emma:lang="ko-KR" emma:confidence="0">
                  <emma:literal>Ⅰ</emma:literal>
                </emma:interpretation>
                <emma:interpretation id="interp377" emma:lang="ko-KR" emma:confidence="0">
                  <emma:literal>l</emma:literal>
                </emma:interpretation>
                <emma:interpretation id="interp378" emma:lang="ko-KR" emma:confidence="0">
                  <emma:literal>I</emma:literal>
                </emma:interpretation>
                <emma:interpretation id="interp379" emma:lang="ko-KR" emma:confidence="0">
                  <emma:literal>ㅣ</emma:literal>
                </emma:interpretation>
              </emma:one-of>
            </emma:emma>
          </inkml:annotationXML>
          <inkml:trace contextRef="#ctx0" brushRef="#br3" timeOffset="113817.7999">6446 6662 45,'0'0'59,"3"6"8,-3-20 1,0 39-26,0 15 0,0 19 0,0 7 1,0 13-4,0 7-8,-3 7-8,3-3-13,-6-3-10,6-6 0,-4-11 0,0-11 0,3-8 0,-1-15 0,2-10 0,0-8 0,-1-9 0,1-9 0,0 0-28,0 0-53,0-21-3,-3-5-3,1-5-6,-5-12-3</inkml:trace>
        </inkml:traceGroup>
        <inkml:traceGroup>
          <inkml:annotationXML>
            <emma:emma xmlns:emma="http://www.w3.org/2003/04/emma" version="1.0">
              <emma:interpretation id="{E9B7CC99-0FFA-4701-B86B-EEAE5E7B0126}" emma:medium="tactile" emma:mode="ink">
                <msink:context xmlns:msink="http://schemas.microsoft.com/ink/2010/main" type="inkWord" rotatedBoundingBox="8627,8803 9017,8786 9038,9257 8647,9273"/>
              </emma:interpretation>
              <emma:one-of disjunction-type="recognition" id="oneOf76">
                <emma:interpretation id="interp380" emma:lang="ko-KR" emma:confidence="0">
                  <emma:literal>2</emma:literal>
                </emma:interpretation>
                <emma:interpretation id="interp381" emma:lang="ko-KR" emma:confidence="0">
                  <emma:literal>‘</emma:literal>
                </emma:interpretation>
                <emma:interpretation id="interp382" emma:lang="ko-KR" emma:confidence="0">
                  <emma:literal>'</emma:literal>
                </emma:interpretation>
                <emma:interpretation id="interp383" emma:lang="ko-KR" emma:confidence="0">
                  <emma:literal>그</emma:literal>
                </emma:interpretation>
                <emma:interpretation id="interp384" emma:lang="ko-KR" emma:confidence="0">
                  <emma:literal>고</emma:literal>
                </emma:interpretation>
              </emma:one-of>
            </emma:emma>
          </inkml:annotationXML>
          <inkml:trace contextRef="#ctx0" brushRef="#br3" timeOffset="114660.2014">6697 6340 1,'-13'0'43,"13"0"4,-12-4 6,12 4-26,-10-11 2,10 11 0,-4-12 0,4 12 0,0-11-1,0 1-4,0 0-2,0 2-3,6-5-2,1 1-4,1 2-3,7-1-2,2 3-1,3 4-2,1 4 1,0 9 0,-1 9-1,-2 10 1,-5 6 1,-8 9-1,-5 3-1,-8 5 1,-6-4-1,-9-1 0,-1-9 0,-1-9 0,-1-5-1,4-8-4,3-9 0,5-5 0,14-1 0,-4-9 0,9-3 0,13 1 0,4 1 0,10 1 0,4 2 0,4 4 0,1 3 0,-1 5 0,-3 2 0,-1 3-27,-3 7-51,-13-6-2,-3 4-4,-8-5-4,-2 2-7</inkml:trace>
        </inkml:traceGroup>
        <inkml:traceGroup>
          <inkml:annotationXML>
            <emma:emma xmlns:emma="http://www.w3.org/2003/04/emma" version="1.0">
              <emma:interpretation id="{12242405-9BD4-4BD5-A555-904DF4DC976D}" emma:medium="tactile" emma:mode="ink">
                <msink:context xmlns:msink="http://schemas.microsoft.com/ink/2010/main" type="inkWord" rotatedBoundingBox="9347,9640 9802,9620 9813,9860 9358,9880"/>
              </emma:interpretation>
              <emma:one-of disjunction-type="recognition" id="oneOf77">
                <emma:interpretation id="interp385" emma:lang="ko-KR" emma:confidence="0">
                  <emma:literal>=</emma:literal>
                </emma:interpretation>
                <emma:interpretation id="interp386" emma:lang="ko-KR" emma:confidence="0">
                  <emma:literal>느</emma:literal>
                </emma:interpretation>
                <emma:interpretation id="interp387" emma:lang="ko-KR" emma:confidence="0">
                  <emma:literal>z</emma:literal>
                </emma:interpretation>
                <emma:interpretation id="interp388" emma:lang="ko-KR" emma:confidence="0">
                  <emma:literal>二</emma:literal>
                </emma:interpretation>
                <emma:interpretation id="interp38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115268.6025">7368 7068 24,'-13'0'69,"13"0"7,0 0-1,-2-11-1,2 11-31,12 0-4,3 0-10,5 0-5,3 0-4,5 0-5,-1-1-3,3 1-4,1 0-5,-1-1-3,-1 1 0,-3 0 0,-5 0-9,-2 4-27,-5 0-42,-14-4-3,11 8-3,-11-8-5,-11 11-3</inkml:trace>
          <inkml:trace contextRef="#ctx0" brushRef="#br3" timeOffset="115440.2027">7460 7221 4,'-3'16'79,"3"-3"4,9 3-2,7-7-4,9-3-2,15 1-42,-6-7-13,6-3-7,-1 0-7,0-4-9,-2-5-35,-7 3-35,-6-1-1,-7 6-6,-8-6-5,-9 10-2</inkml:trace>
        </inkml:traceGroup>
        <inkml:traceGroup>
          <inkml:annotationXML>
            <emma:emma xmlns:emma="http://www.w3.org/2003/04/emma" version="1.0">
              <emma:interpretation id="{4BE86CA2-C636-4A21-B2BA-0DE49E70FC3F}" emma:medium="tactile" emma:mode="ink">
                <msink:context xmlns:msink="http://schemas.microsoft.com/ink/2010/main" type="inkWord" rotatedBoundingBox="10896,8957 13144,8861 13204,10262 10955,10358"/>
              </emma:interpretation>
              <emma:one-of disjunction-type="recognition" id="oneOf78">
                <emma:interpretation id="interp390" emma:lang="ko-KR" emma:confidence="0">
                  <emma:literal>뻬</emma:literal>
                </emma:interpretation>
                <emma:interpretation id="interp391" emma:lang="ko-KR" emma:confidence="0">
                  <emma:literal>㈔</emma:literal>
                </emma:interpretation>
                <emma:interpretation id="interp392" emma:lang="ko-KR" emma:confidence="0">
                  <emma:literal>㈕</emma:literal>
                </emma:interpretation>
                <emma:interpretation id="interp393" emma:lang="ko-KR" emma:confidence="0">
                  <emma:literal>뼈</emma:literal>
                </emma:interpretation>
                <emma:interpretation id="interp394" emma:lang="ko-KR" emma:confidence="0">
                  <emma:literal>㈏</emma:literal>
                </emma:interpretation>
              </emma:one-of>
            </emma:emma>
          </inkml:annotationXML>
          <inkml:trace contextRef="#ctx0" brushRef="#br3" timeOffset="123630.2171">9201 6542 24,'5'-23'49,"-2"6"5,-6 1 4,-8-34-19,-1 47-4,-7 7 2,-4 17-1,-7 16 1,0 14 1,-2 16-4,0 17-4,1 11-5,6 12-10,10 6-15,7 1 0,8-3 0,9-6 0,9-9 0,7-11 0,8-12 0,3-16 0,7-10-3,23-12-78,-17-16-4,12-11-2,1-12-6,8-7-4</inkml:trace>
          <inkml:trace contextRef="#ctx0" brushRef="#br3" timeOffset="120650.6119">9578 6826 32,'10'-12'39,"-2"0"3,14-1-32,-12-1 3,0 1-1,-2-2 2,0 1 0,-2-1 2,-1-1 1,-2-6 1,-2 4-2,-1 0-1,-1 3-1,-5-5-2,-1 7-1,-1-1-3,-1 7-1,-4 4-1,-5 2 2,3 1 2,-4 6 4,1 12 3,-4 9 5,-2 15-1,1 10 2,-3 11 1,5 10-2,0 8-3,9 2-4,2 0-15,10-11 0,14-8 0,12-13 0,14-11 0,11-17 0,10-12 0,8-11 0,3-9 0,1-12 0,-3-6 0,-5-5 0,-9-8 0,-10-3 0,-11-3 0,-11-4 0,-14-3 0,-10-1 0,-13-1 0,-10-5 0,-10 3 0,-7 6 0,-6 5 0,-6 6 0,2 6 0,1 5 0,2 9 0,4 17 0,3 1 0,10 9 0,5 9-55,4 8-29,7-1-2,3 8-5,11-1-6,-4 2 4</inkml:trace>
          <inkml:trace contextRef="#ctx0" brushRef="#br3" timeOffset="120931.412">9669 7134 43,'10'11'80,"2"1"2,3 4 0,1 6-3,7 7-33,1-1-7,3 6-9,6 3-9,0-1-12,4 0-9,-2-4 0,3-2 0,-4-5 0,-4-5 0,-4 0 0,-1-3 0,-11-8-23,-3-5-58,2-4-1,-6-11-4,2-6-6,-8-11-5</inkml:trace>
          <inkml:trace contextRef="#ctx0" brushRef="#br3" timeOffset="122163.8146">10701 6763 19,'10'-9'57,"-10"9"14,0 0 5,-1 10-21,-16 11-6,-8 18-3,-5 7-5,-7 7-2,-4 9-7,-2-1-10,4-1-18,3-4-4,9-5 0,6-13 0,9-7 0,3-10 0,7-5 0,2-6 0,0-10 0,0 0-21,5-45-48,1 29-14,-3-13-2,3-4-7,-4-9-4</inkml:trace>
          <inkml:trace contextRef="#ctx0" brushRef="#br3" timeOffset="122382.215">10389 6904 36,'0'0'71,"0"0"3,0 0 3,0 0 0,-4 14-35,16 4-5,7 7-8,5 2-1,2 1-7,4 3-5,2 4-13,1-4-3,1 0 0,-5 0 0,2-4 0,-5-5 0,1 3 0,-9-7-25,-4-9-54,1-3-4,-15-6-3,17-6-6,-16-10-4</inkml:trace>
          <inkml:trace contextRef="#ctx0" brushRef="#br3" timeOffset="123037.4159">10816 6308 1,'0'0'58,"3"-13"10,9 10 3,5 6 2,9 10-31,5 11 0,8 12-1,4 18-6,1 14-6,-1 9-6,-3 8-5,-10 7-8,-8 7-10,-10-1 0,-12 2 0,-4-8 0,-14-10 0,-7-5 0,-5-6 0,-7-15 0,-3-10-68,3-7-16,-7-17-1,0-11-5,-6-11-7</inkml:trace>
        </inkml:traceGroup>
        <inkml:traceGroup>
          <inkml:annotationXML>
            <emma:emma xmlns:emma="http://www.w3.org/2003/04/emma" version="1.0">
              <emma:interpretation id="{A64501DF-6323-4692-AE29-68A8D322DF67}" emma:medium="tactile" emma:mode="ink">
                <msink:context xmlns:msink="http://schemas.microsoft.com/ink/2010/main" type="inkWord" rotatedBoundingBox="13232,8759 13821,8733 13838,9139 13249,9164"/>
              </emma:interpretation>
              <emma:one-of disjunction-type="recognition" id="oneOf79">
                <emma:interpretation id="interp395" emma:lang="ko-KR" emma:confidence="0">
                  <emma:literal>"</emma:literal>
                </emma:interpretation>
                <emma:interpretation id="interp396" emma:lang="ko-KR" emma:confidence="0">
                  <emma:literal>「</emma:literal>
                </emma:interpretation>
                <emma:interpretation id="interp397" emma:lang="ko-KR" emma:confidence="0">
                  <emma:literal>5</emma:literal>
                </emma:interpretation>
                <emma:interpretation id="interp398" emma:lang="ko-KR" emma:confidence="0">
                  <emma:literal>가</emma:literal>
                </emma:interpretation>
                <emma:interpretation id="interp399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124191.8181">11426 6230 49,'0'-14'66,"0"0"6,0-1-20,0 4-3,0 3-5,0 8-2,0 0-5,0 0-8,11 22-8,-9 4-6,0 6-5,3 4 0,-1 7 1,-1-2-7,2 2-4,-1-7 0,2-3 0,-4-5 0,3-6 0,-3-6 0,1 0-9,-3-16-39,0 10-32,0-10-1,-10-2-6,5-7-3,-5-13-2</inkml:trace>
          <inkml:trace contextRef="#ctx0" brushRef="#br3" timeOffset="124410.2185">11286 6269 63,'-13'-4'80,"4"0"-1,9 4-1,0-17-1,-24 8-37,44 2-7,11 1-13,11 0-8,9 3-2,4-1-3,4 4-3,-3 0-9,4 6-27,33 1-43,-50-2-4,-6-2-1,-15-3-6,-1 0-6</inkml:trace>
        </inkml:traceGroup>
        <inkml:traceGroup>
          <inkml:annotationXML>
            <emma:emma xmlns:emma="http://www.w3.org/2003/04/emma" version="1.0">
              <emma:interpretation id="{CF89F986-AB0B-40C7-AEC6-B92931C585C3}" emma:medium="tactile" emma:mode="ink">
                <msink:context xmlns:msink="http://schemas.microsoft.com/ink/2010/main" type="inkWord" rotatedBoundingBox="13975,8906 15958,8821 16013,10115 14031,10199"/>
              </emma:interpretation>
              <emma:one-of disjunction-type="recognition" id="oneOf80">
                <emma:interpretation id="interp400" emma:lang="ko-KR" emma:confidence="0">
                  <emma:literal>뻬</emma:literal>
                </emma:interpretation>
                <emma:interpretation id="interp401" emma:lang="ko-KR" emma:confidence="0">
                  <emma:literal>뼈</emma:literal>
                </emma:interpretation>
                <emma:interpretation id="interp402" emma:lang="ko-KR" emma:confidence="0">
                  <emma:literal>㈕</emma:literal>
                </emma:interpretation>
                <emma:interpretation id="interp403" emma:lang="ko-KR" emma:confidence="0">
                  <emma:literal>㈐</emma:literal>
                </emma:interpretation>
                <emma:interpretation id="interp404" emma:lang="ko-KR" emma:confidence="0">
                  <emma:literal>㈔</emma:literal>
                </emma:interpretation>
              </emma:one-of>
            </emma:emma>
          </inkml:annotationXML>
          <inkml:trace contextRef="#ctx0" brushRef="#br3" timeOffset="126906.2229">12573 6650 17,'19'-19'48,"-2"3"5,-1-7 3,-2 6-25,0 4-1,-6-2-2,-1 4-3,-4-1-1,-3 12-1,0-16-5,-9 13-2,-3 3-2,-6 0-2,-4 10 1,-3 9 3,-4 13 1,-4 8 0,0 12 2,-1 13 1,2 11-6,5 1-14,11 1 0,9-3 0,10-11 0,15-6 0,17-19 0,11-13 0,11-19 0,6-7 0,5-17 0,1-14 0,-3-6 0,-8-14 0,-9-1 0,-9-8 0,-13 1 0,-12-2 0,-13-1 0,-8 7 0,-15 2 0,-8 10 0,-7 4 0,-7 11 0,-2 4 0,-7 8 0,6 11 0,-2 2 0,4 6-49,8 10-36,-3 3 0,12 3-6,3-1-3,9 7 0</inkml:trace>
          <inkml:trace contextRef="#ctx0" brushRef="#br3" timeOffset="127124.6233">12470 6882 67,'11'24'84,"2"-1"3,8-1-4,2 2-2,2 0-37,10 6-9,5 3-10,2-1-20,8 4-5,-2-2 0,2-1 0,-2-4 0,-2-3 0,-6-3 0,-5-5 0,-6-6 0,-1-6-27,-5-1-55,-10-5-4,-1-8-2,-6-10-9,2 0-1</inkml:trace>
          <inkml:trace contextRef="#ctx0" brushRef="#br3" timeOffset="127467.8239">13619 6602 30,'12'-7'71,"-12"7"8,0 0 3,0 40-8,-12-23-26,-13 19-5,-5 2-9,-6 12-4,-3 3-10,-5 3-20,4-3 0,2-6 0,6-3 0,6-6 0,6-9 0,7-9 0,6-3 0,7-17-6,0 0-74,-6-9-4,6-12-2,3-2-6,-3-11-3</inkml:trace>
          <inkml:trace contextRef="#ctx0" brushRef="#br3" timeOffset="127670.6243">13303 6790 3,'-4'-9'74,"4"9"7,0 0 2,0 0-2,14 13-1,-35 2-42,36 9-9,10 7-5,0 0-6,5 3-18,-2 0 0,4 2 0,-3-6 0,-1 1 0,-3-6 0,4-1 0,-5-7-43,-2-5-37,0-10-4,-8-4-5,3-10-4,-7-12-3</inkml:trace>
          <inkml:trace contextRef="#ctx0" brushRef="#br3" timeOffset="128154.2251">13655 6262 3,'11'-7'66,"5"3"9,8 4 3,3 10 0,-1 7-25,10 15-7,3 16-6,-2 13-8,2 13-5,-6 10-14,-7 9-13,-11 1 0,-9 3 0,-6-4 0,-13-6 0,-13-8 0,-7-9 0,-10-15 0,2-40-20,-3 24-62,-10-15-4,4-11-3,-3-12-7,2-1-3</inkml:trace>
          <inkml:trace contextRef="#ctx0" brushRef="#br3" timeOffset="128684.626">12260 6446 3,'-8'-8'36,"-9"2"3,-1 0 10,-1 6-22,-6 10 12,3 12 4,-4 14 6,0 13-2,0 13 1,2 18-2,6 10-8,6 6-9,6 8-11,6-3-18,14-6 0,8-9 0,13-3 0,3-18 0,6-5-72,9-12-10,-5-12-1,-1-7-5,-10-15-7,-1-4 4</inkml:trace>
        </inkml:traceGroup>
        <inkml:traceGroup>
          <inkml:annotationXML>
            <emma:emma xmlns:emma="http://www.w3.org/2003/04/emma" version="1.0">
              <emma:interpretation id="{1B43FD1B-92E5-40AB-9B00-150F3BE08BFD}" emma:medium="tactile" emma:mode="ink">
                <msink:context xmlns:msink="http://schemas.microsoft.com/ink/2010/main" type="inkWord" rotatedBoundingBox="16914,9283 17446,9260 17456,9497 16924,9519"/>
              </emma:interpretation>
              <emma:one-of disjunction-type="recognition" id="oneOf81">
                <emma:interpretation id="interp405" emma:lang="ko-KR" emma:confidence="0">
                  <emma:literal>=</emma:literal>
                </emma:interpretation>
                <emma:interpretation id="interp406" emma:lang="ko-KR" emma:confidence="0">
                  <emma:literal>z</emma:literal>
                </emma:interpretation>
                <emma:interpretation id="interp407" emma:lang="ko-KR" emma:confidence="0">
                  <emma:literal>그</emma:literal>
                </emma:interpretation>
                <emma:interpretation id="interp408" emma:lang="ko-KR" emma:confidence="0">
                  <emma:literal>二</emma:literal>
                </emma:interpretation>
                <emma:interpretation id="interp409" emma:lang="ko-KR" emma:confidence="0">
                  <emma:literal>드</emma:literal>
                </emma:interpretation>
              </emma:one-of>
            </emma:emma>
          </inkml:annotationXML>
          <inkml:trace contextRef="#ctx0" brushRef="#br3" timeOffset="161507.0837">14940 6751 61,'-8'1'74,"8"-1"-2,-9 2 1,6-40-21,3 38-19,0 0-3,0 0-6,5-2-7,5-1-3,8 1-2,0 1-1,5-1 0,2-2-1,8 1-3,0-2-1,4 3-2,-4 0-4,-1 1 0,-3 0 0,0 1 0,-4 0 0,-6 1 0,-4 2 0,-1 3-6,-14-6-16,12 8-23,-12-8-35,2 9 0,-2-9-6,-11 9-5,-2 0 3</inkml:trace>
          <inkml:trace contextRef="#ctx0" brushRef="#br3" timeOffset="161678.6839">15120 6844 3,'-17'17'68,"5"-3"4,2 3 1,7-6 1,3-3-2,2 0-39,9-3-13,4-2-1,11-3-3,2 0-1,10-8-4,-1-2-6,10 1-20,-3-2-56,-1 0-5,-4-1-2,-13 2-6,-1 1-4</inkml:trace>
        </inkml:traceGroup>
        <inkml:traceGroup>
          <inkml:annotationXML>
            <emma:emma xmlns:emma="http://www.w3.org/2003/04/emma" version="1.0">
              <emma:interpretation id="{F3B97A2A-4E49-4319-929E-7A3BA0D60462}" emma:medium="tactile" emma:mode="ink">
                <msink:context xmlns:msink="http://schemas.microsoft.com/ink/2010/main" type="inkWord" rotatedBoundingBox="18097,9058 18651,9035 18675,9595 18121,9619"/>
              </emma:interpretation>
              <emma:one-of disjunction-type="recognition" id="oneOf82">
                <emma:interpretation id="interp410" emma:lang="ko-KR" emma:confidence="0">
                  <emma:literal>×</emma:literal>
                </emma:interpretation>
                <emma:interpretation id="interp411" emma:lang="ko-KR" emma:confidence="0">
                  <emma:literal>x</emma:literal>
                </emma:interpretation>
                <emma:interpretation id="interp412" emma:lang="ko-KR" emma:confidence="0">
                  <emma:literal>ⅹ</emma:literal>
                </emma:interpretation>
                <emma:interpretation id="interp413" emma:lang="ko-KR" emma:confidence="0">
                  <emma:literal>X</emma:literal>
                </emma:interpretation>
                <emma:interpretation id="interp414" emma:lang="ko-KR" emma:confidence="0">
                  <emma:literal>Ⅹ</emma:literal>
                </emma:interpretation>
              </emma:one-of>
            </emma:emma>
          </inkml:annotationXML>
          <inkml:trace contextRef="#ctx0" brushRef="#br3" timeOffset="162443.0853">16394 6506 0,'28'-14'54,"-9"0"2,0 1 6,-8 8 4,-11 5-22,7 16-13,-15 13 1,-7 12-2,-11 5 0,-5 8-2,-6 2-4,-1 4-5,-1-2-6,2-7-3,2-7-3,5-10-2,9-4-5,6-7-7,4-3-13,4-6-23,7-14-35,0 0-1,-2-10-5,6-10-6,1-15-1</inkml:trace>
          <inkml:trace contextRef="#ctx0" brushRef="#br3" timeOffset="162677.0857">16181 6562 45,'-6'-13'81,"6"13"-1,0 0 0,-3 11-3,6 4 1,3 9-55,13 8-7,6 5-2,5 8-2,6-1-7,0-1-5,4 1 0,1-6 0,-1-5 0,-3-4 0,0-7 0,-3-9-16,-4-3-63,-1-7-3,-6-3-2,1-10-8,-8-8-2</inkml:trace>
        </inkml:traceGroup>
        <inkml:traceGroup>
          <inkml:annotationXML>
            <emma:emma xmlns:emma="http://www.w3.org/2003/04/emma" version="1.0">
              <emma:interpretation id="{CA6A50B8-51AF-4F0F-9A49-490373077A4C}" emma:medium="tactile" emma:mode="ink">
                <msink:context xmlns:msink="http://schemas.microsoft.com/ink/2010/main" type="inkWord" rotatedBoundingBox="18548,8700 19114,8676 19131,9088 18565,9112"/>
              </emma:interpretation>
              <emma:one-of disjunction-type="recognition" id="oneOf83">
                <emma:interpretation id="interp415" emma:lang="ko-KR" emma:confidence="0">
                  <emma:literal>「</emma:literal>
                </emma:interpretation>
                <emma:interpretation id="interp416" emma:lang="ko-KR" emma:confidence="0">
                  <emma:literal>t</emma:literal>
                </emma:interpretation>
                <emma:interpretation id="interp417" emma:lang="ko-KR" emma:confidence="0">
                  <emma:literal>“</emma:literal>
                </emma:interpretation>
                <emma:interpretation id="interp418" emma:lang="ko-KR" emma:confidence="0">
                  <emma:literal>*</emma:literal>
                </emma:interpretation>
                <emma:interpretation id="interp419" emma:lang="ko-KR" emma:confidence="0">
                  <emma:literal>아</emma:literal>
                </emma:interpretation>
              </emma:one-of>
            </emma:emma>
          </inkml:annotationXML>
          <inkml:trace contextRef="#ctx0" brushRef="#br3" timeOffset="162973.4863">16771 6116 23,'0'0'70,"6"-8"6,-6 8-2,9 12 0,-4 6-1,31 5-49,-26 12-7,-5 6-3,2 4-1,-1 1-4,0-3-4,0-3-1,-2-6-2,0-8-3,2-2-9,-5-13-18,1-1-45,-2-10-1,0 0-5,2-8-5,-3-11-3</inkml:trace>
          <inkml:trace contextRef="#ctx0" brushRef="#br3" timeOffset="163176.2866">16655 6247 45,'-28'0'88,"2"-1"-2,7 1-7,1 0-3,18 0 1,-6-13-51,19 10-9,14-1-6,8 0-5,7 2-6,12-1 0,4 2 0,7 1 0,-9 0-37,2 0-40,-3 4-4,-12-4-3,-4 5-6,-17-5-4</inkml:trace>
        </inkml:traceGroup>
        <inkml:traceGroup>
          <inkml:annotationXML>
            <emma:emma xmlns:emma="http://www.w3.org/2003/04/emma" version="1.0">
              <emma:interpretation id="{6A39074E-2EAF-4697-9990-90BAF82011BA}" emma:medium="tactile" emma:mode="ink">
                <msink:context xmlns:msink="http://schemas.microsoft.com/ink/2010/main" type="inkWord" rotatedBoundingBox="19282,8943 20025,8911 20053,9570 19310,9602"/>
              </emma:interpretation>
              <emma:one-of disjunction-type="recognition" id="oneOf84">
                <emma:interpretation id="interp420" emma:lang="ko-KR" emma:confidence="0">
                  <emma:literal>Q</emma:literal>
                </emma:interpretation>
                <emma:interpretation id="interp421" emma:lang="ko-KR" emma:confidence="0">
                  <emma:literal>@</emma:literal>
                </emma:interpretation>
                <emma:interpretation id="interp422" emma:lang="ko-KR" emma:confidence="0">
                  <emma:literal>0</emma:literal>
                </emma:interpretation>
                <emma:interpretation id="interp423" emma:lang="ko-KR" emma:confidence="0">
                  <emma:literal>요</emma:literal>
                </emma:interpretation>
                <emma:interpretation id="interp424" emma:lang="ko-KR" emma:confidence="0">
                  <emma:literal>〇</emma:literal>
                </emma:interpretation>
              </emma:one-of>
            </emma:emma>
          </inkml:annotationXML>
          <inkml:trace contextRef="#ctx0" brushRef="#br3" timeOffset="165032.6899">17511 6458 38,'6'-16'45,"0"4"3,-2 28-22,-1-26-4,-2-3 1,1 1-1,-2 1-1,0 0 0,0 1 0,-5-1 0,5 11-1,-12-14-3,2 13-2,-3 1-2,-5 2 1,-3 11-1,-1 8 2,0 10 1,-3 7 1,0 19 0,3 5 0,6 9-1,2 4-3,13-3-13,3-3 0,20-10 0,13-11 0,14-20 0,16-16 0,7-14 0,8-19 0,1-10 0,0-12 0,-8-6 0,-9-5 0,-15-3 0,-13-2 0,-15 1 0,-17 4 0,-9 5 0,-16 5 0,-15 3 0,-5 7 0,-7 11 0,-6 6 0,1 10 0,-4 7 0,4-24-53,5 35-31,2 9-3,9 4-4,4 1-5,10 2 2</inkml:trace>
          <inkml:trace contextRef="#ctx0" brushRef="#br3" timeOffset="165235.4902">17475 6734 51,'14'27'83,"8"-6"2,1 2-7,3-1-1,4-1-25,2 4-21,3 0-9,-2-2-9,1-5-6,-1-3-2,-2-1-2,-1-4-1,-4-3-6,0-4-11,0-3-31,2-3-32,-6-3-1,1-6-5,-2-11-5,1-3-3</inkml:trace>
        </inkml:traceGroup>
        <inkml:traceGroup>
          <inkml:annotationXML>
            <emma:emma xmlns:emma="http://www.w3.org/2003/04/emma" version="1.0">
              <emma:interpretation id="{E39744A7-8045-46BC-8DD7-F6D988992885}" emma:medium="tactile" emma:mode="ink">
                <msink:context xmlns:msink="http://schemas.microsoft.com/ink/2010/main" type="inkWord" rotatedBoundingBox="20177,8593 20638,8574 20656,8985 20195,9005"/>
              </emma:interpretation>
              <emma:one-of disjunction-type="recognition" id="oneOf85">
                <emma:interpretation id="interp425" emma:lang="ko-KR" emma:confidence="0">
                  <emma:literal>“</emma:literal>
                </emma:interpretation>
                <emma:interpretation id="interp426" emma:lang="ko-KR" emma:confidence="0">
                  <emma:literal>"</emma:literal>
                </emma:interpretation>
                <emma:interpretation id="interp427" emma:lang="ko-KR" emma:confidence="0">
                  <emma:literal>「</emma:literal>
                </emma:interpretation>
                <emma:interpretation id="interp428" emma:lang="ko-KR" emma:confidence="0">
                  <emma:literal>t</emma:literal>
                </emma:interpretation>
                <emma:interpretation id="interp429" emma:lang="ko-KR" emma:confidence="0">
                  <emma:literal>5</emma:literal>
                </emma:interpretation>
              </emma:one-of>
            </emma:emma>
          </inkml:annotationXML>
          <inkml:trace contextRef="#ctx0" brushRef="#br3" timeOffset="165563.0908">18362 6013 55,'3'-10'78,"-3"10"0,0 0-2,14 3-2,-14 12 3,3 12-60,3 7-4,-1 3-1,1 5 0,1 2-3,3-3-2,-3-5-4,1-2-3,2-6 0,-1-4 0,0-3-4,-2-8-15,-5-4-36,-2-9-24,0 0-2,2-9-6,-5-11-4,0-3 3</inkml:trace>
          <inkml:trace contextRef="#ctx0" brushRef="#br3" timeOffset="165750.2911">18266 6099 14,'-25'-12'84,"0"0"2,9 4-5,2-1-4,14 9 0,-2-18-41,16 11-12,4 2-10,18-1-8,3 3-2,6 1-2,2-2-10,4 2-39,1 7-29,-6 0-2,1 2-5,-16-2-4,5 6-6</inkml:trace>
        </inkml:traceGroup>
        <inkml:traceGroup>
          <inkml:annotationXML>
            <emma:emma xmlns:emma="http://www.w3.org/2003/04/emma" version="1.0">
              <emma:interpretation id="{1E184322-75C3-49D7-BFD0-6C132256947A}" emma:medium="tactile" emma:mode="ink">
                <msink:context xmlns:msink="http://schemas.microsoft.com/ink/2010/main" type="inkWord" rotatedBoundingBox="20654,8892 21332,8863 21360,9501 20681,9530"/>
              </emma:interpretation>
              <emma:one-of disjunction-type="recognition" id="oneOf86">
                <emma:interpretation id="interp430" emma:lang="ko-KR" emma:confidence="0">
                  <emma:literal>Q</emma:literal>
                </emma:interpretation>
                <emma:interpretation id="interp431" emma:lang="ko-KR" emma:confidence="0">
                  <emma:literal>요</emma:literal>
                </emma:interpretation>
                <emma:interpretation id="interp432" emma:lang="ko-KR" emma:confidence="0">
                  <emma:literal>으</emma:literal>
                </emma:interpretation>
                <emma:interpretation id="interp433" emma:lang="ko-KR" emma:confidence="0">
                  <emma:literal>〇</emma:literal>
                </emma:interpretation>
                <emma:interpretation id="interp43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66296.2921">18996 6318 22,'0'0'60,"10"-12"8,-10 12 2,-35-10-23,35 10-4,-15 1 0,6 12-1,-11 11-7,-2 7-4,-11 15-7,-4 5-2,-2 11-18,-1 5-4,7 0 0,6-1 0,13-5 0,14-8 0,15-15 0,21-11 0,12-11 0,11-12 0,10-9 0,3-14 0,1-9 0,-8-8 0,-10-4 0,-11-4 0,-10-5 0,-14-1 0,-18 3 0,-7-3 0,-13 4 0,-9 7 0,-2 6 0,-5 2 0,-1 9-10,0 9-73,-3 8-2,3 5-4,-2 2-4,9 7-4</inkml:trace>
          <inkml:trace contextRef="#ctx0" brushRef="#br3" timeOffset="166499.0925">18817 6600 7,'12'20'86,"1"1"3,7-1-1,7-1-4,7 3 0,1 8-32,9-4-31,2 1-21,4-3 0,-2 2 0,-5-4 0,-3-3 0,0-2 0,-7-4-83,-11-8-2,0 3-2,-12-9-6,-1-3-6</inkml:trace>
        </inkml:traceGroup>
        <inkml:traceGroup>
          <inkml:annotationXML>
            <emma:emma xmlns:emma="http://www.w3.org/2003/04/emma" version="1.0">
              <emma:interpretation id="{8BCF476C-A9B3-4237-A01A-E4F501A1F3AD}" emma:medium="tactile" emma:mode="ink">
                <msink:context xmlns:msink="http://schemas.microsoft.com/ink/2010/main" type="inkWord" rotatedBoundingBox="21694,8992 23082,8933 23103,9425 21716,9485"/>
              </emma:interpretation>
              <emma:one-of disjunction-type="recognition" id="oneOf87">
                <emma:interpretation id="interp435" emma:lang="ko-KR" emma:confidence="0">
                  <emma:literal>사</emma:literal>
                </emma:interpretation>
                <emma:interpretation id="interp436" emma:lang="ko-KR" emma:confidence="0">
                  <emma:literal>샤</emma:literal>
                </emma:interpretation>
                <emma:interpretation id="interp437" emma:lang="ko-KR" emma:confidence="0">
                  <emma:literal>쟈</emma:literal>
                </emma:interpretation>
                <emma:interpretation id="interp438" emma:lang="ko-KR" emma:confidence="0">
                  <emma:literal>자</emma:literal>
                </emma:interpretation>
                <emma:interpretation id="interp439" emma:lang="ko-KR" emma:confidence="0">
                  <emma:literal>ㅑ</emma:literal>
                </emma:interpretation>
              </emma:one-of>
            </emma:emma>
          </inkml:annotationXML>
          <inkml:trace contextRef="#ctx0" brushRef="#br3" timeOffset="168605.0961">20631 6406 32,'-9'0'85,"9"0"-1,-12 3-4,12-3-3,0 0 1,0-6-48,11 6-11,10 0-8,2-1-3,6 0-1,5-1-7,2 2 0,0 0 0,4 0 0,-6 0-12,1 0-37,-6 2-30,-11-2-2,-3 4-4,-15-4-6,0 0-1</inkml:trace>
          <inkml:trace contextRef="#ctx0" brushRef="#br3" timeOffset="168776.6965">20672 6551 52,'-26'18'88,"13"-3"-4,8-4-3,13-7-2,10-4-4,15-3-55,10-2-9,9-2-5,2-2-18,2-1-62,5 4-3,-7-5-2,-3 3-6,-14 1-6</inkml:trace>
          <inkml:trace contextRef="#ctx0" brushRef="#br3" timeOffset="167996.6951">20050 6395 11,'0'0'62,"0"0"12,0 19 6,-11-19-18,-5 32-12,-12 16-4,-5 5-5,-5 6-2,-1 1-11,3 0-10,-1-9-18,7-7 0,5-10 0,7-11 0,6-9 0,6-4 0,6-10 0,0 0-16,3-17-41,1-6-26,3-4 0,-4-12-7,2 0-3,-4-7 4</inkml:trace>
          <inkml:trace contextRef="#ctx0" brushRef="#br3" timeOffset="168168.2954">19727 6575 55,'-5'-13'80,"5"13"1,-8-1 0,8 5-2,4-18-20,11 25-24,10 12-14,6 5-3,4 1-16,5 1-2,7 1 0,-1-5 0,2 6 0,-7-10 0,-5 0-73,1-5-12,-8-6 0,2-5-6,-11-6-8</inkml:trace>
        </inkml:traceGroup>
        <inkml:traceGroup>
          <inkml:annotationXML>
            <emma:emma xmlns:emma="http://www.w3.org/2003/04/emma" version="1.0">
              <emma:interpretation id="{0536216D-A26A-4CD6-870C-CEF53B8DB93B}" emma:medium="tactile" emma:mode="ink">
                <msink:context xmlns:msink="http://schemas.microsoft.com/ink/2010/main" type="inkWord" rotatedBoundingBox="23436,8801 24047,8775 24076,9454 23465,9480"/>
              </emma:interpretation>
              <emma:one-of disjunction-type="recognition" id="oneOf88">
                <emma:interpretation id="interp440" emma:lang="ko-KR" emma:confidence="0">
                  <emma:literal>×</emma:literal>
                </emma:interpretation>
                <emma:interpretation id="interp441" emma:lang="ko-KR" emma:confidence="0">
                  <emma:literal>x</emma:literal>
                </emma:interpretation>
                <emma:interpretation id="interp442" emma:lang="ko-KR" emma:confidence="0">
                  <emma:literal>ⅹ</emma:literal>
                </emma:interpretation>
                <emma:interpretation id="interp443" emma:lang="ko-KR" emma:confidence="0">
                  <emma:literal>Ⅹ</emma:literal>
                </emma:interpretation>
                <emma:interpretation id="interp444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169322.6974">21907 6220 48,'2'-13'63,"-2"5"5,0 8 6,-13 25-23,-4-13-6,-5 10-2,-8 10-7,-3 8-4,-7 9-3,-4 8-7,1 9-22,2-6 0,2 4 0,6-10 0,3-6 0,7-7 0,7-8 0,6-10 0,3-9 0,7-14 0,0 0-35,3-6-48,3-18-2,2-4-3,-3-17-5,5-1-3</inkml:trace>
          <inkml:trace contextRef="#ctx0" brushRef="#br3" timeOffset="169525.4978">21510 6349 25,'0'0'83,"-10"-2"1,7 9-2,3 10-2,0 7 1,9 8-45,9 8-16,4 5-2,7 8-16,4-1-2,5 2 0,5-6 0,4-2 0,2-9 0,4-6 0,-4-9 0,1-9-23,-36-6-58,24-7-3,0-8-4,-11-12-5,-2-3-4</inkml:trace>
        </inkml:traceGroup>
        <inkml:traceGroup>
          <inkml:annotationXML>
            <emma:emma xmlns:emma="http://www.w3.org/2003/04/emma" version="1.0">
              <emma:interpretation id="{1052B7B3-83FE-4A04-8F27-738A08CBDA68}" emma:medium="tactile" emma:mode="ink">
                <msink:context xmlns:msink="http://schemas.microsoft.com/ink/2010/main" type="inkWord" rotatedBoundingBox="23984,8621 24445,8601 24460,8959 23999,8978"/>
              </emma:interpretation>
              <emma:one-of disjunction-type="recognition" id="oneOf89">
                <emma:interpretation id="interp445" emma:lang="ko-KR" emma:confidence="0">
                  <emma:literal>「</emma:literal>
                </emma:interpretation>
                <emma:interpretation id="interp446" emma:lang="ko-KR" emma:confidence="0">
                  <emma:literal>“</emma:literal>
                </emma:interpretation>
                <emma:interpretation id="interp447" emma:lang="ko-KR" emma:confidence="0">
                  <emma:literal>"</emma:literal>
                </emma:interpretation>
                <emma:interpretation id="interp448" emma:lang="ko-KR" emma:confidence="0">
                  <emma:literal>5</emma:literal>
                </emma:interpretation>
                <emma:interpretation id="interp449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169837.4983">22167 6041 27,'0'0'74,"-5"-10"5,5 10-2,0 13-1,2 1-1,30 12-45,-26 1-13,-2 5-2,1 3-1,1 3-3,1-3-3,-3-6-2,1 0-4,-2-5-2,3-3-2,-1-5-19,-5-16-31,8 15-26,-8-15-2,0 0-5,4-14-7,-4 0 1</inkml:trace>
          <inkml:trace contextRef="#ctx0" brushRef="#br3" timeOffset="170055.8987">22087 6143 36,'-22'-10'88,"7"0"0,0 2-5,15 8-4,-14-21 1,-16 12-50,37 2-7,17 4-19,7-4-4,6 3 0,6-2 0,9 6 0,0 0-6,-5 0-72,8 0-3,-12 0-1,-2 0-6,-12 0-8</inkml:trace>
        </inkml:traceGroup>
        <inkml:traceGroup>
          <inkml:annotationXML>
            <emma:emma xmlns:emma="http://www.w3.org/2003/04/emma" version="1.0">
              <emma:interpretation id="{85176F82-BFC1-4B46-BA8B-5B41B1231611}" emma:medium="tactile" emma:mode="ink">
                <msink:context xmlns:msink="http://schemas.microsoft.com/ink/2010/main" type="inkWord" rotatedBoundingBox="24557,8974 25081,8952 25101,9417 24577,9440"/>
              </emma:interpretation>
              <emma:one-of disjunction-type="recognition" id="oneOf90">
                <emma:interpretation id="interp450" emma:lang="ko-KR" emma:confidence="0">
                  <emma:literal>x</emma:literal>
                </emma:interpretation>
                <emma:interpretation id="interp451" emma:lang="ko-KR" emma:confidence="0">
                  <emma:literal>ⅹ</emma:literal>
                </emma:interpretation>
                <emma:interpretation id="interp452" emma:lang="ko-KR" emma:confidence="0">
                  <emma:literal>×</emma:literal>
                </emma:interpretation>
                <emma:interpretation id="interp453" emma:lang="ko-KR" emma:confidence="0">
                  <emma:literal>X</emma:literal>
                </emma:interpretation>
                <emma:interpretation id="interp454" emma:lang="ko-KR" emma:confidence="0">
                  <emma:literal>Ⅹ</emma:literal>
                </emma:interpretation>
              </emma:one-of>
            </emma:emma>
          </inkml:annotationXML>
          <inkml:trace contextRef="#ctx0" brushRef="#br3" timeOffset="172271.1026">22801 6406 29,'0'0'47,"12"-14"11,21 7-19,-19 1 0,-14 6-2,0 0 2,0 0 2,0 13-1,-11 11-2,-9 6-7,-1 9-9,-9 6-1,-1 7-1,-5 1-10,6-1-10,1-6 0,4-4 0,5-12 0,7-4 0,5-9 0,4-8 0,4-9 0,0 0-21,1-9-34,5-12-27,6-7-1,-5-10-6,5-3-3,-6-3 3</inkml:trace>
          <inkml:trace contextRef="#ctx0" brushRef="#br3" timeOffset="172442.7029">22629 6486 75,'-6'-21'87,"-2"3"-4,4 8-4,4 10-1,-7-11-33,12 14-11,9 9-14,6 2-10,4 6-10,7 7 0,6 4 0,6 7 0,3 0 0,0 0 0,1 3 0,-9 28-29,4-37-53,-4-10-4,-10-7-3,-1-10-6,-11-5-4</inkml:trace>
        </inkml:traceGroup>
      </inkml:traceGroup>
    </inkml:traceGroup>
    <inkml:traceGroup>
      <inkml:annotationXML>
        <emma:emma xmlns:emma="http://www.w3.org/2003/04/emma" version="1.0">
          <emma:interpretation id="{42CA47EC-E32C-41F7-8E5C-ABC225478D4D}" emma:medium="tactile" emma:mode="ink">
            <msink:context xmlns:msink="http://schemas.microsoft.com/ink/2010/main" type="paragraph" rotatedBoundingBox="1558,12655 18497,12014 18552,13485 1613,141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E407A0-2F10-4407-8F6E-40C0FD2F595B}" emma:medium="tactile" emma:mode="ink">
              <msink:context xmlns:msink="http://schemas.microsoft.com/ink/2010/main" type="line" rotatedBoundingBox="1558,12655 18497,12014 18552,13485 1613,14126"/>
            </emma:interpretation>
          </emma:emma>
        </inkml:annotationXML>
        <inkml:traceGroup>
          <inkml:annotationXML>
            <emma:emma xmlns:emma="http://www.w3.org/2003/04/emma" version="1.0">
              <emma:interpretation id="{2A9551F4-8C9D-499D-9EB1-7E8955FF7337}" emma:medium="tactile" emma:mode="ink">
                <msink:context xmlns:msink="http://schemas.microsoft.com/ink/2010/main" type="inkWord" rotatedBoundingBox="1561,12730 2323,12701 2350,13408 1587,13437"/>
              </emma:interpretation>
              <emma:one-of disjunction-type="recognition" id="oneOf91">
                <emma:interpretation id="interp455" emma:lang="ko-KR" emma:confidence="0">
                  <emma:literal>‘</emma:literal>
                </emma:interpretation>
                <emma:interpretation id="interp456" emma:lang="ko-KR" emma:confidence="0">
                  <emma:literal>사</emma:literal>
                </emma:interpretation>
                <emma:interpretation id="interp457" emma:lang="ko-KR" emma:confidence="0">
                  <emma:literal>d</emma:literal>
                </emma:interpretation>
                <emma:interpretation id="interp458" emma:lang="ko-KR" emma:confidence="0">
                  <emma:literal>&amp;</emma:literal>
                </emma:interpretation>
                <emma:interpretation id="interp459" emma:lang="ko-KR" emma:confidence="0">
                  <emma:literal>\</emma:literal>
                </emma:interpretation>
              </emma:one-of>
            </emma:emma>
          </inkml:annotationXML>
          <inkml:trace contextRef="#ctx0" brushRef="#br0" timeOffset="185827.5263">13 10196 16,'11'4'73,"-11"-4"1,0 0-4,8-5-3,-8 5-4,-11 0-40,11 0-10,0 0-1,0 0-2,-8 3 0,8-3-1,-21 12 1,2-1-1,-6 4-9,-12 4 8,0 10-4,-7-4-3,5 13 1,-9-10 0,11 9 0,0-13 0,6 2 0,11-7-1,4-7-2,3-2-1,13-10 0,-9 13 1,9-13-1,7 16 0,8-11 1,6-2 1,7 4 0,10 0 3,5 1-2,8-1 1,7-2 0,8-1 0,0 4-1,-4 1 1,2-2-1,-7 1-1,-6-3 1,-5 0 0,-12-1 0,-6 2 3,-10-2 3,-4-4-1,-14 0-1,1-8-5,-5-2 0,-14-8 0,-6-9 0,-9-7 0,-5-5 0,-9-2 0,-1-4-7,-7-3 7,-3 0-8,3 10 1,2 3 1,6 6 3,6 3 0,8 7 0,7 7-2,8 8-1,7 4 1,11 0-2,-7 22 3,7 9 4,8 8-1,2 13 0,4 12 3,-2 7 4,5 4 0,-2-1 1,1-6 1,-2-8-1,-2-8-3,-2-13 3,-3-15 2,0-6 1,-7-18-10,10 1 0,-6-16 0,3-11 0,2-13 0,4-7 0,3-12 0,3-10 0,6-5 0,-1-2 0,5 4 0,-5 4 0,1 12 0,-3 9 0,-5 9 0,-6 11 0,-3 11 0,-8 15-5,0 0-36,1 11-39,-3 5-5,-4 3-3,-2-3-2,7 8 4</inkml:trace>
        </inkml:traceGroup>
        <inkml:traceGroup>
          <inkml:annotationXML>
            <emma:emma xmlns:emma="http://www.w3.org/2003/04/emma" version="1.0">
              <emma:interpretation id="{98645E9A-7874-4945-89DC-F88D518536F1}" emma:medium="tactile" emma:mode="ink">
                <msink:context xmlns:msink="http://schemas.microsoft.com/ink/2010/main" type="inkWord" rotatedBoundingBox="3725,12488 6031,12650 5924,14165 3619,14003"/>
              </emma:interpretation>
              <emma:one-of disjunction-type="recognition" id="oneOf92">
                <emma:interpretation id="interp460" emma:lang="ko-KR" emma:confidence="0">
                  <emma:literal>뻬</emma:literal>
                </emma:interpretation>
                <emma:interpretation id="interp461" emma:lang="ko-KR" emma:confidence="0">
                  <emma:literal>뼈</emma:literal>
                </emma:interpretation>
                <emma:interpretation id="interp462" emma:lang="ko-KR" emma:confidence="0">
                  <emma:literal>㈔</emma:literal>
                </emma:interpretation>
                <emma:interpretation id="interp463" emma:lang="ko-KR" emma:confidence="0">
                  <emma:literal>㈚</emma:literal>
                </emma:interpretation>
                <emma:interpretation id="interp464" emma:lang="ko-KR" emma:confidence="0">
                  <emma:literal>㈙</emma:literal>
                </emma:interpretation>
              </emma:one-of>
            </emma:emma>
          </inkml:annotationXML>
          <inkml:trace contextRef="#ctx0" brushRef="#br0" timeOffset="189696.3332">2365 10495 18,'0'0'43,"7"-15"3,-5 2 1,24-1-27,-8 0-1,-15 0 1,-2-2 0,0-1 3,2-1 2,-3 3-1,0-4 0,0 2-24,-1-3 20,-5 6-1,-2-1-1,0 4-3,-2 1-5,-2 2-4,-2 5-3,-1 6-3,-5 15 0,1 4-1,-6 9 1,0 17 1,-6 9 3,0 13 1,1 10 4,4 9 0,0 5 2,8 2 0,3-4-1,11-6-2,6-12 0,16-9-1,13-10-1,7-20-3,10-13-3,8-13 0,8-9 0,5-11 0,3-13 0,-3-11 0,-2-9 0,-6-5 0,-9-2 0,-10-7 0,-13 3 0,-14-2 0,-14 3 0,-9 2 0,-14 7 0,-10 1 0,-9 3 0,-2 7 0,-4 0 0,-2 5 0,-2 0 0,8 7 0,-1 0 0,4 5 0,4 1-14,4 4-39,32 12-31,-14-12 1,6 12-7,-7 0-2,15 0 4</inkml:trace>
          <inkml:trace contextRef="#ctx0" brushRef="#br0" timeOffset="189977.1337">2337 10791 38,'16'18'62,"1"-3"4,-1 6 9,5-2 2,-28 3-35,33 10-4,11-4-1,5 4-3,4-6-7,0 1-12,5-5-15,-4-6 0,1-4 0,-4 0 0,-4 2 0,-8-7 0,-7 2-66,-1 2-16,-10-8 0,-4 0-6,-10-3-8,0-9 2</inkml:trace>
          <inkml:trace contextRef="#ctx0" brushRef="#br0" timeOffset="192254.7377">1952 10133 48,'-14'-11'60,"-2"-2"-3,-1 3-1,-1 8-28,0 2-9,3 8 2,-5 15 2,0 16 1,-11 34 5,0 20 3,2 10-1,7 19-1,3 3-4,4 7-4,6-7-17,9-2-5,16-33 0,7-10 0,3-16 0,7-11-5,3-15-45,7-8-30,5-11-1,-2-14-5,5-5-6,-7-14 0</inkml:trace>
          <inkml:trace contextRef="#ctx0" brushRef="#br0" timeOffset="191069.1356">3267 10717 41,'-14'-8'68,"14"8"5,-17 9 3,17 2 1,0 2 2,11 8-54,9 6-5,5 3 1,6 6-1,2-1-9,5 3-11,-1-3 0,-3-3 0,5 0 0,-8 35-44,-4-48-34,0-2-4,-9-15-3,0-2-6,-14-13-3</inkml:trace>
          <inkml:trace contextRef="#ctx0" brushRef="#br0" timeOffset="190881.9353">3508 10651 12,'18'-17'63,"-3"-2"11,-3 3 2,-3-14-3,-4 19-33,-5 11-1,0 0-4,-10 13-5,-6 10-7,-5 13-6,-8 6-4,-1 9-2,-6 4-6,3-1-5,0-1 0,4-7 0,4-6 0,7-9 0,5-10 0,4-1 0,5-10 0,4-10 0,0 0 0,0 0-67,18-8-16,-11-15 1,4-1-7,-8-15-4,4 2 0</inkml:trace>
          <inkml:trace contextRef="#ctx0" brushRef="#br0" timeOffset="191661.9363">3709 10077 5,'3'-13'65,"6"9"9,8 4 3,0-12-1,11 42-20,8 21-20,-1 24-36,-2 9 34,-3 16-2,-2 9-7,-6 5-6,-10 0-7,-9-3-12,-10-9 0,-8-11 0,-6-9 0,-5-8 0,-4-9-48,-5-13-31,1-11-2,-8-13-6,4-11-3,-10-17-4</inkml:trace>
        </inkml:traceGroup>
        <inkml:traceGroup>
          <inkml:annotationXML>
            <emma:emma xmlns:emma="http://www.w3.org/2003/04/emma" version="1.0">
              <emma:interpretation id="{52F5DF83-7D57-47F3-A40A-3ED12CF5CF56}" emma:medium="tactile" emma:mode="ink">
                <msink:context xmlns:msink="http://schemas.microsoft.com/ink/2010/main" type="inkWord" rotatedBoundingBox="6227,12237 6637,12536 6369,12903 5959,12604"/>
              </emma:interpretation>
              <emma:one-of disjunction-type="recognition" id="oneOf93">
                <emma:interpretation id="interp465" emma:lang="ko-KR" emma:confidence="0">
                  <emma:literal>「</emma:literal>
                </emma:interpretation>
                <emma:interpretation id="interp466" emma:lang="ko-KR" emma:confidence="0">
                  <emma:literal>“</emma:literal>
                </emma:interpretation>
                <emma:interpretation id="interp467" emma:lang="ko-KR" emma:confidence="0">
                  <emma:literal>*</emma:literal>
                </emma:interpretation>
                <emma:interpretation id="interp468" emma:lang="ko-KR" emma:confidence="0">
                  <emma:literal>t</emma:literal>
                </emma:interpretation>
                <emma:interpretation id="interp46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192831.9387">4281 9902 25,'0'0'51,"5"-8"6,-5 8 5,7 8 7,-2 12-40,-1 8 3,0 8-1,-1 7 3,-2 5-1,2-4-2,-1 0-9,-2-8-6,5-3-7,-5-8-3,2-9-6,2-6-1,-4-10-6,10 0-14,-7-6-26,-3 6-31,3-25-2,-3 4-5,-7-8-6,-2-1 4</inkml:trace>
          <inkml:trace contextRef="#ctx0" brushRef="#br0" timeOffset="193034.7391">4083 9958 27,'-21'-8'83,"6"3"-3,4 0-4,11 5-2,-2-14 0,44 7-49,-13 0-7,4 4-9,1 1-3,9 0 1,4 1-1,6 1-1,-3 1-5,4 6-12,-7 3-30,-2-1-34,-2 0 0,-10-3-7,0-1-5,-11-3-2</inkml:trace>
        </inkml:traceGroup>
        <inkml:traceGroup>
          <inkml:annotationXML>
            <emma:emma xmlns:emma="http://www.w3.org/2003/04/emma" version="1.0">
              <emma:interpretation id="{9BF791D4-FD66-4ADE-A291-98118234101A}" emma:medium="tactile" emma:mode="ink">
                <msink:context xmlns:msink="http://schemas.microsoft.com/ink/2010/main" type="inkWord" rotatedBoundingBox="6897,13697 6987,12526 7310,12551 7220,13722"/>
              </emma:interpretation>
              <emma:one-of disjunction-type="recognition" id="oneOf94">
                <emma:interpretation id="interp470" emma:lang="ko-KR" emma:confidence="0">
                  <emma:literal>(</emma:literal>
                </emma:interpretation>
                <emma:interpretation id="interp471" emma:lang="ko-KR" emma:confidence="0">
                  <emma:literal>[</emma:literal>
                </emma:interpretation>
                <emma:interpretation id="interp472" emma:lang="ko-KR" emma:confidence="0">
                  <emma:literal>〔</emma:literal>
                </emma:interpretation>
                <emma:interpretation id="interp473" emma:lang="ko-KR" emma:confidence="0">
                  <emma:literal>{</emma:literal>
                </emma:interpretation>
                <emma:interpretation id="interp47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93674.3402">5173 10051 45,'1'-21'64,"-1"-2"3,0 1-1,22 6-31,-27 6-4,-5 10-2,-9 2-1,-3 18 0,-2 15-5,-3 20-1,-2 17-22,-6 13 23,8 16-1,-2 4 0,13 9-16,1-4-6,13-4 0,2-14 0,12-15 0,7-10 0,7-17 0,3-12 0,4-14-32,6-7-50,-3-17-2,0-2-2,-5-20-7,2-2-2</inkml:trace>
        </inkml:traceGroup>
        <inkml:traceGroup>
          <inkml:annotationXML>
            <emma:emma xmlns:emma="http://www.w3.org/2003/04/emma" version="1.0">
              <emma:interpretation id="{C84AE930-9553-4E8A-AF12-FDDED196D029}" emma:medium="tactile" emma:mode="ink">
                <msink:context xmlns:msink="http://schemas.microsoft.com/ink/2010/main" type="inkWord" rotatedBoundingBox="7960,12486 8310,13315 7617,13607 7267,12778"/>
              </emma:interpretation>
              <emma:one-of disjunction-type="recognition" id="oneOf95">
                <emma:interpretation id="interp475" emma:lang="ko-KR" emma:confidence="0">
                  <emma:literal>Q</emma:literal>
                </emma:interpretation>
                <emma:interpretation id="interp476" emma:lang="ko-KR" emma:confidence="0">
                  <emma:literal>〇</emma:literal>
                </emma:interpretation>
                <emma:interpretation id="interp477" emma:lang="ko-KR" emma:confidence="0">
                  <emma:literal>0</emma:literal>
                </emma:interpretation>
                <emma:interpretation id="interp478" emma:lang="ko-KR" emma:confidence="0">
                  <emma:literal>요</emma:literal>
                </emma:interpretation>
                <emma:interpretation id="interp47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94282.7412">5671 10132 19,'0'-23'46,"0"4"6,0 19-3,-1-19-23,0 4 1,-2 2-5,3 13 0,-12-8 1,12 8 3,-21 19 3,8 8 1,-4 14-1,1 13-29,-2 17 30,-2 8 1,2 8-2,0-2-8,11 2-21,4-10 0,6-8 0,12-16 0,16-18 0,11-16 0,12-19 0,5-9 0,10-18 0,3-8 0,1-11 0,-6-7 0,-7 1 0,-11-3 0,-11 1 0,-15-2 0,-19 5 0,-11 4 0,-19 2 0,-10 4 0,-8 2 0,-4 3 0,-7 8 0,1 7 0,4 7-26,9 8-57,0 6-3,6 0-2,-1 4-5,10 9-1</inkml:trace>
          <inkml:trace contextRef="#ctx0" brushRef="#br0" timeOffset="194501.1416">5549 10388 5,'12'33'70,"-1"0"9,9-2-2,2 0 0,4-3 1,11 2-44,0 3 0,7-3-7,5-1-6,-1-3-12,-3-1-9,3-9 0,-2 3 0,-9-9 0,-2 0-58,0 3-22,-11-9-1,-2 0-7,-8-4-3,2-2-5</inkml:trace>
        </inkml:traceGroup>
        <inkml:traceGroup>
          <inkml:annotationXML>
            <emma:emma xmlns:emma="http://www.w3.org/2003/04/emma" version="1.0">
              <emma:interpretation id="{104C1942-6DFD-4F85-8DB5-F25068A787CD}" emma:medium="tactile" emma:mode="ink">
                <msink:context xmlns:msink="http://schemas.microsoft.com/ink/2010/main" type="inkWord" rotatedBoundingBox="8222,13674 8424,12713 8828,12798 8626,13759"/>
              </emma:interpretation>
              <emma:one-of disjunction-type="recognition" id="oneOf96">
                <emma:interpretation id="interp480" emma:lang="ko-KR" emma:confidence="0">
                  <emma:literal>y</emma:literal>
                </emma:interpretation>
                <emma:interpretation id="interp481" emma:lang="ko-KR" emma:confidence="0">
                  <emma:literal>9</emma:literal>
                </emma:interpretation>
                <emma:interpretation id="interp482" emma:lang="ko-KR" emma:confidence="0">
                  <emma:literal>Y</emma:literal>
                </emma:interpretation>
                <emma:interpretation id="interp483" emma:lang="ko-KR" emma:confidence="0">
                  <emma:literal>보</emma:literal>
                </emma:interpretation>
                <emma:interpretation id="interp48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95296.743">6411 10297 31,'-5'-18'64,"1"7"4,4 3 3,3 14 12,5 13-34,8 8 0,2 13-14,6 3-6,2 5 0,4 0-26,-5 1-3,-3-17 0,0-2 0,-4-6 0,-1-7 0,-4-9 0,-2-1 0,2-7 0,-4-10 0,4-5-9,1 25-52,-3-37-23,8-7 84,-8-8 0,8-1-86,-8-4-5,6 9 91,-10-6 0,-3-33 0,3 46-29,-7 3 9,0 14 15,-2 6 34,2 8 29,-33 49 31,7 15-3,-4 18-1,-10 14-56,-3 10-20,-1 5-9,-1-1 0,5-7 0,12-36 0,10-9 0,6-19 0,12-11 0,0-13-25,9-15-58,8-12-3,-1-13-3,6-5-6,-2-16 0</inkml:trace>
        </inkml:traceGroup>
        <inkml:traceGroup>
          <inkml:annotationXML>
            <emma:emma xmlns:emma="http://www.w3.org/2003/04/emma" version="1.0">
              <emma:interpretation id="{9210BC4F-4956-4C3A-94B3-882705085463}" emma:medium="tactile" emma:mode="ink">
                <msink:context xmlns:msink="http://schemas.microsoft.com/ink/2010/main" type="inkWord" rotatedBoundingBox="9141,12409 9190,13633 8925,13644 8876,12420"/>
              </emma:interpretation>
              <emma:one-of disjunction-type="recognition" id="oneOf97">
                <emma:interpretation id="interp485" emma:lang="ko-KR" emma:confidence="0">
                  <emma:literal>)</emma:literal>
                </emma:interpretation>
                <emma:interpretation id="interp486" emma:lang="ko-KR" emma:confidence="0">
                  <emma:literal>;</emma:literal>
                </emma:interpretation>
                <emma:interpretation id="interp487" emma:lang="ko-KR" emma:confidence="0">
                  <emma:literal>〕</emma:literal>
                </emma:interpretation>
                <emma:interpretation id="interp488" emma:lang="ko-KR" emma:confidence="0">
                  <emma:literal>j</emma:literal>
                </emma:interpretation>
                <emma:interpretation id="interp48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95733.5438">6957 9847 3,'-14'-12'54,"14"12"10,0 0 5,5 10 5,10 17-28,5 13-9,12 15 1,0 17-2,4 12-36,-2 16 36,-10 1-6,-1 7-6,-13-2-24,-5-1 0,-8-8 0,-12-9 0,-8-15 0,-5-13 0,-2-19 0,-2-7-51,5-13-32,-6-19-2,12-5-4,-4-22-5,11-5-3</inkml:trace>
        </inkml:traceGroup>
        <inkml:traceGroup>
          <inkml:annotationXML>
            <emma:emma xmlns:emma="http://www.w3.org/2003/04/emma" version="1.0">
              <emma:interpretation id="{010A65D6-60DA-4B27-BEDA-0908FA76D4E5}" emma:medium="tactile" emma:mode="ink">
                <msink:context xmlns:msink="http://schemas.microsoft.com/ink/2010/main" type="inkWord" rotatedBoundingBox="9839,12856 10367,12836 10379,13156 9851,13176"/>
              </emma:interpretation>
              <emma:one-of disjunction-type="recognition" id="oneOf98">
                <emma:interpretation id="interp490" emma:lang="ko-KR" emma:confidence="0">
                  <emma:literal>그</emma:literal>
                </emma:interpretation>
                <emma:interpretation id="interp491" emma:lang="ko-KR" emma:confidence="0">
                  <emma:literal>=</emma:literal>
                </emma:interpretation>
                <emma:interpretation id="interp492" emma:lang="ko-KR" emma:confidence="0">
                  <emma:literal>z</emma:literal>
                </emma:interpretation>
                <emma:interpretation id="interp493" emma:lang="ko-KR" emma:confidence="0">
                  <emma:literal>二</emma:literal>
                </emma:interpretation>
                <emma:interpretation id="interp49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03517.9575">7916 10347 12,'-13'-13'0,"0"5"73,1-3 8,-1 1-2,5 0-3,8 10-32,-12-17-3,12 17-8,0 0-7,18-5-15,-2 5-3,8-2-2,5 2-2,2 0 0,5-2-1,3 1 0,-1 0-2,-2 1 0,-3-1-1,0 2-2,-7-1 2,1 6 0,-5 2 0,-15 1-76,-2 2-1,-9-2-1,-9 5-6,-9-3-4,-1 7-1</inkml:trace>
          <inkml:trace contextRef="#ctx0" brushRef="#br0" timeOffset="203689.5578">7958 10493 23,'-11'16'83,"2"-2"0,9-14 0,10 44-6,9-39 1,6 1-30,8-3-33,9-3-4,2 0-3,0-3-6,3 2-17,-2 1-34,-4-1-27,-2 1-3,-16-5-4,0 2-5,-12-5-4</inkml:trace>
        </inkml:traceGroup>
        <inkml:traceGroup>
          <inkml:annotationXML>
            <emma:emma xmlns:emma="http://www.w3.org/2003/04/emma" version="1.0">
              <emma:interpretation id="{C7DAA393-098D-493B-A32F-24050E4D085F}" emma:medium="tactile" emma:mode="ink">
                <msink:context xmlns:msink="http://schemas.microsoft.com/ink/2010/main" type="inkWord" rotatedBoundingBox="11218,12322 15176,12172 15222,13394 11264,13544"/>
              </emma:interpretation>
              <emma:one-of disjunction-type="recognition" id="oneOf99">
                <emma:interpretation id="interp495" emma:lang="ko-KR" emma:confidence="0">
                  <emma:literal>×</emma:literal>
                </emma:interpretation>
                <emma:interpretation id="interp496" emma:lang="ko-KR" emma:confidence="0">
                  <emma:literal>ⅹ</emma:literal>
                </emma:interpretation>
                <emma:interpretation id="interp497" emma:lang="ko-KR" emma:confidence="0">
                  <emma:literal>Ⅹ</emma:literal>
                </emma:interpretation>
                <emma:interpretation id="interp498" emma:lang="ko-KR" emma:confidence="0">
                  <emma:literal>x</emma:literal>
                </emma:interpretation>
                <emma:interpretation id="interp49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206715.9631">9245 10171 16,'-2'-10'59,"-2"2"10,4 8 8,0 0-1,0 4-36,18 19 1,8 16-1,13 10-5,-3 0-3,12 9-6,-5-3-26,8 4 0,-6-8 0,6-6 0,-8-15 0,-6-6 0,-4-3 0,-4-6 0,-7-7 0,-4-7-22,0 0-59,-10-7-4,1-7-3,-9-12-4,4-5-2</inkml:trace>
          <inkml:trace contextRef="#ctx0" brushRef="#br0" timeOffset="206466.3626">9650 10081 50,'0'0'65,"1"7"7,-13 18-25,-7 12 2,-19 22 1,-2 3 0,-2 2-5,-2 0-7,6-1-11,-3-7-9,11-5-18,1-9 0,16-24 0,5-4 0,4-1 0,1-5 0,3-8-7,-2 10-44,2-10-29,0-10-1,0-10-6,4-3-4,-4-13 1</inkml:trace>
        </inkml:traceGroup>
        <inkml:traceGroup>
          <inkml:annotationXML>
            <emma:emma xmlns:emma="http://www.w3.org/2003/04/emma" version="1.0">
              <emma:interpretation id="{D213E2B5-EDF5-41B9-A939-69910CC727D7}" emma:medium="tactile" emma:mode="ink">
                <msink:context xmlns:msink="http://schemas.microsoft.com/ink/2010/main" type="inkWord" rotatedBoundingBox="11851,12227 12163,12481 11911,12791 11598,12537"/>
              </emma:interpretation>
              <emma:one-of disjunction-type="recognition" id="oneOf100">
                <emma:interpretation id="interp500" emma:lang="ko-KR" emma:confidence="0">
                  <emma:literal>"</emma:literal>
                </emma:interpretation>
                <emma:interpretation id="interp501" emma:lang="ko-KR" emma:confidence="0">
                  <emma:literal>“</emma:literal>
                </emma:interpretation>
                <emma:interpretation id="interp502" emma:lang="ko-KR" emma:confidence="0">
                  <emma:literal>「</emma:literal>
                </emma:interpretation>
                <emma:interpretation id="interp503" emma:lang="ko-KR" emma:confidence="0">
                  <emma:literal>丁</emma:literal>
                </emma:interpretation>
                <emma:interpretation id="interp50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207027.9636">9876 9875 26,'14'-13'61,"-5"5"8,2 5 3,-11 3 2,2 16-42,2 6 0,-3 7 0,2 3-2,-3 5-5,0 1-7,0 1-5,-1-8-5,-2-2-2,3-2-3,0-7-2,0-6-5,0-1-10,0-13-19,0 11-43,0-11-2,-3-5-6,0-10-5,-6-7 0</inkml:trace>
          <inkml:trace contextRef="#ctx0" brushRef="#br0" timeOffset="207230.764">9671 9922 37,'-14'-7'71,"14"7"3,-10-14 2,10 14-1,18-16-37,3 9-2,9 3-11,9 1-7,5-2-2,4 1-4,4 4-5,-1-1-5,0 1-11,-7 6-29,-6-1-37,-7 4-3,-9-2-4,-4-3-5,-9-2-2</inkml:trace>
        </inkml:traceGroup>
        <inkml:traceGroup>
          <inkml:annotationXML>
            <emma:emma xmlns:emma="http://www.w3.org/2003/04/emma" version="1.0">
              <emma:interpretation id="{29A0C8CA-8DF2-4FC6-A998-337211DEB0AC}" emma:medium="tactile" emma:mode="ink">
                <msink:context xmlns:msink="http://schemas.microsoft.com/ink/2010/main" type="inkWord" rotatedBoundingBox="12873,12334 13225,13144 12575,13426 12223,12616"/>
              </emma:interpretation>
              <emma:one-of disjunction-type="recognition" id="oneOf101">
                <emma:interpretation id="interp505" emma:lang="ko-KR" emma:confidence="0">
                  <emma:literal>Q</emma:literal>
                </emma:interpretation>
                <emma:interpretation id="interp506" emma:lang="ko-KR" emma:confidence="0">
                  <emma:literal>@</emma:literal>
                </emma:interpretation>
                <emma:interpretation id="interp507" emma:lang="ko-KR" emma:confidence="0">
                  <emma:literal>요</emma:literal>
                </emma:interpretation>
                <emma:interpretation id="interp508" emma:lang="ko-KR" emma:confidence="0">
                  <emma:literal>〇</emma:literal>
                </emma:interpretation>
                <emma:interpretation id="interp50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207807.965">10639 9956 35,'10'-16'65,"-3"-1"5,-2-1-1,-5 1-30,2 3-5,-2 3-3,-3 2-5,3 9-5,-18 0-5,3 7-1,-7 10 0,-3 12 0,-5 11 2,-2 11 0,-4 15 0,9 24-8,-1-2-9,14 1 0,13-10 0,13-6 0,15-16 0,17-15 0,14-17 0,15-30 0,1-12 0,0-11 0,-5-7 0,-4-7 0,-10-8 0,-11-6 0,-12-2 0,-18-1 0,-11 0 0,-10 6 0,-14 3 0,-9 2 0,-9 12 0,-5 10 0,-4 5 0,4 11 0,-2 6 0,6 4-19,4 12-66,2 0-1,9 4-6,-1 0-3,11 3-2</inkml:trace>
          <inkml:trace contextRef="#ctx0" brushRef="#br0" timeOffset="208026.3653">10522 10224 63,'18'32'94,"13"7"-4,-1-3-3,7 4-4,36 6-33,-29-5-11,-1 3-34,8-2-5,-12-14 0,-5-5 0,-1-6 0,-5-4 0,-6-7 0,4-2-2,-4-1-80,-8-11-2,4-7-2,-9-14-6,6-3-6</inkml:trace>
        </inkml:traceGroup>
        <inkml:traceGroup>
          <inkml:annotationXML>
            <emma:emma xmlns:emma="http://www.w3.org/2003/04/emma" version="1.0">
              <emma:interpretation id="{68391CA9-3A76-44AC-81D5-CD54370277D4}" emma:medium="tactile" emma:mode="ink">
                <msink:context xmlns:msink="http://schemas.microsoft.com/ink/2010/main" type="inkWord" rotatedBoundingBox="13039,12454 13205,12112 13518,12264 13352,12605"/>
              </emma:interpretation>
              <emma:one-of disjunction-type="recognition" id="oneOf102">
                <emma:interpretation id="interp510" emma:lang="ko-KR" emma:confidence="0">
                  <emma:literal>“</emma:literal>
                </emma:interpretation>
                <emma:interpretation id="interp511" emma:lang="ko-KR" emma:confidence="0">
                  <emma:literal>"</emma:literal>
                </emma:interpretation>
                <emma:interpretation id="interp512" emma:lang="ko-KR" emma:confidence="0">
                  <emma:literal>「</emma:literal>
                </emma:interpretation>
                <emma:interpretation id="interp513" emma:lang="ko-KR" emma:confidence="0">
                  <emma:literal>『</emma:literal>
                </emma:interpretation>
                <emma:interpretation id="interp51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208665.9663">11273 9674 22,'0'-12'58,"0"12"12,0 0 4,-4 5 0,4 17-36,0 2-3,-1 6-8,1 3-1,0 6-3,0-3-9,0 1-5,4-9-3,-3-4-3,5-3-5,-5-6-15,2-4-25,-3-11-32,0 0-2,0 0-5,0-9-6,-3-8-1</inkml:trace>
          <inkml:trace contextRef="#ctx0" brushRef="#br0" timeOffset="208853.1668">11130 9747 24,'-12'-4'80,"12"4"2,-6-10 0,10 3-5,10-3 1,9 1-47,16-1-11,2 3-10,6-2-1,1 9-10,-5-2-27,-43 2-46,76 2-4,-46-2-3,-2 4-4,-10-8-6</inkml:trace>
        </inkml:traceGroup>
        <inkml:traceGroup>
          <inkml:annotationXML>
            <emma:emma xmlns:emma="http://www.w3.org/2003/04/emma" version="1.0">
              <emma:interpretation id="{585EA401-C59F-4AA8-96EF-5E2324E3D914}" emma:medium="tactile" emma:mode="ink">
                <msink:context xmlns:msink="http://schemas.microsoft.com/ink/2010/main" type="inkWord" rotatedBoundingBox="14078,12350 14439,13032 13865,13337 13504,12654"/>
              </emma:interpretation>
              <emma:one-of disjunction-type="recognition" id="oneOf103">
                <emma:interpretation id="interp515" emma:lang="ko-KR" emma:confidence="0">
                  <emma:literal>Q</emma:literal>
                </emma:interpretation>
                <emma:interpretation id="interp516" emma:lang="ko-KR" emma:confidence="0">
                  <emma:literal>요</emma:literal>
                </emma:interpretation>
                <emma:interpretation id="interp517" emma:lang="ko-KR" emma:confidence="0">
                  <emma:literal>〇</emma:literal>
                </emma:interpretation>
                <emma:interpretation id="interp518" emma:lang="ko-KR" emma:confidence="0">
                  <emma:literal>o</emma:literal>
                </emma:interpretation>
                <emma:interpretation id="interp51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209601.9682">11920 10035 39,'11'-24'54,"-2"-3"7,0-1-22,-2 3 0,-5 1 0,0 4-2,-4 0-3,-5 10-2,-8 4-3,-5 11-4,-7 11-3,-3 16-3,-3 12-2,-4 15-1,2 15-7,4 2-9,10 3 0,6-6 0,15-4 0,15-11 0,17-13 0,14-19 0,14-17 0,6-11 0,7-15 0,1-9 0,-5-9 0,-5-3 0,-17-7 0,-13 0 0,-12-3 0,-14 3 0,-12 0 0,-14 4 0,-11 3 0,-9 3 0,-2 6 0,-6 4 0,2 12 0,0 4-4,4 6-79,4 3-2,3 0-2,6 5-6,2 2-3</inkml:trace>
          <inkml:trace contextRef="#ctx0" brushRef="#br0" timeOffset="209804.7685">11730 10189 55,'0'24'80,"27"7"10,5-1-5,15-1-2,-3 2-36,11-4-9,10 4-8,1-2-27,-3-6-3,-13-5 0,-10-9-5,-7-1-74,5 2-3,-14-8-3,2 8-4,-12-13-6</inkml:trace>
        </inkml:traceGroup>
        <inkml:traceGroup>
          <inkml:annotationXML>
            <emma:emma xmlns:emma="http://www.w3.org/2003/04/emma" version="1.0">
              <emma:interpretation id="{D7E5B181-2C3B-4C99-B049-513F1044B638}" emma:medium="tactile" emma:mode="ink">
                <msink:context xmlns:msink="http://schemas.microsoft.com/ink/2010/main" type="inkWord" rotatedBoundingBox="14614,13368 14753,12491 15194,12561 15055,13437"/>
              </emma:interpretation>
              <emma:one-of disjunction-type="recognition" id="oneOf104">
                <emma:interpretation id="interp520" emma:lang="ko-KR" emma:confidence="0">
                  <emma:literal>y</emma:literal>
                </emma:interpretation>
                <emma:interpretation id="interp521" emma:lang="ko-KR" emma:confidence="0">
                  <emma:literal>Y</emma:literal>
                </emma:interpretation>
                <emma:interpretation id="interp522" emma:lang="ko-KR" emma:confidence="0">
                  <emma:literal>4</emma:literal>
                </emma:interpretation>
                <emma:interpretation id="interp523" emma:lang="ko-KR" emma:confidence="0">
                  <emma:literal>니</emma:literal>
                </emma:interpretation>
                <emma:interpretation id="interp524" emma:lang="ko-KR" emma:confidence="0">
                  <emma:literal>丫</emma:literal>
                </emma:interpretation>
              </emma:one-of>
            </emma:emma>
          </inkml:annotationXML>
          <inkml:trace contextRef="#ctx0" brushRef="#br0" timeOffset="210241.5693">12756 10057 18,'0'0'67,"-14"-4"9,14 4 1,-8 10-2,8 36-23,2-51-13,4 27-11,7 8-7,3 5 1,11 8-6,-4-5-4,6-2-4,-6-5-8,6-5 0,-4-8-10,0-3-29,31-11-36,-42-14-6,3-8 81,-5-10-86,7-7-5,-6-10-1</inkml:trace>
          <inkml:trace contextRef="#ctx0" brushRef="#br0" timeOffset="210444.3693">13179 9986 14,'13'-9'81,"-13"9"8,5 16-3,-10 11-2,-11 10 0,-8 18-46,-4 13-38,-13 23 30,-3-1-25,1 3-5,3-5 0,11-7 0,-3-13 0,19-2 0,-3-22-48,16-29-36,5-6-3,-1-15-3,8-6-8,-6-12 0</inkml:trace>
        </inkml:traceGroup>
        <inkml:traceGroup>
          <inkml:annotationXML>
            <emma:emma xmlns:emma="http://www.w3.org/2003/04/emma" version="1.0">
              <emma:interpretation id="{FD98ED75-3327-4698-B422-6225D58196A1}" emma:medium="tactile" emma:mode="ink">
                <msink:context xmlns:msink="http://schemas.microsoft.com/ink/2010/main" type="inkWord" rotatedBoundingBox="15707,12276 18503,12170 18545,13292 15749,13398"/>
              </emma:interpretation>
              <emma:one-of disjunction-type="recognition" id="oneOf105">
                <emma:interpretation id="interp525" emma:lang="ko-KR" emma:confidence="0">
                  <emma:literal>=</emma:literal>
                </emma:interpretation>
                <emma:interpretation id="interp526" emma:lang="ko-KR" emma:confidence="0">
                  <emma:literal>z</emma:literal>
                </emma:interpretation>
                <emma:interpretation id="interp527" emma:lang="ko-KR" emma:confidence="0">
                  <emma:literal>Z</emma:literal>
                </emma:interpretation>
                <emma:interpretation id="interp528" emma:lang="ko-KR" emma:confidence="0">
                  <emma:literal>二</emma:literal>
                </emma:interpretation>
                <emma:interpretation id="interp52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211614.3717">13739 10063 52,'-13'0'65,"13"0"7,0 0 2,51-4-32,-36 2-3,8 0-4,5-2-1,6 0-5,4 0-7,-1-3-8,6 1-4,-4 1-5,-2 1-6,-4-1-13,-4 4-26,-3 1-37,-11 1-1,-5 3-5,-10-4-4,0 9-4</inkml:trace>
          <inkml:trace contextRef="#ctx0" brushRef="#br0" timeOffset="211785.972">13857 10215 63,'-14'21'77,"8"-7"-1,18-4-76,11-10 76,38 0-3,-7 0-42,0 0-27,2-1-32,6-4-31,-1-4-9,-16 0-7,1 2-8,-11-2 0</inkml:trace>
        </inkml:traceGroup>
        <inkml:traceGroup>
          <inkml:annotationXML>
            <emma:emma xmlns:emma="http://www.w3.org/2003/04/emma" version="1.0">
              <emma:interpretation id="{037B2397-8B70-4362-9DF7-99260D3023E6}" emma:medium="tactile" emma:mode="ink">
                <msink:context xmlns:msink="http://schemas.microsoft.com/ink/2010/main" type="inkWord" rotatedBoundingBox="16545,12799 17565,11938 18049,12512 17029,13372"/>
              </emma:interpretation>
              <emma:one-of disjunction-type="recognition" id="oneOf106">
                <emma:interpretation id="interp530" emma:lang="ko-KR" emma:confidence="0">
                  <emma:literal>사</emma:literal>
                </emma:interpretation>
                <emma:interpretation id="interp531" emma:lang="ko-KR" emma:confidence="0">
                  <emma:literal>자</emma:literal>
                </emma:interpretation>
                <emma:interpretation id="interp532" emma:lang="ko-KR" emma:confidence="0">
                  <emma:literal>와</emma:literal>
                </emma:interpretation>
                <emma:interpretation id="interp533" emma:lang="ko-KR" emma:confidence="0">
                  <emma:literal>心</emma:literal>
                </emma:interpretation>
                <emma:interpretation id="interp534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212394.3731">15416 9827 32,'0'-10'59,"0"10"11,-18 6 2,-4 9-24,-7 12-2,-10 9-2,-10 13-3,-12 9-2,-2 12-8,-1 2-31,4 1 26,-4-1-23,12-6-3,8-13 0,14-10 0,7-12 0,17-17 0,6-14 0,8-4 0,10-13-33,0-11-50,7 0-2,-6-16-3,6 0 88,-9-8-95,-1 3-2</inkml:trace>
          <inkml:trace contextRef="#ctx0" brushRef="#br0" timeOffset="212597.1734">14854 9963 26,'0'0'67,"-9"5"9,9 5 0,2 6 3,47 3-41,-25 10 0,-2 6-3,7 0-2,7 9-10,2-2-23,6 2 18,-2-5-16,7 4-2,-6-11 0,7-1 0,-10-6-21,-46-9-57,67 0-2,-35-11-3,1 3-8,-14-12-3</inkml:trace>
          <inkml:trace contextRef="#ctx0" brushRef="#br0" timeOffset="213080.7743">15563 9627 45,'15'-4'77,"-5"12"5,0 10-1,-3 7-3,24 14-35,-26-2-9,-3 11-4,1-3-10,-3-1-8,1-9-5,-1-6-5,2-4-2,-1-7 0,3-3-3,-4-15-17,0 0-32,0 0-27,9-5 0,-8-7-7,-1-6-6,0-5 3</inkml:trace>
          <inkml:trace contextRef="#ctx0" brushRef="#br0" timeOffset="213283.5746">15441 9730 74,'-31'-10'83,"8"6"-1,4-4-6,10-2-1,7 0-37,9 3-8,20 0-14,9 5-8,8 1-4,7-3-1,5 3-2,5 4-13,-6 38-38,0-34-25,-5 4-3,-10-5-3,-1 4-6,-13-3-3</inkml:trace>
        </inkml:traceGroup>
        <inkml:traceGroup>
          <inkml:annotationXML>
            <emma:emma xmlns:emma="http://www.w3.org/2003/04/emma" version="1.0">
              <emma:interpretation id="{93112968-E62D-4845-84F1-66A1962E8FD9}" emma:medium="tactile" emma:mode="ink">
                <msink:context xmlns:msink="http://schemas.microsoft.com/ink/2010/main" type="inkWord" rotatedBoundingBox="17857,13200 18168,12359 18515,12487 18204,13328"/>
              </emma:interpretation>
              <emma:one-of disjunction-type="recognition" id="oneOf107">
                <emma:interpretation id="interp535" emma:lang="ko-KR" emma:confidence="0">
                  <emma:literal>y</emma:literal>
                </emma:interpretation>
                <emma:interpretation id="interp536" emma:lang="ko-KR" emma:confidence="0">
                  <emma:literal>Y</emma:literal>
                </emma:interpretation>
                <emma:interpretation id="interp537" emma:lang="ko-KR" emma:confidence="0">
                  <emma:literal>4</emma:literal>
                </emma:interpretation>
                <emma:interpretation id="interp538" emma:lang="ko-KR" emma:confidence="0">
                  <emma:literal>丫</emma:literal>
                </emma:interpretation>
                <emma:interpretation id="interp53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213876.3757">16113 9984 22,'0'0'65,"-14"-3"9,14 3 5,0 0-2,-4 8-28,4 9-9,9 6-8,3 5-4,2 3-3,1 1-7,7 2-16,-3-5-2,5-2 0,-4-8 0,4-1 0,-2-9 0,1-8 0,-2-3 0,2-12 0,-2-7 0,4-6 0,-5-5-28,1-7-2,-2-2 1,-2-3 7,0 7 10,-5 1 8,-1 9 7,-6 5 9,4 11 14,-9 11 2,-6 15 2,-9 16-7,-6 11-20,-3 16-3,-18 32 0,-2 11 0,-3-1 0,9-1 0,-4-14 0,7-6-60,10-14-23,1-18-2,20-38-8,-1-17-7</inkml:trace>
        </inkml:traceGroup>
      </inkml:traceGroup>
    </inkml:traceGroup>
    <inkml:traceGroup>
      <inkml:annotationXML>
        <emma:emma xmlns:emma="http://www.w3.org/2003/04/emma" version="1.0">
          <emma:interpretation id="{3224ACC4-D0AF-497E-8619-8387958B495A}" emma:medium="tactile" emma:mode="ink">
            <msink:context xmlns:msink="http://schemas.microsoft.com/ink/2010/main" type="paragraph" rotatedBoundingBox="8505,14752 22233,14309 22271,15512 8544,1595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8A81E81-F5C8-476B-BB61-CA8277E1AD87}" emma:medium="tactile" emma:mode="ink">
              <msink:context xmlns:msink="http://schemas.microsoft.com/ink/2010/main" type="inkBullet" rotatedBoundingBox="8505,14752 9355,14724 9382,15560 8532,15588"/>
            </emma:interpretation>
            <emma:one-of disjunction-type="recognition" id="oneOf108">
              <emma:interpretation id="interp540" emma:lang="ko-KR" emma:confidence="0">
                <emma:literal>려</emma:literal>
              </emma:interpretation>
              <emma:interpretation id="interp541" emma:lang="ko-KR" emma:confidence="0">
                <emma:literal>대</emma:literal>
              </emma:interpretation>
              <emma:interpretation id="interp542" emma:lang="ko-KR" emma:confidence="0">
                <emma:literal>긔</emma:literal>
              </emma:interpretation>
              <emma:interpretation id="interp543" emma:lang="ko-KR" emma:confidence="0">
                <emma:literal>ㅕ</emma:literal>
              </emma:interpretation>
              <emma:interpretation id="interp544" emma:lang="ko-KR" emma:confidence="0">
                <emma:literal>리</emma:literal>
              </emma:interpretation>
            </emma:one-of>
          </emma:emma>
        </inkml:annotationXML>
        <inkml:trace contextRef="#ctx0" brushRef="#br4" timeOffset="232362.4081">6529 12636 27,'-3'13'54,"7"-9"7,19 5 6,12 3-32,15-9-1,2 1-1,14-4-2,10 0-3,0-3-4,-2 1-8,-5-7-6,-7-2-4,-12 7-1,-4 2-2,-15-2-3,-12-2-9,-9 2-16,-10 4-14,-2-45-13,-9 42-19,-5-8-8,-2 1-3,-4-5 5</inkml:trace>
        <inkml:trace contextRef="#ctx0" brushRef="#br4" timeOffset="232097.2077">6604 12461 51,'-11'1'75,"2"-1"-4,-1 0-1,10 0-4,-8-6-39,8 6-4,14 0-7,4 1-6,9 1-2,2-1 0,12 2 1,1 0-1,9 0-1,0-3-1,5 2-2,-3-2-1,-1 0-2,-4 0-1,-6 0-5,-5-2-11,-11 1-15,-7 0-12,-19 1-30,10 0-3,-16 0-7,-9 4-2</inkml:trace>
        <inkml:trace contextRef="#ctx0" brushRef="#br4" timeOffset="232705.6087">6892 12188 27,'-17'-8'68,"3"0"3,0 2-2,4 0-3,1 5-37,9 1-9,0 0-4,7 9-5,5 3-3,7 7-5,9 1-1,4 4 0,9 4 0,2 0 0,8 2-1,-2-1 1,6 1-2,-6-1 1,-5 0-1,-3 1 0,-8-4 0,-7 8 3,-11 1 1,-12 9 1,-6 5 0,-17 1 1,-11 6-2,-7-2-9,-8 0-29,-3-10-35,3-6-4,4-18-3,8-12-6,8-10 0</inkml:trace>
      </inkml:traceGroup>
      <inkml:traceGroup>
        <inkml:annotationXML>
          <emma:emma xmlns:emma="http://www.w3.org/2003/04/emma" version="1.0">
            <emma:interpretation id="{54CEF64E-C75D-42AD-92F7-A4809871CD5D}" emma:medium="tactile" emma:mode="ink">
              <msink:context xmlns:msink="http://schemas.microsoft.com/ink/2010/main" type="line" rotatedBoundingBox="10406,14734 22234,14353 22271,15512 10443,15893"/>
            </emma:interpretation>
          </emma:emma>
        </inkml:annotationXML>
        <inkml:traceGroup>
          <inkml:annotationXML>
            <emma:emma xmlns:emma="http://www.w3.org/2003/04/emma" version="1.0">
              <emma:interpretation id="{9EA71B64-EC98-40BF-9F40-7CFA17F39848}" emma:medium="tactile" emma:mode="ink">
                <msink:context xmlns:msink="http://schemas.microsoft.com/ink/2010/main" type="inkWord" rotatedBoundingBox="10323,15869 10425,14976 10752,15014 10650,15906"/>
              </emma:interpretation>
              <emma:one-of disjunction-type="recognition" id="oneOf109">
                <emma:interpretation id="interp545" emma:lang="ko-KR" emma:confidence="0">
                  <emma:literal>p</emma:literal>
                </emma:interpretation>
                <emma:interpretation id="interp546" emma:lang="ko-KR" emma:confidence="0">
                  <emma:literal>P</emma:literal>
                </emma:interpretation>
                <emma:interpretation id="interp547" emma:lang="ko-KR" emma:confidence="0">
                  <emma:literal>r</emma:literal>
                </emma:interpretation>
                <emma:interpretation id="interp548" emma:lang="ko-KR" emma:confidence="0">
                  <emma:literal>8</emma:literal>
                </emma:interpretation>
                <emma:interpretation id="interp549" emma:lang="ko-KR" emma:confidence="0">
                  <emma:literal>n</emma:literal>
                </emma:interpretation>
              </emma:one-of>
            </emma:emma>
          </inkml:annotationXML>
          <inkml:trace contextRef="#ctx0" brushRef="#br4" timeOffset="233563.6102">8428 12495 19,'-3'-13'49,"0"0"-1,3 13 5,0 0-15,0 9 2,4 22 1,3 15-2,3 18-5,-2 10 5,0 12-1,1 3-6,-1 3-10,2-6-10,-4-10-7,3-8-5,-5-19 2,1-11-2,-3-17 0,2-11 0,-4-10 0,0 0 0,-4-23 0,1-5 0,-3-9 0,4-3 0,-1-11 0,-4-5 0,2-5-15,-1-10 0,0-2 1,1 0 1,5 3 2,3 1 2,9 7 4,9 8 2,2 6 3,12 16 1,-1 9 1,5 8 1,-3 15 3,-3 3-1,-10 15 1,-9 13 1,-10 8 0,-7 8-1,-9 5 1,-9 0-2,-6-1 0,-5-4-1,2-7-2,2-7-4,5-11-3,7-7-18,4-7-27,12-8-26,0-10-3,4-7-5,13-4-5,-4-9 5</inkml:trace>
        </inkml:traceGroup>
        <inkml:traceGroup>
          <inkml:annotationXML>
            <emma:emma xmlns:emma="http://www.w3.org/2003/04/emma" version="1.0">
              <emma:interpretation id="{5C2EDD77-F33E-4027-8BB4-57F267E583A3}" emma:medium="tactile" emma:mode="ink">
                <msink:context xmlns:msink="http://schemas.microsoft.com/ink/2010/main" type="inkWord" rotatedBoundingBox="10696,15302 10971,14891 11288,15102 11013,15514"/>
              </emma:interpretation>
              <emma:one-of disjunction-type="recognition" id="oneOf110">
                <emma:interpretation id="interp550" emma:lang="ko-KR" emma:confidence="0">
                  <emma:literal>r</emma:literal>
                </emma:interpretation>
                <emma:interpretation id="interp551" emma:lang="ko-KR" emma:confidence="0">
                  <emma:literal>卜</emma:literal>
                </emma:interpretation>
                <emma:interpretation id="interp552" emma:lang="ko-KR" emma:confidence="0">
                  <emma:literal>「</emma:literal>
                </emma:interpretation>
                <emma:interpretation id="interp553" emma:lang="ko-KR" emma:confidence="0">
                  <emma:literal>i</emma:literal>
                </emma:interpretation>
                <emma:interpretation id="interp554" emma:lang="ko-KR" emma:confidence="0">
                  <emma:literal>V</emma:literal>
                </emma:interpretation>
              </emma:one-of>
            </emma:emma>
          </inkml:annotationXML>
          <inkml:trace contextRef="#ctx0" brushRef="#br4" timeOffset="233875.6108">8804 12567 13,'27'-8'72,"1"4"7,-3 6-1,1 7-1,-3-4-23,-2 26-16,-4 5-8,-2 9-7,-1 1-7,-10 2-5,3-2-4,-7-8-1,0-6-1,0-11-3,-2-10-2,2-11 0,-9-8 0,4-11 0,5-11 0,0-6 0,7-6 0,3-3 0,8-2 0,4 2 0,3 4 0,2 4 0,4 7 0,-1 6-11,0 9-14,-9 6-21,0 9-34,1 1 0,-11 5-5,2 7-5,-8-3 3</inkml:trace>
        </inkml:traceGroup>
        <inkml:traceGroup>
          <inkml:annotationXML>
            <emma:emma xmlns:emma="http://www.w3.org/2003/04/emma" version="1.0">
              <emma:interpretation id="{6D2B4F23-04C4-48B0-BC15-546D6F285EC6}" emma:medium="tactile" emma:mode="ink">
                <msink:context xmlns:msink="http://schemas.microsoft.com/ink/2010/main" type="inkWord" rotatedBoundingBox="11260,15232 11687,15022 11864,15381 11438,15592"/>
              </emma:interpretation>
              <emma:one-of disjunction-type="recognition" id="oneOf111">
                <emma:interpretation id="interp555" emma:lang="ko-KR" emma:confidence="0">
                  <emma:literal>e</emma:literal>
                </emma:interpretation>
                <emma:interpretation id="interp556" emma:lang="ko-KR" emma:confidence="0">
                  <emma:literal>으</emma:literal>
                </emma:interpretation>
                <emma:interpretation id="interp557" emma:lang="ko-KR" emma:confidence="0">
                  <emma:literal>오</emma:literal>
                </emma:interpretation>
                <emma:interpretation id="interp558" emma:lang="ko-KR" emma:confidence="0">
                  <emma:literal>t</emma:literal>
                </emma:interpretation>
                <emma:interpretation id="interp559" emma:lang="ko-KR" emma:confidence="0">
                  <emma:literal>ㄷ</emma:literal>
                </emma:interpretation>
              </emma:one-of>
            </emma:emma>
          </inkml:annotationXML>
          <inkml:trace contextRef="#ctx0" brushRef="#br4" timeOffset="234250.0114">9339 12620 19,'-14'8'71,"7"5"5,-4 1 1,4-1-3,4 23-21,6-21-22,16-1-3,3-8-8,9 0-5,3-11-5,6-9-3,6-4-2,0-8-3,-2-3-2,-1-4-3,-10-2-2,-5-1-1,-10 6 0,-13 2-1,-6 8 2,-16 11 1,-12 8 6,-5 11 4,-13 14 5,0 12 1,-2 6 2,5 5 0,10 2-14,8-3 0,15 0 0,11-9 0,14-3 0,11-11 0,15-5 0,5-8 0,9-5-15,22-5-66,-24-6-3,2-9-4,-10-6-5,1-3-2</inkml:trace>
        </inkml:traceGroup>
        <inkml:traceGroup>
          <inkml:annotationXML>
            <emma:emma xmlns:emma="http://www.w3.org/2003/04/emma" version="1.0">
              <emma:interpretation id="{0E76801A-7C67-48B1-AC7B-7CF23A17D93B}" emma:medium="tactile" emma:mode="ink">
                <msink:context xmlns:msink="http://schemas.microsoft.com/ink/2010/main" type="inkWord" rotatedBoundingBox="11940,15571 11979,14996 12230,15013 12191,15588"/>
              </emma:interpretation>
              <emma:one-of disjunction-type="recognition" id="oneOf112">
                <emma:interpretation id="interp560" emma:lang="ko-KR" emma:confidence="0">
                  <emma:literal>s</emma:literal>
                </emma:interpretation>
                <emma:interpretation id="interp561" emma:lang="ko-KR" emma:confidence="0">
                  <emma:literal>S</emma:literal>
                </emma:interpretation>
                <emma:interpretation id="interp562" emma:lang="ko-KR" emma:confidence="0">
                  <emma:literal>8</emma:literal>
                </emma:interpretation>
                <emma:interpretation id="interp563" emma:lang="ko-KR" emma:confidence="0">
                  <emma:literal>:</emma:literal>
                </emma:interpretation>
                <emma:interpretation id="interp564" emma:lang="ko-KR" emma:confidence="0">
                  <emma:literal>’</emma:literal>
                </emma:interpretation>
              </emma:one-of>
            </emma:emma>
          </inkml:annotationXML>
          <inkml:trace contextRef="#ctx0" brushRef="#br4" timeOffset="234718.0123">10131 12433 6,'0'0'71,"7"-9"2,-7 9-1,-7 2-1,-8 6 1,-6 6-42,-2 4-12,-5 4-5,2 4 0,4 1 0,5-2-1,13-2-3,6-1-1,18 0-1,11 4 0,6-3-1,3 1-1,-3 1 0,-3 4-5,-12-1 0,-12 4 0,-11-2 0,-19-1 0,-7 0 0,-10-5 0,-3-3 0,0-1 0,4-8 0,4-8 0,13-4-36,19 0-44,-10-15-3,19-4-4,7-7-5,10-1-4</inkml:trace>
        </inkml:traceGroup>
        <inkml:traceGroup>
          <inkml:annotationXML>
            <emma:emma xmlns:emma="http://www.w3.org/2003/04/emma" version="1.0">
              <emma:interpretation id="{2A0B7B9A-4C2E-4E93-B67E-E6E8219159C8}" emma:medium="tactile" emma:mode="ink">
                <msink:context xmlns:msink="http://schemas.microsoft.com/ink/2010/main" type="inkWord" rotatedBoundingBox="12251,15317 12604,14998 12833,15252 12479,15570"/>
              </emma:interpretation>
              <emma:one-of disjunction-type="recognition" id="oneOf113">
                <emma:interpretation id="interp565" emma:lang="ko-KR" emma:confidence="0">
                  <emma:literal>e</emma:literal>
                </emma:interpretation>
                <emma:interpretation id="interp566" emma:lang="ko-KR" emma:confidence="0">
                  <emma:literal>t</emma:literal>
                </emma:interpretation>
                <emma:interpretation id="interp567" emma:lang="ko-KR" emma:confidence="0">
                  <emma:literal>은</emma:literal>
                </emma:interpretation>
                <emma:interpretation id="interp568" emma:lang="ko-KR" emma:confidence="0">
                  <emma:literal>으</emma:literal>
                </emma:interpretation>
                <emma:interpretation id="interp569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235076.8129">10256 12734 25,'10'4'76,"0"3"4,1 0-4,-2-2-1,4 0-1,3-2-51,6-2-5,6-1-3,-2-6-4,8-9-4,0-4-1,7-3 0,0-5-2,-1-4-3,-7-1-2,-7-1-1,-5 2-1,-11 4-1,-10 5 1,-8 7 1,-16 7 1,-6 8 2,-9 10 2,-4 11 3,2 7 1,3 10 1,6 2-3,7 2-5,10-1 0,9-1 0,6-4 0,11-4 0,7-4 0,7-7 0,1-6 0,9-9-33,6-5-47,-5-5-3,4-8-3,-7-10-7,3-6-1</inkml:trace>
        </inkml:traceGroup>
        <inkml:traceGroup>
          <inkml:annotationXML>
            <emma:emma xmlns:emma="http://www.w3.org/2003/04/emma" version="1.0">
              <emma:interpretation id="{0C3D05BE-5C9F-4D9F-8AA4-9D2E84294F70}" emma:medium="tactile" emma:mode="ink">
                <msink:context xmlns:msink="http://schemas.microsoft.com/ink/2010/main" type="inkWord" rotatedBoundingBox="12758,15095 13581,14846 13707,15261 12884,15510"/>
              </emma:interpretation>
              <emma:one-of disjunction-type="recognition" id="oneOf114">
                <emma:interpretation id="interp570" emma:lang="ko-KR" emma:confidence="0">
                  <emma:literal>w</emma:literal>
                </emma:interpretation>
                <emma:interpretation id="interp571" emma:lang="ko-KR" emma:confidence="0">
                  <emma:literal>N</emma:literal>
                </emma:interpretation>
                <emma:interpretation id="interp572" emma:lang="ko-KR" emma:confidence="0">
                  <emma:literal>Ⅳ</emma:literal>
                </emma:interpretation>
                <emma:interpretation id="interp573" emma:lang="ko-KR" emma:confidence="0">
                  <emma:literal>나</emma:literal>
                </emma:interpretation>
                <emma:interpretation id="interp574" emma:lang="ko-KR" emma:confidence="0">
                  <emma:literal>n</emma:literal>
                </emma:interpretation>
              </emma:one-of>
            </emma:emma>
          </inkml:annotationXML>
          <inkml:trace contextRef="#ctx0" brushRef="#br4" timeOffset="235435.6135">10845 12488 56,'4'7'79,"-1"11"5,-1 3-4,3 3-2,-3 3-34,4 10-16,-3 1 0,-3 1-7,0 1-8,0-5-13,0-5 0,-3-6 0,3-6 0,0-18 0,0 7 0,3-13 0,8-12 0,0-10 0,5-5 0,5-8 0,4-3 0,1 0 0,1-1 0,4 3 0,0 9 0,1 5 0,-4 8 0,-6 6 0,-2 7 0,-2 4-18,-5 4-19,-4 10-14,-6-2-29,0 6-3,-2-6-4,2 7-1</inkml:trace>
          <inkml:trace contextRef="#ctx0" brushRef="#br4" timeOffset="235934.8143">11085 12457 19,'15'8'70,"-3"4"8,2 7 0,0 8-1,42 5-34,-43 9-6,5 4-5,-5-6-6,-2-2-7,3-5-5,-3-8-2,6-11-6,-1-6-6,9-7 0,-2-10 0,5-9 0,0-10 0,0-3 0,1-8 0,2-1 0,-6-2 0,-3-2 0,-4-2 0,-2 9 0,-5 1 0,1 11-5,-6 9-49,-2 6-29,-4 11 0,0 0-6,0 0-4,0 13 1</inkml:trace>
        </inkml:traceGroup>
        <inkml:traceGroup>
          <inkml:annotationXML>
            <emma:emma xmlns:emma="http://www.w3.org/2003/04/emma" version="1.0">
              <emma:interpretation id="{F8575AE5-C4A2-4567-BF7C-C1DF6FDFD8F5}" emma:medium="tactile" emma:mode="ink">
                <msink:context xmlns:msink="http://schemas.microsoft.com/ink/2010/main" type="inkWord" rotatedBoundingBox="13495,15330 13721,14929 14088,15136 13862,15537"/>
              </emma:interpretation>
              <emma:one-of disjunction-type="recognition" id="oneOf115">
                <emma:interpretation id="interp575" emma:lang="ko-KR" emma:confidence="0">
                  <emma:literal>e</emma:literal>
                </emma:interpretation>
                <emma:interpretation id="interp576" emma:lang="ko-KR" emma:confidence="0">
                  <emma:literal>으</emma:literal>
                </emma:interpretation>
                <emma:interpretation id="interp577" emma:lang="ko-KR" emma:confidence="0">
                  <emma:literal>C</emma:literal>
                </emma:interpretation>
                <emma:interpretation id="interp578" emma:lang="ko-KR" emma:confidence="0">
                  <emma:literal>c</emma:literal>
                </emma:interpretation>
                <emma:interpretation id="interp579" emma:lang="ko-KR" emma:confidence="0">
                  <emma:literal>오</emma:literal>
                </emma:interpretation>
              </emma:one-of>
            </emma:emma>
          </inkml:annotationXML>
          <inkml:trace contextRef="#ctx0" brushRef="#br4" timeOffset="236340.4151">11628 12682 55,'-5'11'73,"5"-11"2,0 0-3,0 0-23,3-6-14,7-4-3,2-4-12,6-3-9,4-5-5,6 0-2,1 1-2,0-7-2,0 3 0,-5-4 0,-4 6-2,-8-1 0,-8 7-1,-7 4 2,-12 11 0,-12 4 5,-4 10 3,-9 11 2,-2 4 3,0 8 1,2 1 1,7 5-1,6-1-1,12-3-10,6-2-2,9-3 0,15-3 0,9-7 0,9-4 0,4-4 0,7-8 0,2-1 0,-2-5 0,3-3-3,-5-5-55,-7-5-24,-3-2-3,-12-5-4,1 2-5,-9-6 2</inkml:trace>
        </inkml:traceGroup>
        <inkml:traceGroup>
          <inkml:annotationXML>
            <emma:emma xmlns:emma="http://www.w3.org/2003/04/emma" version="1.0">
              <emma:interpretation id="{A7FD8414-C1B3-4312-A2C5-7E0B7E15392F}" emma:medium="tactile" emma:mode="ink">
                <msink:context xmlns:msink="http://schemas.microsoft.com/ink/2010/main" type="inkWord" rotatedBoundingBox="14033,15366 14195,14967 14531,15103 14369,15502"/>
              </emma:interpretation>
              <emma:one-of disjunction-type="recognition" id="oneOf116">
                <emma:interpretation id="interp580" emma:lang="ko-KR" emma:confidence="0">
                  <emma:literal>s</emma:literal>
                </emma:interpretation>
                <emma:interpretation id="interp581" emma:lang="ko-KR" emma:confidence="0">
                  <emma:literal>S</emma:literal>
                </emma:interpretation>
                <emma:interpretation id="interp582" emma:lang="ko-KR" emma:confidence="0">
                  <emma:literal>3</emma:literal>
                </emma:interpretation>
                <emma:interpretation id="interp583" emma:lang="ko-KR" emma:confidence="0">
                  <emma:literal>,</emma:literal>
                </emma:interpretation>
                <emma:interpretation id="interp584" emma:lang="ko-KR" emma:confidence="0">
                  <emma:literal>5</emma:literal>
                </emma:interpretation>
              </emma:one-of>
            </emma:emma>
          </inkml:annotationXML>
          <inkml:trace contextRef="#ctx0" brushRef="#br4" timeOffset="236652.4157">12339 12446 20,'0'0'64,"9"-2"9,-9 2 2,-12 11-3,-6 2-31,-3 3-11,-1 1-7,4 4-1,9 0-3,3 0-6,6-1-4,13-2 0,10 2 0,7-1 0,6 2 0,-1-3-1,-5 0-2,-8-3-6,-8 1 0,-14 1 0,-20-3 0,-11 0 0,-11-3 0,-4 0 0,-11-6 0,1 3-64,7-7-20,4-3 0,15-10-8,3-10-5</inkml:trace>
        </inkml:traceGroup>
        <inkml:traceGroup>
          <inkml:annotationXML>
            <emma:emma xmlns:emma="http://www.w3.org/2003/04/emma" version="1.0">
              <emma:interpretation id="{35CA4968-F7E8-4345-ADC4-4A7E77E0796A}" emma:medium="tactile" emma:mode="ink">
                <msink:context xmlns:msink="http://schemas.microsoft.com/ink/2010/main" type="inkWord" rotatedBoundingBox="16002,14632 17884,14571 17907,15288 16025,15349"/>
              </emma:interpretation>
              <emma:one-of disjunction-type="recognition" id="oneOf117">
                <emma:interpretation id="interp585" emma:lang="ko-KR" emma:confidence="0">
                  <emma:literal>영</emma:literal>
                </emma:interpretation>
                <emma:interpretation id="interp586" emma:lang="ko-KR" emma:confidence="0">
                  <emma:literal>잉</emma:literal>
                </emma:interpretation>
                <emma:interpretation id="interp587" emma:lang="ko-KR" emma:confidence="0">
                  <emma:literal>성</emma:literal>
                </emma:interpretation>
                <emma:interpretation id="interp588" emma:lang="ko-KR" emma:confidence="0">
                  <emma:literal>야</emma:literal>
                </emma:interpretation>
                <emma:interpretation id="interp589" emma:lang="ko-KR" emma:confidence="0">
                  <emma:literal>山</emma:literal>
                </emma:interpretation>
              </emma:one-of>
            </emma:emma>
          </inkml:annotationXML>
          <inkml:trace contextRef="#ctx0" brushRef="#br4" timeOffset="237853.6178">14364 12467 46,'11'-7'56,"-11"7"-1,7-14-1,-7 14-26,-4-10-13,-4 8-5,-4 2-3,-6-1 4,-4 1 3,-7 4 4,-4 7 6,-6 4 1,0 6 4,2 7-4,0 3-1,8 6-4,1 2-3,15-2-4,7-3-5,10-4-1,13-7-2,9-9-5,8-7 0,9-10 0,7-9 0,6-11 0,-1-4 0,1-8 0,-7-5 0,-2-4 0,-7-5 0,-10-4 0,-8-3 0,-9-2-5,-4-1-3,-9 2 0,0 2 2,-8 6 2,-2 7 1,-1 9 1,0 10 2,-1 10 0,4 13 2,-1 10 1,0 19 1,5 11 2,1 9 0,2 12 0,1 1 1,6 4-5,4 0-2,3-5 0,2-4 0,0-8 0,1-8 0,4-10 0,0-5 0,1-8 0,1-6 0,0-4 0,0-11 0,6-9-23,-2-9-8,-1 0-4,1-8 0,-3-2 1,2 2 10,-8-1 14,-1 9 12,-6 2 9,-2 11 9,-8 8 8,0 0 1,-7 1 0,-4 14-9,4 3-8,-1 2-2,5-3-1,3 1-2,10-6-2,9-2-1,10-8 0,3-2-2,-2-6-2,-1-4 0,-3-3 0,-9-5 0,-13 2 0,-8 0 0,-11 2 0,-10 1 0,-4 2 0,-6 4 0,2 7-6,2 0-38,7 2-34,9 3-4,4 3-4,11 3-5,7 1-2</inkml:trace>
        </inkml:traceGroup>
        <inkml:traceGroup>
          <inkml:annotationXML>
            <emma:emma xmlns:emma="http://www.w3.org/2003/04/emma" version="1.0">
              <emma:interpretation id="{49D288D1-A353-45D0-8ACC-C790C37E1F26}" emma:medium="tactile" emma:mode="ink">
                <msink:context xmlns:msink="http://schemas.microsoft.com/ink/2010/main" type="inkWord" rotatedBoundingBox="17041,15209 17531,14620 17949,14968 17459,15556"/>
              </emma:interpretation>
              <emma:one-of disjunction-type="recognition" id="oneOf118">
                <emma:interpretation id="interp590" emma:lang="ko-KR" emma:confidence="0">
                  <emma:literal>t</emma:literal>
                </emma:interpretation>
                <emma:interpretation id="interp591" emma:lang="ko-KR" emma:confidence="0">
                  <emma:literal>÷</emma:literal>
                </emma:interpretation>
                <emma:interpretation id="interp592" emma:lang="ko-KR" emma:confidence="0">
                  <emma:literal>£</emma:literal>
                </emma:interpretation>
                <emma:interpretation id="interp593" emma:lang="ko-KR" emma:confidence="0">
                  <emma:literal>七</emma:literal>
                </emma:interpretation>
                <emma:interpretation id="interp594" emma:lang="ko-KR" emma:confidence="0">
                  <emma:literal>士</emma:literal>
                </emma:interpretation>
              </emma:one-of>
            </emma:emma>
          </inkml:annotationXML>
          <inkml:trace contextRef="#ctx0" brushRef="#br4" timeOffset="238212.4184">15096 12667 0,'28'9'80,"-2"-9"4,1 0-1,-3-11-3,1-4-2,4 1-39,0-13-12,-2-2-10,2-4-6,-1-4-5,-1-5-2,-1-7-2,-4-5-2,-1 3 0,-6-2 0,-2 1 0,-5 9 0,-4 4 0,-3 10 0,-2 17 0,-7 12 0,-2 16 0,-2 17 0,-1 7 0,1 16 0,2 6 0,5 7 0,5-5 0,4 1 0,8-6 0,9-8 0,5-6 0,4-15 0,2-8 0,4-8 0,-6-12 0,3-2 0,-6-5-61,-11-14-24,-3-4-2,-13-10-5,-5 1-6</inkml:trace>
          <inkml:trace contextRef="#ctx0" brushRef="#br4" timeOffset="238384.0187">15314 12429 58,'-41'1'84,"5"11"-3,15-6-3,21-6-3,0 0 0,62 0-61,-19-4-5,9-1-2,9-4-3,8-1-2,4 4-15,-6-1-34,-3-4-28,-1-3 0,-15 1-8,-2-1-3,-9 0-4</inkml:trace>
        </inkml:traceGroup>
        <inkml:traceGroup>
          <inkml:annotationXML>
            <emma:emma xmlns:emma="http://www.w3.org/2003/04/emma" version="1.0">
              <emma:interpretation id="{8862EE88-D876-4605-9EA3-559E14472FA8}" emma:medium="tactile" emma:mode="ink">
                <msink:context xmlns:msink="http://schemas.microsoft.com/ink/2010/main" type="inkWord" rotatedBoundingBox="18616,14469 22234,14353 22269,15445 18651,15561"/>
              </emma:interpretation>
              <emma:one-of disjunction-type="recognition" id="oneOf119">
                <emma:interpretation id="interp595" emma:lang="ko-KR" emma:confidence="0">
                  <emma:literal>p</emma:literal>
                </emma:interpretation>
                <emma:interpretation id="interp596" emma:lang="ko-KR" emma:confidence="0">
                  <emma:literal>P</emma:literal>
                </emma:interpretation>
                <emma:interpretation id="interp597" emma:lang="ko-KR" emma:confidence="0">
                  <emma:literal>8</emma:literal>
                </emma:interpretation>
                <emma:interpretation id="interp598" emma:lang="ko-KR" emma:confidence="0">
                  <emma:literal>n</emma:literal>
                </emma:interpretation>
                <emma:interpretation id="interp599" emma:lang="ko-KR" emma:confidence="0">
                  <emma:literal>『</emma:literal>
                </emma:interpretation>
              </emma:one-of>
            </emma:emma>
          </inkml:annotationXML>
          <inkml:trace contextRef="#ctx0" brushRef="#br4" timeOffset="239070.4199">16685 12253 18,'3'-10'60,"-3"10"0,4-12-1,-4 12 7,11 8-27,-5 10-6,-2 10-2,0 15-2,-1 8-2,-1 12 1,-2 6-1,2 4-7,-2-2-6,0-4-14,0-2 0,-2-11 0,1-5 0,1-16 0,0-6 0,-1-10 0,-1-7 0,2-10 0,0 0 0,-9-13 0,3-8 0,0-5 0,-3-8 0,-1-9 0,1-12 0,0-7-13,-3-5-5,8-8-4,4-2 2,7-5-1,8 4 5,5 1 6,14 12 8,6 9 5,9 9 5,-1 19 4,-8 12 2,3 16 1,-9 14-1,-10 16-2,-16 14-3,-11 4-2,-19 3-1,-8 3 0,-7 0-2,-9-6 0,0-7-2,3-3-2,4-13-4,9-4-11,8-10-17,4-8-21,18-3-24,0 0-5,0-4-4,8-10-3</inkml:trace>
        </inkml:traceGroup>
        <inkml:traceGroup>
          <inkml:annotationXML>
            <emma:emma xmlns:emma="http://www.w3.org/2003/04/emma" version="1.0">
              <emma:interpretation id="{0403DEAF-3A8E-450F-8135-66DEAC44AFA2}" emma:medium="tactile" emma:mode="ink">
                <msink:context xmlns:msink="http://schemas.microsoft.com/ink/2010/main" type="inkWord" rotatedBoundingBox="19043,14874 19792,14703 19873,15058 19124,15230"/>
              </emma:interpretation>
              <emma:one-of disjunction-type="recognition" id="oneOf120">
                <emma:interpretation id="interp600" emma:lang="ko-KR" emma:confidence="0">
                  <emma:literal>n</emma:literal>
                </emma:interpretation>
                <emma:interpretation id="interp601" emma:lang="ko-KR" emma:confidence="0">
                  <emma:literal>∞</emma:literal>
                </emma:interpretation>
                <emma:interpretation id="interp602" emma:lang="ko-KR" emma:confidence="0">
                  <emma:literal>소</emma:literal>
                </emma:interpretation>
                <emma:interpretation id="interp603" emma:lang="ko-KR" emma:confidence="0">
                  <emma:literal>ㅁ</emma:literal>
                </emma:interpretation>
                <emma:interpretation id="interp604" emma:lang="ko-KR" emma:confidence="0">
                  <emma:literal>w</emma:literal>
                </emma:interpretation>
              </emma:one-of>
            </emma:emma>
          </inkml:annotationXML>
          <inkml:trace contextRef="#ctx0" brushRef="#br4" timeOffset="239647.6209">17093 12281 52,'10'24'71,"-1"4"2,-6 3 0,-3-31-19,7 43-20,-7-1 0,0-5-10,-1-2-9,-2-9-3,0-6 1,3-4-3,0-16-1,0 0-1,0-4 0,3-13 0,0-8-2,3-4 1,5-5-9,2-6 0,3 4-1,5-2 0,3 7-2,4 0 0,6 4-1,1 5 1,3 4 1,0 6 0,1 1 0,-2 5 1,0 0 1,-4 3 0,-1 2 1,-5 1-1,-2 1 1,-7 6-1,-1 1 1,-8 7 1,-7 8 2,-4 7 2,-11 5 1,-4 3 1,-4 3 0,5-2 2,2 0 0,7-10-1,7-7-1,17-10-1,10-10-5,9-7 0,5-8 0,-1-11 0,0-4 0,-7-6 0,-8 0 0,-12-6 0,-13 4 0,-7 5 0,-14 2 0,-9 7 0,-6 11-17,-4 7-31,0 4-33,4 4-1,0 6-5,12 1-3,0 0 1</inkml:trace>
        </inkml:traceGroup>
        <inkml:traceGroup>
          <inkml:annotationXML>
            <emma:emma xmlns:emma="http://www.w3.org/2003/04/emma" version="1.0">
              <emma:interpretation id="{70AE1BB1-2101-4E31-BA53-EB4B600BFD25}" emma:medium="tactile" emma:mode="ink">
                <msink:context xmlns:msink="http://schemas.microsoft.com/ink/2010/main" type="inkWord" rotatedBoundingBox="19922,15135 20223,14423 20722,14634 20421,15346"/>
              </emma:interpretation>
              <emma:one-of disjunction-type="recognition" id="oneOf121">
                <emma:interpretation id="interp605" emma:lang="ko-KR" emma:confidence="0">
                  <emma:literal>d</emma:literal>
                </emma:interpretation>
                <emma:interpretation id="interp606" emma:lang="ko-KR" emma:confidence="0">
                  <emma:literal>a</emma:literal>
                </emma:interpretation>
                <emma:interpretation id="interp607" emma:lang="ko-KR" emma:confidence="0">
                  <emma:literal>사</emma:literal>
                </emma:interpretation>
                <emma:interpretation id="interp608" emma:lang="ko-KR" emma:confidence="0">
                  <emma:literal>"</emma:literal>
                </emma:interpretation>
                <emma:interpretation id="interp609" emma:lang="ko-KR" emma:confidence="0">
                  <emma:literal>“</emma:literal>
                </emma:interpretation>
              </emma:one-of>
            </emma:emma>
          </inkml:annotationXML>
          <inkml:trace contextRef="#ctx0" brushRef="#br4" timeOffset="240349.6222">18282 12233 7,'0'-7'57,"0"7"2,7-4-2,-7 4-2,10-10-24,-10 10-13,11-3-2,-11 3-3,0 0 2,0 0 2,-18 0 1,-1 4 5,-12 9-4,-5 5-1,-6 10 1,-4 5-1,-3 6-2,5 4-3,8 0-3,8 0 0,13-5-8,12-6-2,13-12 0,17-9 0,12-11 0,8-7 0,5-13 0,1-8 0,0-14 0,-6-9 0,-4 1 0,-11-12 0,-10 0 0,-7-5 0,-8 3-3,-6 1-6,-1 7 1,-5 12 1,-4 8 2,1 17 4,0 13 4,1 14 3,0 20 1,4 11 1,1 12-1,0 9-5,2 6-2,3 0 0,4-1 0,4-2 0,1-11 0,-1-4 0,4-11 0,-1-12 0,0-7 0,0-7 0,0-5 0,-2-7-13,-1-9-42,19 0-28,-17-6 0,0 0-6,-2-5-3,5 1 2</inkml:trace>
        </inkml:traceGroup>
        <inkml:traceGroup>
          <inkml:annotationXML>
            <emma:emma xmlns:emma="http://www.w3.org/2003/04/emma" version="1.0">
              <emma:interpretation id="{AA68DE5F-F7C3-45FB-9CC6-04323EF94523}" emma:medium="tactile" emma:mode="ink">
                <msink:context xmlns:msink="http://schemas.microsoft.com/ink/2010/main" type="inkWord" rotatedBoundingBox="20637,14757 21128,14911 21043,15182 20552,15028"/>
              </emma:interpretation>
              <emma:one-of disjunction-type="recognition" id="oneOf122">
                <emma:interpretation id="interp610" emma:lang="ko-KR" emma:confidence="0">
                  <emma:literal>u</emma:literal>
                </emma:interpretation>
                <emma:interpretation id="interp611" emma:lang="ko-KR" emma:confidence="0">
                  <emma:literal>나</emma:literal>
                </emma:interpretation>
                <emma:interpretation id="interp612" emma:lang="ko-KR" emma:confidence="0">
                  <emma:literal>닌</emma:literal>
                </emma:interpretation>
                <emma:interpretation id="interp613" emma:lang="ko-KR" emma:confidence="0">
                  <emma:literal>니</emma:literal>
                </emma:interpretation>
                <emma:interpretation id="interp614" emma:lang="ko-KR" emma:confidence="0">
                  <emma:literal>ㅥ</emma:literal>
                </emma:interpretation>
              </emma:one-of>
            </emma:emma>
          </inkml:annotationXML>
          <inkml:trace contextRef="#ctx0" brushRef="#br4" timeOffset="240739.6228">18616 12260 55,'4'-11'74,"-4"11"4,0 0 1,0 9 0,0 7-37,-1 6-7,1 5-12,0 5-1,4 0-4,4-4-12,6 0-6,2-6 0,2-5 0,6-8 0,0-9 0,3-1 0,0-10 0,-3-6 0,-1-9 0,-1-4 0,-4-1 0,-1 0 0,-6 6 0,-3-2 0,-4 7 0,-1 7 0,-3 13 0,0 0 0,-4 8 0,-1 9 0,1 4 0,0 3 0,-1 2 0,2 4 0,0-1 0,3-4 0,3-1 0,4-5 0,2-2 0,2-5 0,7-4-13,4-8-39,0 0-31,6-9 1,0-9-6,6-1-4,-1-11 3</inkml:trace>
        </inkml:traceGroup>
        <inkml:traceGroup>
          <inkml:annotationXML>
            <emma:emma xmlns:emma="http://www.w3.org/2003/04/emma" version="1.0">
              <emma:interpretation id="{F6BD86BD-C738-4F76-8A4F-809B4940620C}" emma:medium="tactile" emma:mode="ink">
                <msink:context xmlns:msink="http://schemas.microsoft.com/ink/2010/main" type="inkWord" rotatedBoundingBox="20944,14829 21715,14344 22078,14920 21307,15405"/>
              </emma:interpretation>
              <emma:one-of disjunction-type="recognition" id="oneOf123">
                <emma:interpretation id="interp615" emma:lang="ko-KR" emma:confidence="0">
                  <emma:literal>여</emma:literal>
                </emma:interpretation>
                <emma:interpretation id="interp616" emma:lang="ko-KR" emma:confidence="0">
                  <emma:literal>아</emma:literal>
                </emma:interpretation>
                <emma:interpretation id="interp617" emma:lang="ko-KR" emma:confidence="0">
                  <emma:literal>나</emma:literal>
                </emma:interpretation>
                <emma:interpretation id="interp618" emma:lang="ko-KR" emma:confidence="0">
                  <emma:literal>d</emma:literal>
                </emma:interpretation>
                <emma:interpretation id="interp619" emma:lang="ko-KR" emma:confidence="0">
                  <emma:literal>다</emma:literal>
                </emma:interpretation>
              </emma:one-of>
            </emma:emma>
          </inkml:annotationXML>
          <inkml:trace contextRef="#ctx0" brushRef="#br4" timeOffset="241176.4236">19308 12226 14,'11'-16'82,"-11"16"4,-10-5-1,-12 10-3,-6 11 0,-2 7-42,-6 8-13,0 3-14,7 2-13,5 2 0,13-4 0,9-3 0,9-2 0,15-12 0,11-1 0,9-9 0,7-6 0,2-5 0,4-9 0,-2-11 0,-2-10 0,-6-8 0,-2-11 0,-2-7-5,-8-4-8,-7-3 0,-5-5 5,-4 8 5,-8 1 5,-2 9 5,-4 7 5,-3 11-1,-6 10-1,1 14-10,5 12 0,-17 5 0,10 20 0,3 10 0,2 17 0,-1 6 0,3 8 0,0 3 0,11 1 0,1-3 0,3-4 0,-1-10 0,4-6 0,1-16 0,-1-4 0,0-12 0,2-6 0,32-6-82,-44-8-4,0-11-1,-8-7-6,-1-4-3</inkml:trace>
          <inkml:trace contextRef="#ctx0" brushRef="#br4" timeOffset="241363.6239">19472 12219 58,'-31'3'84,"13"-3"-2,10 0-4,8 0-2,19-16-1,14 10-60,7-4-5,10 0-4,5 2-2,3 0 0,-4 0-5,-2 3-10,-6 0-24,-11 2-39,-1 0-4,-11-1-2,-1 1-6,-8-4-4</inkml:trace>
        </inkml:traceGroup>
        <inkml:traceGroup>
          <inkml:annotationXML>
            <emma:emma xmlns:emma="http://www.w3.org/2003/04/emma" version="1.0">
              <emma:interpretation id="{01EFBE48-FBD2-4070-9E9B-7F28BF890851}" emma:medium="tactile" emma:mode="ink">
                <msink:context xmlns:msink="http://schemas.microsoft.com/ink/2010/main" type="inkWord" rotatedBoundingBox="21963,15035 22080,14674 22341,14759 22224,15119"/>
              </emma:interpretation>
              <emma:one-of disjunction-type="recognition" id="oneOf124">
                <emma:interpretation id="interp620" emma:lang="ko-KR" emma:confidence="0">
                  <emma:literal>s</emma:literal>
                </emma:interpretation>
                <emma:interpretation id="interp621" emma:lang="ko-KR" emma:confidence="0">
                  <emma:literal>S</emma:literal>
                </emma:interpretation>
                <emma:interpretation id="interp622" emma:lang="ko-KR" emma:confidence="0">
                  <emma:literal>8</emma:literal>
                </emma:interpretation>
                <emma:interpretation id="interp623" emma:lang="ko-KR" emma:confidence="0">
                  <emma:literal>5</emma:literal>
                </emma:interpretation>
                <emma:interpretation id="interp624" emma:lang="ko-KR" emma:confidence="0">
                  <emma:literal>g</emma:literal>
                </emma:interpretation>
              </emma:one-of>
            </emma:emma>
          </inkml:annotationXML>
          <inkml:trace contextRef="#ctx0" brushRef="#br4" timeOffset="241738.0243">20247 12144 12,'0'0'63,"-9"6"6,-15-3 6,1 1-4,-6 7-23,0 0-21,3 5-1,2 1-2,13 4-4,9 3-5,6-5-4,16 3-1,7 3 0,3-2 0,3 1 1,-3-3-2,-1-1-9,-14-5 0,-12-2 0,-11 0 0,-15-9 0,-11 0 0,-7-3 0,-2 1 0,-3-2 0,11 0-29,5 0-56,9-10-2,18-3-4,6-9-7,22 3-3</inkml:trace>
        </inkml:traceGroup>
      </inkml:traceGroup>
    </inkml:traceGroup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9A64B44-E860-4B38-B3D5-73901A51A4D6}" emma:medium="tactile" emma:mode="ink">
          <msink:context xmlns:msink="http://schemas.microsoft.com/ink/2010/main" type="inkDrawing" rotatedBoundingBox="25715,17834 25744,17748 25779,17759 25750,17846" shapeName="Other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43.747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19 16 41,'-9'-5'69,"9"5"0,-9-12-2,9 12 0,0 0-20,0 0-18,0 7-4,5 10-4,3 4-2,6 5-1,3 6 0,6 5-4,1 1-7,7 7-7,0-1 0,3-2 0,5-2 0,2-4 0,3-6 0,0-8 0,7-4 0,4-12 0,5-6 0,2-8 0,5-10 0,2-8 0,7-2 0,-2-6 0,2-10 0,-4-1 0,-2 1 0,-7 1 0,-7 7 0,-11 9 0,-9-2 0,-9 11 0,-9 6 0,-8 12 0,-10 11-12,-14 4-71,-2 8-1,-12-2-4,-4 9-6,-13-4-4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0:58.37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C8B37F-4F74-44C6-B474-F5674A98BC76}" emma:medium="tactile" emma:mode="ink">
          <msink:context xmlns:msink="http://schemas.microsoft.com/ink/2010/main" type="writingRegion" rotatedBoundingBox="4523,5992 7643,5904 7662,6556 4541,6644">
            <msink:destinationLink direction="with" ref="{93F33AB8-09F7-46E1-80C8-0AFE9938234C}"/>
          </msink:context>
        </emma:interpretation>
      </emma:emma>
    </inkml:annotationXML>
    <inkml:traceGroup>
      <inkml:annotationXML>
        <emma:emma xmlns:emma="http://www.w3.org/2003/04/emma" version="1.0">
          <emma:interpretation id="{05ECAE2C-0576-4737-A323-B8813550114A}" emma:medium="tactile" emma:mode="ink">
            <msink:context xmlns:msink="http://schemas.microsoft.com/ink/2010/main" type="paragraph" rotatedBoundingBox="4523,5992 7643,5904 7662,6556 4541,66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C23F56-BE6B-4F9A-AEEA-A1EC679747A3}" emma:medium="tactile" emma:mode="ink">
              <msink:context xmlns:msink="http://schemas.microsoft.com/ink/2010/main" type="line" rotatedBoundingBox="4523,5992 7643,5904 7662,6556 4541,6644"/>
            </emma:interpretation>
          </emma:emma>
        </inkml:annotationXML>
        <inkml:traceGroup>
          <inkml:annotationXML>
            <emma:emma xmlns:emma="http://www.w3.org/2003/04/emma" version="1.0">
              <emma:interpretation id="{524154A2-F264-4678-B354-5639BC8538E2}" emma:medium="tactile" emma:mode="ink">
                <msink:context xmlns:msink="http://schemas.microsoft.com/ink/2010/main" type="inkWord" rotatedBoundingBox="4523,6007 4918,5996 4933,6534 4539,6545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d</emma:literal>
                </emma:interpretation>
                <emma:interpretation id="interp2" emma:lang="ko-KR" emma:confidence="0">
                  <emma:literal>9</emma:literal>
                </emma:interpretation>
                <emma:interpretation id="interp3" emma:lang="ko-KR" emma:confidence="0">
                  <emma:literal>원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-882 3547 24,'0'0'43,"3"16"3,-3-16 0,0 0-17,0 0-5,0 0 3,0 0 0,9-2-1,-6-9 1,0-2-1,1-5-2,-3-2-6,-1 4-10,0-8-4,0 2-1,-2-2-1,-7 3-1,0-1-2,-5 9 1,-3 3-2,-3 3 1,-2 7 0,-2 10 1,2 6 2,0 5 2,-3 11 2,6 2 2,1 9 2,6 4 0,2 3 0,4-1 0,6-2-2,0 1-1,9-11-1,3-3 0,6-15-1,1-9 0,6-10-1,0-12-1,1-11-1,-1-8-4,1-7-3,-4-9-4,-1 1-1,-3 5-1,-7 5 2,-2 3 2,-3 9 0,-2 6 3,-4 8 2,0 10 6,0 7 3,-1 8 0,-2 8-1,0 8 0,0 3 0,3 7 1,0 1 1,2 1-3,5-4-2,1-2-1,2-8-1,1-5-5,1-4-7,-2-10-34,3-10-32,4-2-2,-5-13-4,5-2-6,-5-8-1</inkml:trace>
        </inkml:traceGroup>
        <inkml:traceGroup>
          <inkml:annotationXML>
            <emma:emma xmlns:emma="http://www.w3.org/2003/04/emma" version="1.0">
              <emma:interpretation id="{8E54CA5B-CA33-4706-8AF8-2A822B398EAE}" emma:medium="tactile" emma:mode="ink">
                <msink:context xmlns:msink="http://schemas.microsoft.com/ink/2010/main" type="inkWord" rotatedBoundingBox="5085,6378 5180,6375 5188,6626 5092,6628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ㅣ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218.4004">-560 3715 3,'9'22'72,"-3"-1"4,3 4 1,-4 2-2,2-1-3,-1-2-46,1 1-1,-2-2-7,-1-4-5,-1-3-2,1-5-4,-4-11-8,4 10-15,-4-10-54,0 0-5,14-7-4,-7-7-4,5-2-6</inkml:trace>
        </inkml:traceGroup>
        <inkml:traceGroup>
          <inkml:annotationXML>
            <emma:emma xmlns:emma="http://www.w3.org/2003/04/emma" version="1.0">
              <emma:interpretation id="{7D51C958-04DE-47BE-AE49-AE5DE274A8A9}" emma:medium="tactile" emma:mode="ink">
                <msink:context xmlns:msink="http://schemas.microsoft.com/ink/2010/main" type="inkWord" rotatedBoundingBox="5700,6286 6100,6274 6102,6348 5702,6359"/>
              </emma:interpretation>
              <emma:one-of disjunction-type="recognition" id="oneOf2">
                <emma:interpretation id="interp10" emma:lang="ko-KR" emma:confidence="0">
                  <emma:literal>…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ⅳ</emma:literal>
                </emma:interpretation>
                <emma:interpretation id="interp1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045.2018">56 3623 61,'0'0'69,"0"0"-3,0 7-2,0-7-2,0 0-35,0 0-26,10 8-10,-10-8-15,11 2-36,-11-2-3,19 0-4,-9-9-2</inkml:trace>
          <inkml:trace contextRef="#ctx0" brushRef="#br0" timeOffset="1216.802">351 3647 73,'9'14'85,"-4"-5"-4,1 1-5,-6-10-1,11 7-3,-2-7-66,-9 0-14,13 0-25,-13 0-40,19-6 0,-11-4-6,6 1-6,-3-8 0</inkml:trace>
        </inkml:traceGroup>
        <inkml:traceGroup>
          <inkml:annotationXML>
            <emma:emma xmlns:emma="http://www.w3.org/2003/04/emma" version="1.0">
              <emma:interpretation id="{90C6C307-F7D5-4504-B5D3-19EE5BD90290}" emma:medium="tactile" emma:mode="ink">
                <msink:context xmlns:msink="http://schemas.microsoft.com/ink/2010/main" type="inkWord" rotatedBoundingBox="6726,5930 7194,5917 7205,6316 6737,6329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『</emma:literal>
                </emma:interpretation>
                <emma:interpretation id="interp17" emma:lang="ko-KR" emma:confidence="0">
                  <emma:literal>9</emma:literal>
                </emma:interpretation>
                <emma:interpretation id="interp18" emma:lang="ko-KR" emma:confidence="0">
                  <emma:literal>어</emma:literal>
                </emma:interpretation>
                <emma:interpretation id="interp1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2059.2036">1280 3454 37,'8'9'67,"-8"-9"-1,0 0-1,-4 26-3,4-26-34,0 0-6,0 0-9,2-4-3,2-4-2,-4 8 0,11-22-1,-6 9-1,2-5-2,-3 0-1,-1-3-1,-2 2-1,-1-3 0,-1 2 1,-7 2-2,-3 2 0,-4 4 0,1 2-1,-4 5 0,-1 5 1,-2 2 0,0 13 1,1 4 3,-1 5 0,2 7 1,2 2 2,3 3 0,3-2-1,9 1 0,2 0 0,5-6-2,6-2 0,8-9 0,2-3 1,8-10-2,-1-5-1,2-9-3,0-12-5,3-6-2,-7-4-2,2-2-1,-10 1 1,-2 4 3,-3 6 3,-4 4 3,-3 10 4,-6 8 3,0 0 3,0 4 3,0 11-1,-3 5-2,2 3-1,1 4 0,1 3 1,5 0-1,3-1-4,4-2-3,1-6-9,3-3-25,7-3-43,-8-12-3,5-3-3,-6-10-6,2-3-3</inkml:trace>
        </inkml:traceGroup>
        <inkml:traceGroup>
          <inkml:annotationXML>
            <emma:emma xmlns:emma="http://www.w3.org/2003/04/emma" version="1.0">
              <emma:interpretation id="{BCD75028-B2F6-458B-BD06-4BE7F2D602AC}" emma:medium="tactile" emma:mode="ink">
                <msink:context xmlns:msink="http://schemas.microsoft.com/ink/2010/main" type="inkWord" rotatedBoundingBox="7369,6217 7652,6209 7659,6448 7376,6456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m</emma:literal>
                </emma:interpretation>
                <emma:interpretation id="interp22" emma:lang="ko-KR" emma:confidence="0">
                  <emma:literal>카</emma:literal>
                </emma:interpretation>
                <emma:interpretation id="interp23" emma:lang="ko-KR" emma:confidence="0">
                  <emma:literal>八</emma:literal>
                </emma:interpretation>
                <emma:interpretation id="interp2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3931.2069">1735 3587 30,'0'0'37,"0"0"2,-2-14-28,2 14-1,-5-9-4,5 9-3,0 0 2,0 0 0,0 0-1,0 0 3,0 0 2,0 0 2,0 0 0,-3-10 1,3 10-1,0 0 0,0 0 0,0 0-2,0 0-1,0 0-3,0 0 4,4 13 2,-4-13 4,4 24 2,-1-12 3,0 11 0,-2-2 2,2 6 0,-3-5-4,0-1-4,0-1-2,0-4-2,0-1-2,-1-3-1,1-12 0,-2 13 1,2-13 1,0 0-1,0 0-1,0 0 0,0 0-2,-5-13-5,5-1 0,0-2 0,0-6 0,3-1 0,-1-1 0,5 0 0,1-2 0,2 2 0,4 6 0,0-1-2,2 9 1,2 4 0,4 6 1,0 6 0,2 7 1,-5 9 0,-1 1 1,-2 6-2,-5-1 0,0-1 0,-8-1 0,0-8 0,-2-2 0,-1-6 0,0-10-15,0 0-62,10 0-4,0-13-2,-5-9-6,5-6-4</inkml:trace>
        </inkml:traceGroup>
      </inkml:traceGroup>
    </inkml:traceGroup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1:03.61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F33AB8-09F7-46E1-80C8-0AFE9938234C}" emma:medium="tactile" emma:mode="ink">
          <msink:context xmlns:msink="http://schemas.microsoft.com/ink/2010/main" type="inkDrawing" rotatedBoundingBox="8148,4668 8314,7631 7873,7656 7706,4693" semanticType="verticalRange" shapeName="Other">
            <msink:sourceLink direction="with" ref="{04C8B37F-4F74-44C6-B474-F5674A98BC76}"/>
          </msink:context>
        </emma:interpretation>
      </emma:emma>
    </inkml:annotationXML>
    <inkml:trace contextRef="#ctx0" brushRef="#br0">8 66 4,'0'0'63,"0"0"5,-10-4 2,10 4-2,-4-8-31,4 8-6,0 0-7,0 0-6,0-9-5,0 9-3,10-5-3,3 1-3,4 0-1,6-1 0,5 1-1,6 1 1,-1-1-2,5 1 1,-2 0-1,-3 1-1,-6-2 1,-1 2 0,-6-1-1,-5 3 0,-6 0-1,0 0 0,-9 0 0,5 12 0,-5 3 0,0 3 0,0 10 1,0 8 2,3 14 3,0 21-5,0 13 10,5 20 2,-3 14-1,6 17 2,-2 9 0,6 10 0,-7 2-9,7-1-4,-2-3 0,-1-7 0,0-5 0,-2-13 0,1-9 0,-5-6 0,-1-6 0,-4-7 0,2-10 0,-1-9 0,-1-7 0,2-2 0,-1-8 0,1-7 0,-1-11 0,-1-6 0,-1-9 0,0-3 0,-3-7 0,-4-2 0,-2-4 0,-4-4 0,0 0 0,-5 0 0,-4 1 0,-9-5 0,-2 0 0,-3-3 0,-2-1 0,-2 4 0,1-2 0,3 0 0,2-4 0,12 7 0,1-6 0,21-1-34,0 0-51,0-17-5,13 8-2,3-11-7,17 6-1</inkml:trace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1:05.65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2D0E09B-2529-47CD-8F0D-7E01F352E363}" emma:medium="tactile" emma:mode="ink">
          <msink:context xmlns:msink="http://schemas.microsoft.com/ink/2010/main" type="inkDrawing" rotatedBoundingBox="11301,7502 11303,4633 11857,4634 11855,7503" semanticType="verticalRange" shapeName="Other">
            <msink:sourceLink direction="with" ref="{A53A5E49-A575-491F-989E-CE10257D0725}"/>
            <msink:sourceLink direction="with" ref="{FFA3F283-E73F-4696-83A1-033937B458FE}"/>
          </msink:context>
        </emma:interpretation>
      </emma:emma>
    </inkml:annotationXML>
    <inkml:trace contextRef="#ctx0" brushRef="#br0">557 41 62,'0'-14'73,"0"14"1,0-12-4,0 12-26,-11-3-15,11 3-2,-15-2-9,4 2-5,-6 0-5,-6 0-1,-3 0 0,-6 1 0,-4 2 0,-2-2-3,-1 2 0,-6-3-2,5 2 1,1 1-1,5-3 0,-1 1 1,8 1-1,5-2 0,4 0 0,5 0-1,5 0-1,-2 0-1,10 0 0,0 0-1,0 0 0,-2 14 0,2 0 0,0 7 0,-3 8 1,3 9 1,-3 15 0,3 12 0,-3 16 3,1 12 2,0 18 0,2 10-1,0 13 1,0 7 1,3 8 0,-2 3-1,3 1-1,1-6-2,-3 0 0,1-11 2,-1-9-4,2-8 0,-3-10 0,0-12 0,1-11 0,1-8 0,-1-14 0,2-4 0,2-10 0,2-7 0,0-11 0,4-2 0,3-4 0,3-9 0,2 0 0,6-8 0,8 2 0,0 0 0,5 0 0,2-2 0,0 0 0,-4 0 0,-3-1 0,-10 3 0,-9 0 0,-15-11 0,6-23-53,-6 23-29,-18-7-4,2-7 86,-12-18-90,5-14-6,-11-25-2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0:09.04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13725F5-00FE-4ABE-B372-62E045AC17DD}" emma:medium="tactile" emma:mode="ink">
          <msink:context xmlns:msink="http://schemas.microsoft.com/ink/2010/main" type="writingRegion" rotatedBoundingBox="6358,2653 6397,3949 5645,3972 5606,2676"/>
        </emma:interpretation>
      </emma:emma>
    </inkml:annotationXML>
    <inkml:traceGroup>
      <inkml:annotationXML>
        <emma:emma xmlns:emma="http://www.w3.org/2003/04/emma" version="1.0">
          <emma:interpretation id="{F31071AC-0404-4234-8220-0F043261CD38}" emma:medium="tactile" emma:mode="ink">
            <msink:context xmlns:msink="http://schemas.microsoft.com/ink/2010/main" type="paragraph" rotatedBoundingBox="6358,2653 6397,3949 5645,3972 5606,26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F3B2E1-69EA-4336-B2E8-561123F72100}" emma:medium="tactile" emma:mode="ink">
              <msink:context xmlns:msink="http://schemas.microsoft.com/ink/2010/main" type="line" rotatedBoundingBox="6358,2653 6397,3949 5645,3972 5606,2676"/>
            </emma:interpretation>
          </emma:emma>
        </inkml:annotationXML>
        <inkml:traceGroup>
          <inkml:annotationXML>
            <emma:emma xmlns:emma="http://www.w3.org/2003/04/emma" version="1.0">
              <emma:interpretation id="{414E0435-D2E2-4224-A1BC-D5D8052893FE}" emma:medium="tactile" emma:mode="ink">
                <msink:context xmlns:msink="http://schemas.microsoft.com/ink/2010/main" type="inkWord" rotatedBoundingBox="6358,2653 6397,3949 5645,3972 5606,2676"/>
              </emma:interpretation>
              <emma:one-of disjunction-type="recognition" id="oneOf0">
                <emma:interpretation id="interp0" emma:lang="ko-KR" emma:confidence="0">
                  <emma:literal>£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엇</emma:literal>
                </emma:interpretation>
                <emma:interpretation id="interp3" emma:lang="ko-KR" emma:confidence="0">
                  <emma:literal>엉</emma:literal>
                </emma:interpretation>
                <emma:interpretation id="interp4" emma:lang="ko-KR" emma:confidence="0">
                  <emma:literal>키</emma:literal>
                </emma:interpretation>
              </emma:one-of>
            </emma:emma>
          </inkml:annotationXML>
          <inkml:trace contextRef="#ctx0" brushRef="#br0">171 351 57,'-10'-10'65,"9"2"-2,-8-5-3,9-16-25,0 18-11,0 0-7,0 3-8,6-2-3,-6 10 1,8-17 2,-4 10 2,-4 7 3,7-13 0,-7 13-3,0 0-1,0 0-1,0 0 2,3 14-1,-3 12-1,-4 13 0,0 10-1,-9 15 3,4 11 0,-8 10 0,1 4-5,-1 5-2,2-3-4,-3-9 0,1-5 0,6-11 0,0-13 0,3-10 0,3-5 0,-1-11 0,1-5 0,3-2 0,1-6 0,1-4 0,0 0 0,0-3 0,0-7 0,0 0 0,0 0 0,0 0 0,7-17 0,0-7 0,2-8 0,2-10 0,0-9 0,6-7 0,-3-8 0,2-2 0,-1-1-4,0-2-1,-2 0 2,3 1-1,0 2 0,0 1 0,3 1-1,1 3 1,-1 3 0,-1-1 0,3 7 1,-2-1 2,-1 9 0,-2 8 2,-2 4 0,0 9-1,-2 5 1,1 10 1,2 7-1,-3 9 1,3 11 1,2 16 1,-3 6 2,2 14 1,-1 8 0,3 12 0,-1 4-3,1 3-4,-2 0 0,2-4 0,0 0 0,0-7 0,3-3 0,-1-10 0,-3-3 0,-1-10 0,0-2 0,-4-10 0,-1 1 0,-3-6 0,-1-6 0,-4-5 0,0-2 0,-2-5 0,-1-8 0,0 9 0,0-9 0,-1-6 0,-5-3-37,6 9-44,-3-9 15,-2-8-21,5 0-5,-7-4-1</inkml:trace>
          <inkml:trace contextRef="#ctx0" brushRef="#br0" timeOffset="296.4004">339 820 49,'-11'5'78,"11"-5"-5,-14 8-4,14-8-3,0 0 0,-21 2-57,27 0-3,8-1 1,5-1 1,4-1 1,8-3 0,3-1-1,-1 0-4,2 2-17,-4 2-28,-2-2-33,-4 2-2,-11 0-3,-3 1-8,-11 0 3</inkml:trace>
        </inkml:traceGroup>
      </inkml:traceGroup>
    </inkml:traceGroup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0:10.43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0C4E2E4-A2A1-4B17-9501-864C91087870}" emma:medium="tactile" emma:mode="ink">
          <msink:context xmlns:msink="http://schemas.microsoft.com/ink/2010/main" type="inkDrawing" rotatedBoundingBox="7982,3279 10230,3127 10233,3179 7986,3331" semanticType="underline" shapeName="Other">
            <msink:sourceLink direction="with" ref="{B9834050-FDA1-4137-9A32-6788F7F827F1}"/>
          </msink:context>
        </emma:interpretation>
      </emma:emma>
    </inkml:annotationXML>
    <inkml:trace contextRef="#ctx0" brushRef="#br0">2383 615 31,'-11'0'56,"11"0"0,-13 0-2,5 36-19,8-36-15,-11 0 0,11 0-2,0 0-2,0 0-3,0 0 2,0 0 1,0 0 3,4 0-2,7 1-5,6-1-1,3 0-1,8 0 0,5 0 0,11 0-2,8 0 0,10-4-1,7-1 0,10-1-1,9-1 1,7 4-2,7-4 1,5 0-1,4-1 0,0 1 1,1 0-4,-5 0-2,0-4 0,-4 3 0,-7-2 0,-5 3 0,-5 1 0,-6 1 0,-6-1 0,-5-2 0,-8 1 0,-8 0 0,-7 1 0,-7 4 0,-11-3 0,-4 2 0,-8-3 0,-5 6 0,-11 0 0,11 1 0,-11-1 0,0 0 0,0 0 0,0 0 0,0 0 0,0 0 0,-11 1-16,3-1-31,1 26-12,-8-25-23,5 2-3,-3-3-2,3 3-2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1:25.11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891CC4-5376-4C59-AE18-0F2D7442A222}" emma:medium="tactile" emma:mode="ink">
          <msink:context xmlns:msink="http://schemas.microsoft.com/ink/2010/main" type="writingRegion" rotatedBoundingBox="20569,4147 21847,4147 21847,5200 20569,5200"/>
        </emma:interpretation>
      </emma:emma>
    </inkml:annotationXML>
    <inkml:traceGroup>
      <inkml:annotationXML>
        <emma:emma xmlns:emma="http://www.w3.org/2003/04/emma" version="1.0">
          <emma:interpretation id="{036159C1-D56D-43EC-B087-94034FFF5ADE}" emma:medium="tactile" emma:mode="ink">
            <msink:context xmlns:msink="http://schemas.microsoft.com/ink/2010/main" type="paragraph" rotatedBoundingBox="20569,4147 21847,4147 21847,5200 20569,52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BE2B13-A5FF-42D3-9219-21FE93928694}" emma:medium="tactile" emma:mode="ink">
              <msink:context xmlns:msink="http://schemas.microsoft.com/ink/2010/main" type="line" rotatedBoundingBox="20569,4147 21847,4147 21847,5200 20569,5200"/>
            </emma:interpretation>
          </emma:emma>
        </inkml:annotationXML>
        <inkml:traceGroup>
          <inkml:annotationXML>
            <emma:emma xmlns:emma="http://www.w3.org/2003/04/emma" version="1.0">
              <emma:interpretation id="{9DAB2660-0286-4EC8-A8D8-D3630B590332}" emma:medium="tactile" emma:mode="ink">
                <msink:context xmlns:msink="http://schemas.microsoft.com/ink/2010/main" type="inkWord" rotatedBoundingBox="20569,4147 21847,4147 21847,5200 20569,5200"/>
              </emma:interpretation>
              <emma:one-of disjunction-type="recognition" id="oneOf0">
                <emma:interpretation id="interp0" emma:lang="ko-KR" emma:confidence="0">
                  <emma:literal>ㅛ</emma:literal>
                </emma:interpretation>
                <emma:interpretation id="interp1" emma:lang="ko-KR" emma:confidence="0">
                  <emma:literal>의</emma:literal>
                </emma:interpretation>
                <emma:interpretation id="interp2" emma:lang="ko-KR" emma:confidence="0">
                  <emma:literal>는</emma:literal>
                </emma:interpretation>
                <emma:interpretation id="interp3" emma:lang="ko-KR" emma:confidence="0">
                  <emma:literal>보</emma:literal>
                </emma:interpretation>
                <emma:interpretation id="interp4" emma:lang="ko-KR" emma:confidence="0">
                  <emma:literal>과</emma:literal>
                </emma:interpretation>
              </emma:one-of>
            </emma:emma>
          </inkml:annotationXML>
          <inkml:trace contextRef="#ctx0" brushRef="#br0">14958 2086 10,'-10'0'71,"10"0"3,-11-1-6,11 1-3,-10-3-3,10 3-50,-3 8-2,3 4-2,5 6 0,4 5 0,2 6 3,4 5 1,3 6 1,6 2-13,-1 2 15,9-3-3,0 2-2,3-4-2,0-9-1,5-2-1,4-11-1,4-10 0,3-7-1,7-9-2,1-13 1,6-10-3,7-7 2,1-9-2,1-3 0,2-5 0,-3 2 0,-3 6 0,-8 6 0,-8 6 0,-10 8 0,-9 13-15,-12 10-29,-11 5-35,-6 12-2,-9-2-6,-6 6-3,-11-3-2</inkml:trace>
          <inkml:trace contextRef="#ctx0" brushRef="#br0" timeOffset="-795.6014">15290 1688 19,'-7'-17'70,"5"7"2,-5-3-3,6 2-2,1 11-32,-7-15-9,7 15-5,0 0-8,2-9-5,-2 9 0,0 0 3,1 17 2,2 10 0,-1 11-2,0 11-2,-1 6 1,2 7 1,0 4-2,1 2-3,0-4-3,-3-8-1,2-9 0,3-12-1,-5-5 1,5-6-2,-4-7 0,1-7 0,-3-10 0,3 9 0,-3-9-14,0 0-20,0-52-20,4 61-27,-1-27-3,6-8-4,-2-9-4</inkml:trace>
          <inkml:trace contextRef="#ctx0" brushRef="#br0" timeOffset="-483.6008">15485 1492 24,'2'-8'63,"-2"8"-1,0 0 0,0 0 0,-6 18-25,5 5-15,1 7-1,5 12-3,2 10 2,3 8 1,1 4-1,-1 1-4,-1-1-4,4-3-4,-5-4-3,-3-9-1,-1-10-2,1-4-1,-4-10-2,3-6-3,-2-7-4,0-2-14,-2-9-26,0 0-27,0 0-4,0 0-5,0-7-1</inkml:trace>
        </inkml:traceGroup>
      </inkml:traceGroup>
    </inkml:traceGroup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1:10.43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6060F1F-2F43-43A5-B208-815A97FD9FD1}" emma:medium="tactile" emma:mode="ink">
          <msink:context xmlns:msink="http://schemas.microsoft.com/ink/2010/main" type="inkDrawing" rotatedBoundingBox="14819,4429 15058,7091 14617,7131 14377,4468" semanticType="verticalRange" shapeName="Other">
            <msink:sourceLink direction="with" ref="{A53A5E49-A575-491F-989E-CE10257D0725}"/>
          </msink:context>
        </emma:interpretation>
      </emma:emma>
    </inkml:annotationXML>
    <inkml:trace contextRef="#ctx0" brushRef="#br0">8832 1846 13,'-8'-5'67,"8"5"1,0 0-2,0 0-2,-7-10-33,7 10-6,-2-9-7,2 9-7,0 0-3,2-11-2,-2 11-2,15-9 1,-15 9-3,23-5-1,-5 2-1,6 0 1,1 2-1,1 1 0,-1 1 1,1 3-1,0 0 0,-7 0 0,-1 0 0,-3 2-1,-4 1 0,-1-3 0,-10-4-1,18 19 1,-13-1 0,2 10 4,-1 9 3,1 14 3,1 17 3,-1 20-12,-2 16 17,6 20 2,-4 10-1,7 15 0,-2 4-2,5 6-7,-1-9-9,2-9 0,3-8 0,-3-13 0,0-8 0,-3-15 0,0-7 0,-2-12 0,-5-7 0,2-9 0,-5-8 0,1-5 0,-2-8 0,-3-7 0,0-6 0,-1-4 0,-6 1 0,-5-2 0,-2-6 0,-5 1 0,-4-1 0,-4 2 0,-3-2 0,-4-1 0,3-6 0,-1 4 0,0 0 0,0-1 0,2-6 0,7 2 0,-1-7 0,5 0-44,6 0-42,-2-6-3,7-3-6,-5-10-6,7 1 5</inkml:trace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1:45.9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0-1 48,'15'0'93,"-3"0"-3,-12 0-6,9 0-2,-9 0-5,37 0-66,-26 0-74,-11 0-12,0 0-6,0 0-7,0 0-6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10-10T15:49:47.79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context xml:id="ctx1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1" timeString="2013-10-11T01:40:10.995"/>
    </inkml:context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1DCA53D-490A-44FE-A411-09D6E5269C5C}" emma:medium="tactile" emma:mode="ink">
          <msink:context xmlns:msink="http://schemas.microsoft.com/ink/2010/main" type="writingRegion" rotatedBoundingBox="8090,1118 25638,826 25880,15346 8332,15638"/>
        </emma:interpretation>
      </emma:emma>
    </inkml:annotationXML>
    <inkml:traceGroup>
      <inkml:annotationXML>
        <emma:emma xmlns:emma="http://www.w3.org/2003/04/emma" version="1.0">
          <emma:interpretation id="{13BA7C5B-B710-4C98-ADFC-726B82E70BD0}" emma:medium="tactile" emma:mode="ink">
            <msink:context xmlns:msink="http://schemas.microsoft.com/ink/2010/main" type="paragraph" rotatedBoundingBox="10259,1082 10416,1082 10416,1097 10259,10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4F01E0B-2CEE-4FFA-826D-41D423E2DED8}" emma:medium="tactile" emma:mode="ink">
              <msink:context xmlns:msink="http://schemas.microsoft.com/ink/2010/main" type="inkBullet" rotatedBoundingBox="10401,1082 10416,1082 10416,1097 10401,1097"/>
            </emma:interpretation>
            <emma:one-of disjunction-type="recognition" id="oneOf0">
              <emma:interpretation id="interp0" emma:lang="ko-KR" emma:confidence="0">
                <emma:literal>!</emma:literal>
              </emma:interpretation>
              <emma:interpretation id="interp1" emma:lang="ko-KR" emma:confidence="0">
                <emma:literal>'</emma:literal>
              </emma:interpretation>
              <emma:interpretation id="interp2" emma:lang="ko-KR" emma:confidence="0">
                <emma:literal>1</emma:literal>
              </emma:interpretation>
              <emma:interpretation id="interp3" emma:lang="ko-KR" emma:confidence="0">
                <emma:literal>‘</emma:literal>
              </emma:interpretation>
              <emma:interpretation id="interp4" emma:lang="ko-KR" emma:confidence="0">
                <emma:literal>’</emma:literal>
              </emma:interpretation>
            </emma:one-of>
          </emma:emma>
        </inkml:annotationXML>
        <inkml:trace contextRef="#ctx0" brushRef="#br0">4756-1581</inkml:trace>
      </inkml:traceGroup>
      <inkml:traceGroup>
        <inkml:annotationXML>
          <emma:emma xmlns:emma="http://www.w3.org/2003/04/emma" version="1.0">
            <emma:interpretation id="{9F2B1C3D-16D6-4522-9847-1F95162F7E1C}" emma:medium="tactile" emma:mode="ink">
              <msink:context xmlns:msink="http://schemas.microsoft.com/ink/2010/main" type="line" rotatedBoundingBox="10259,1082 10416,1082 10416,1097 10259,1097"/>
            </emma:interpretation>
          </emma:emma>
        </inkml:annotationXML>
        <inkml:traceGroup>
          <inkml:annotationXML>
            <emma:emma xmlns:emma="http://www.w3.org/2003/04/emma" version="1.0">
              <emma:interpretation id="{BA9407F6-3C26-4997-B8A3-C14E62A7E2F2}" emma:medium="tactile" emma:mode="ink">
                <msink:context xmlns:msink="http://schemas.microsoft.com/ink/2010/main" type="inkWord" rotatedBoundingBox="10259,1082 10416,1082 10416,1097 10259,1097"/>
              </emma:interpretation>
              <emma:one-of disjunction-type="recognition" id="oneOf1">
                <emma:interpretation id="interp5" emma:lang="ko-KR" emma:confidence="0">
                  <emma:literal>"</emma:literal>
                </emma:interpretation>
                <emma:interpretation id="interp6" emma:lang="ko-KR" emma:confidence="0">
                  <emma:literal>%</emma:literal>
                </emma:interpretation>
                <emma:interpretation id="interp7" emma:lang="ko-KR" emma:confidence="0">
                  <emma:literal>.</emma:literal>
                </emma:interpretation>
                <emma:interpretation id="interp8" emma:lang="ko-KR" emma:confidence="0">
                  <emma:literal>위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65.2004">4756-1581</inkml:trace>
          <inkml:trace contextRef="#ctx0" brushRef="#br0" timeOffset="-702.0013">4614-1581</inkml:trace>
        </inkml:traceGroup>
      </inkml:traceGroup>
    </inkml:traceGroup>
    <inkml:traceGroup>
      <inkml:annotationXML>
        <emma:emma xmlns:emma="http://www.w3.org/2003/04/emma" version="1.0">
          <emma:interpretation id="{EDBE4D1A-7006-4036-B652-C915F3CE234C}" emma:medium="tactile" emma:mode="ink">
            <msink:context xmlns:msink="http://schemas.microsoft.com/ink/2010/main" type="paragraph" rotatedBoundingBox="9696,2599 24143,2407 24158,3485 9710,36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6E3AD5C-B7DD-4EB0-ACA0-1FA4E055BE80}" emma:medium="tactile" emma:mode="ink">
              <msink:context xmlns:msink="http://schemas.microsoft.com/ink/2010/main" type="line" rotatedBoundingBox="9696,2599 24143,2407 24158,3485 9710,3678"/>
            </emma:interpretation>
          </emma:emma>
        </inkml:annotationXML>
        <inkml:traceGroup>
          <inkml:annotationXML>
            <emma:emma xmlns:emma="http://www.w3.org/2003/04/emma" version="1.0">
              <emma:interpretation id="{B9834050-FDA1-4137-9A32-6788F7F827F1}" emma:medium="tactile" emma:mode="ink">
                <msink:context xmlns:msink="http://schemas.microsoft.com/ink/2010/main" type="inkWord" rotatedBoundingBox="9702,3017 10327,3008 10334,3597 9709,3606">
                  <msink:destinationLink direction="with" ref="{80C4E2E4-A2A1-4B17-9501-864C91087870}"/>
                </msink:context>
              </emma:interpretation>
              <emma:one-of disjunction-type="recognition" id="oneOf2">
                <emma:interpretation id="interp10" emma:lang="ko-KR" emma:confidence="0">
                  <emma:literal>7</emma:literal>
                </emma:interpretation>
                <emma:interpretation id="interp11" emma:lang="ko-KR" emma:confidence="0">
                  <emma:literal>&gt;</emma:literal>
                </emma:interpretation>
                <emma:interpretation id="interp12" emma:lang="ko-KR" emma:confidence="0">
                  <emma:literal>ㄱ</emma:literal>
                </emma:interpretation>
                <emma:interpretation id="interp13" emma:lang="ko-KR" emma:confidence="0">
                  <emma:literal>y</emma:literal>
                </emma:interpretation>
                <emma:interpretation id="interp14" emma:lang="ko-KR" emma:confidence="0">
                  <emma:literal>디</emma:literal>
                </emma:interpretation>
              </emma:one-of>
            </emma:emma>
          </inkml:annotationXML>
          <inkml:trace contextRef="#ctx1" brushRef="#br1">4091 363 17,'-9'-3'45,"9"3"3,-14-6 4,14 6-21,0 0-5,0 0-3,-11 0-1,11 0-1,0 0 0,0 0 2,0 0-5,11 4-3,1-2-4,3-1 0,6 3-1,7-3-1,1 3-3,5 1-2,2-2-2,4 1 1,-2-3 0,8-1-1,-2-1 0,0 0-1,-1-2 0,-5 3 0,1 0-1,-7 0-1,-1 0-1,-11 9 2,-6 0 1,-5 1 3,-7 1 0,-4 4 3,-10 2 2,-9 9 1,-6 5 0,-7 7 1,-8 3-2,-2 5-1,-3 7 0,0-6-3,0 3-5,7-11 0,6-1 0,5-10 0,7-2 0,8-8 0,3-7 0,11-11-29,0 0-49,12 0-2,6-13-3,-1-13-7,10-5-2</inkml:trace>
        </inkml:traceGroup>
        <inkml:traceGroup>
          <inkml:annotationXML>
            <emma:emma xmlns:emma="http://www.w3.org/2003/04/emma" version="1.0">
              <emma:interpretation id="{879E58CA-EA1A-4027-BB22-948319BF5F76}" emma:medium="tactile" emma:mode="ink">
                <msink:context xmlns:msink="http://schemas.microsoft.com/ink/2010/main" type="inkWord" rotatedBoundingBox="11254,2579 12443,2563 12458,3641 11268,3657"/>
              </emma:interpretation>
              <emma:one-of disjunction-type="recognition" id="oneOf3">
                <emma:interpretation id="interp15" emma:lang="ko-KR" emma:confidence="0">
                  <emma:literal>Q</emma:literal>
                </emma:interpretation>
                <emma:interpretation id="interp16" emma:lang="ko-KR" emma:confidence="0">
                  <emma:literal>요</emma:literal>
                </emma:interpretation>
                <emma:interpretation id="interp17" emma:lang="ko-KR" emma:confidence="0">
                  <emma:literal>으</emma:literal>
                </emma:interpretation>
                <emma:interpretation id="interp18" emma:lang="ko-KR" emma:confidence="0">
                  <emma:literal>〇</emma:literal>
                </emma:interpretation>
                <emma:interpretation id="interp19" emma:lang="ko-KR" emma:confidence="0">
                  <emma:literal>@</emma:literal>
                </emma:interpretation>
              </emma:one-of>
            </emma:emma>
          </inkml:annotationXML>
          <inkml:trace contextRef="#ctx1" brushRef="#br1" timeOffset="2527.2043">5879 189 33,'11'-11'49,"-2"-2"2,2 0-3,18-4-25,-19 0-8,-2 2-1,1-3 0,-4 1 5,-2 0 0,1-4 4,-4 2 1,0-7-2,-6 9-1,0 0-4,-5 3-5,-1 1-3,0 7-4,-6 0-3,0 9-2,-5 13 2,-2 4 2,-3 16 3,0 9 1,-3 12 3,-2 12 1,-1 11 0,6 6 0,3 3-2,10 1-2,8-4-3,9-14-5,17-6 0,13-14 0,14-11 0,15-14 0,9-10 0,10-13 0,9-10 0,-1-10 0,1-8 0,-1-2 0,-6-9 0,-9-8 0,-11-3 0,-10-5 0,-6 2 0,-15-7 0,-10 1 0,-11-8 0,-10 3 0,-7 4 0,-15-3 0,-9 6 0,-6 1 0,-5 7 0,-7 5 0,0 5 0,-5 9 0,0 3 0,0 9 0,5 8 0,-6 6 0,6 15 0,3 10-49,0 3-14,6 5-2,-1 0-22,11 5-4,-1-3-1</inkml:trace>
          <inkml:trace contextRef="#ctx1" brushRef="#br1" timeOffset="2901.6051">5847 479 17,'-5'10'53,"5"-10"5,-7 17 2,7-17 2,2 21-30,14 3-3,6-3 2,9 10-1,11-6 0,7 8-4,10-3-3,6 2-3,8-6-7,2 0-4,5 1-2,-5-2-2,-3 2-2,-4-5 0,-5-1-3,-12 0 0,-6 0 0,-10-8 0,-9-1 0,-8-1 0,-7-7 0,-11-4 0,0 0-41,0-4-18,-14-2-21,-5 1-4,-11-10-6,-2 4-4</inkml:trace>
        </inkml:traceGroup>
        <inkml:traceGroup>
          <inkml:annotationXML>
            <emma:emma xmlns:emma="http://www.w3.org/2003/04/emma" version="1.0">
              <emma:interpretation id="{41BFEDED-08C0-45A2-81D4-5B4A10EBC2BA}" emma:medium="tactile" emma:mode="ink">
                <msink:context xmlns:msink="http://schemas.microsoft.com/ink/2010/main" type="inkWord" rotatedBoundingBox="17133,2652 18239,2638 18251,3561 17146,3576"/>
              </emma:interpretation>
              <emma:one-of disjunction-type="recognition" id="oneOf4">
                <emma:interpretation id="interp20" emma:lang="ko-KR" emma:confidence="0">
                  <emma:literal>다</emma:literal>
                </emma:interpretation>
                <emma:interpretation id="interp21" emma:lang="ko-KR" emma:confidence="0">
                  <emma:literal>디</emma:literal>
                </emma:interpretation>
                <emma:interpretation id="interp22" emma:lang="ko-KR" emma:confidence="0">
                  <emma:literal>이</emma:literal>
                </emma:interpretation>
                <emma:interpretation id="interp23" emma:lang="ko-KR" emma:confidence="0">
                  <emma:literal>“</emma:literal>
                </emma:interpretation>
                <emma:interpretation id="interp24" emma:lang="ko-KR" emma:confidence="0">
                  <emma:literal>와</emma:literal>
                </emma:interpretation>
              </emma:one-of>
            </emma:emma>
          </inkml:annotationXML>
          <inkml:trace contextRef="#ctx1" brushRef="#br0" timeOffset="11778.0206">11920 220 7,'11'-5'58,"0"-1"3,-2-5-2,-3 2-1,-3-4-30,-3 13-6,10-16 2,-6 7-6,-1-1 0,-2 0 0,-1-1 0,0-1-1,-3-1-3,-2 2-4,5 11-2,-19-19-4,2 12-2,-1 1 0,-3 6-1,-5 4 0,-3 8 1,-5 6 4,-1 4 2,-3 10 2,-4 12 1,1 6 0,1 9 0,2-1-7,6 4-4,8 3 0,9-2 0,11-6 0,10-4 0,13-8 0,9-6 0,9-5 0,8-13 0,2-4 0,4-5 0,-1-4 0,-3-5 0,-6-2 0,-5-1 0,-3 0 0,-8 0 0,-8 0 0,-5 0 0,-12 0 0,0 0-78,11-3-6,-11 3-1,0-15-7,0 0-4</inkml:trace>
          <inkml:trace contextRef="#ctx1" brushRef="#br0" timeOffset="12308.4216">12576 37 48,'7'-17'54,"1"5"6,-5-4 2,-3 8-35,0 8-5,0-9 3,0 9 1,-8 13 3,-5 14 3,-6 3-4,-8 22-2,-4 8-1,-3 10-1,-3 6-3,-3-1-19,8 5-2,9-8 0,9-5 0,10-16 0,4 3 0,13-9 0,7-8 0,3-5 0,6-11 0,-1 0 0,3-5 0,-5-4-14,1-7-66,-1 3-3,-5-8-2,-1 0-7,-5 0-4</inkml:trace>
        </inkml:traceGroup>
        <inkml:traceGroup>
          <inkml:annotationXML>
            <emma:emma xmlns:emma="http://www.w3.org/2003/04/emma" version="1.0">
              <emma:interpretation id="{ABF664A4-FC24-4EB2-8522-D7BEC805BA7B}" emma:medium="tactile" emma:mode="ink">
                <msink:context xmlns:msink="http://schemas.microsoft.com/ink/2010/main" type="inkWord" rotatedBoundingBox="18471,2793 19057,2786 19065,3408 18480,3415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여</emma:literal>
                </emma:interpretation>
                <emma:interpretation id="interp27" emma:lang="ko-KR" emma:confidence="0">
                  <emma:literal>언</emma:literal>
                </emma:interpretation>
                <emma:interpretation id="interp28" emma:lang="ko-KR" emma:confidence="0">
                  <emma:literal>사</emma:literal>
                </emma:interpretation>
                <emma:interpretation id="interp29" emma:lang="ko-KR" emma:confidence="0">
                  <emma:literal>R</emma:literal>
                </emma:interpretation>
              </emma:one-of>
            </emma:emma>
          </inkml:annotationXML>
          <inkml:trace contextRef="#ctx1" brushRef="#br0" timeOffset="13104.023">12977 222 43,'3'-16'55,"1"1"8,35 5-27,-39 0-4,0 10-1,0 0 2,-3 7 3,-4 13-4,-3 6 0,-1 12-7,-7 6 1,1 11 0,-6 2-4,4 4-6,-1-3-13,3-4-3,0-4 0,5-9 0,5-9 0,2-10 0,3-5 0,2-17 0,0 0 0,0 0 0,4-10 0,3-11 0,2-10 0,3-6 0,0-9 0,4-4 0,-1-6 0,3 4 0,-2 2 0,2 2 0,0 6-3,0 3-4,-2 2 0,1 9 1,-1 3-1,1 4 2,0 2 0,-1 9 4,2 6 1,0 8 2,0 16 2,0 4 1,4 12 0,-2 4 2,-2 8 1,2 4-1,2-2-4,-4 1-3,1-3 0,-3-5 0,2-4 0,-4-9 0,0-7 0,-4-4 0,-4-5 0,0-7 0,-6-7-10,0 0-45,11-5-25,-8-4-1,2-1-6,-5-3-3,6 1-2</inkml:trace>
          <inkml:trace contextRef="#ctx1" brushRef="#br0" timeOffset="13384.8235">12966 495 1,'-30'-2'70,"9"2"-1,2-2-2,8 2-1,1 0 2,10 0-43,15 3-1,7 1-7,10 0-2,5 2 1,7 0 0,6-5-2,2 2-4,-1 2-3,2-4-6,-8 2-10,-9-3-17,-8-33-27,1 38-22,-10-7-4,-1-3-4,-7-11-7</inkml:trace>
        </inkml:traceGroup>
        <inkml:traceGroup>
          <inkml:annotationXML>
            <emma:emma xmlns:emma="http://www.w3.org/2003/04/emma" version="1.0">
              <emma:interpretation id="{1FCBD084-EA37-45E3-B332-B688A637F013}" emma:medium="tactile" emma:mode="ink">
                <msink:context xmlns:msink="http://schemas.microsoft.com/ink/2010/main" type="inkWord" rotatedBoundingBox="19150,2671 19450,2667 19461,3493 19161,3497"/>
              </emma:interpretation>
              <emma:one-of disjunction-type="recognition" id="oneOf6">
                <emma:interpretation id="interp30" emma:lang="ko-KR" emma:confidence="0">
                  <emma:literal>)</emma:literal>
                </emma:interpretation>
                <emma:interpretation id="interp31" emma:lang="ko-KR" emma:confidence="0">
                  <emma:literal>]</emma:literal>
                </emma:interpretation>
                <emma:interpretation id="interp32" emma:lang="ko-KR" emma:confidence="0">
                  <emma:literal>〕</emma:literal>
                </emma:interpretation>
                <emma:interpretation id="interp33" emma:lang="ko-KR" emma:confidence="0">
                  <emma:literal>3</emma:literal>
                </emma:interpretation>
                <emma:interpretation id="interp34" emma:lang="ko-KR" emma:confidence="0">
                  <emma:literal>’</emma:literal>
                </emma:interpretation>
              </emma:one-of>
            </emma:emma>
          </inkml:annotationXML>
          <inkml:trace contextRef="#ctx1" brushRef="#br0" timeOffset="13665.624">13506 27 29,'18'-10'66,"7"4"5,1 3-2,9 7 1,-2 14-21,4 10-20,2 13-3,-8 18-2,-6 6-2,-6 12-3,-6 1-1,-8 2-4,-5-3-9,-9-7-5,-12-7 0,-2-6 0,-8-7-48,-2-20-30,3-7-4,-3-18-2,7-5-8,-2-21-3</inkml:trace>
        </inkml:traceGroup>
        <inkml:traceGroup>
          <inkml:annotationXML>
            <emma:emma xmlns:emma="http://www.w3.org/2003/04/emma" version="1.0">
              <emma:interpretation id="{B482AA53-0DAA-43EE-AA28-1B864854606D}" emma:medium="tactile" emma:mode="ink">
                <msink:context xmlns:msink="http://schemas.microsoft.com/ink/2010/main" type="inkWord" rotatedBoundingBox="19916,2855 20670,2845 20678,3396 19924,3406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ㅌ</emma:literal>
                </emma:interpretation>
                <emma:interpretation id="interp37" emma:lang="ko-KR" emma:confidence="0">
                  <emma:literal>≠</emma:literal>
                </emma:interpretation>
                <emma:interpretation id="interp38" emma:lang="ko-KR" emma:confidence="0">
                  <emma:literal>드</emma:literal>
                </emma:interpretation>
                <emma:interpretation id="interp39" emma:lang="ko-KR" emma:confidence="0">
                  <emma:literal>근</emma:literal>
                </emma:interpretation>
              </emma:one-of>
            </emma:emma>
          </inkml:annotationXML>
          <inkml:trace contextRef="#ctx1" brushRef="#br0" timeOffset="14476.8254">14342 377 20,'-27'19'70,"5"-6"1,10-1-1,12-12-1,-6 13 1,37-6-41,-8-4-16,9 2 2,8-5 3,8 0-1,7-1-2,3-3-3,3 1-3,-3-2-2,-3 0-4,-10 1-4,-5 3-8,-8-2-10,-10 3-13,-6 0-12,-16 0-34,0 0-3,-4 8-5,-11 2-1</inkml:trace>
          <inkml:trace contextRef="#ctx1" brushRef="#br0" timeOffset="14695.2258">14398 639 58,'-29'18'70,"8"-1"4,10-2 2,11-2-2,10-6-45,15 0-2,8-1 0,14-5-1,6-1-6,15 0-7,2-3-4,5-1-3,-5-3-4,-2 4-17,-5 31-53,-18-28-11,-6-3-2,-21-3-5,-6 3-6,-12-7 2</inkml:trace>
          <inkml:trace contextRef="#ctx1" brushRef="#br0" timeOffset="14242.825">14342 192 56,'0'0'75,"-10"5"-3,10-5-1,0 0-2,4 6-21,11-6-28,4 0-4,8 0-3,4 0-1,8 0 2,-1-3-1,7 1-4,-1 2-1,-3 0-3,-1 2-2,-3 1-1,-4-3-2,-2 3-3,-8 0-5,-2 2-15,-6-1-23,-15-4-32,12 2-1,-12-2-5,-12 0-5,-10 0 3</inkml:trace>
        </inkml:traceGroup>
        <inkml:traceGroup>
          <inkml:annotationXML>
            <emma:emma xmlns:emma="http://www.w3.org/2003/04/emma" version="1.0">
              <emma:interpretation id="{5B5E6680-E680-460B-BB3B-C4EEAA2F31D4}" emma:medium="tactile" emma:mode="ink">
                <msink:context xmlns:msink="http://schemas.microsoft.com/ink/2010/main" type="inkWord" rotatedBoundingBox="21428,2556 22493,2542 22504,3368 21439,3382"/>
              </emma:interpretation>
              <emma:one-of disjunction-type="recognition" id="oneOf8">
                <emma:interpretation id="interp40" emma:lang="ko-KR" emma:confidence="0">
                  <emma:literal>다</emma:literal>
                </emma:interpretation>
                <emma:interpretation id="interp41" emma:lang="ko-KR" emma:confidence="0">
                  <emma:literal>“</emma:literal>
                </emma:interpretation>
                <emma:interpretation id="interp42" emma:lang="ko-KR" emma:confidence="0">
                  <emma:literal>와</emma:literal>
                </emma:interpretation>
                <emma:interpretation id="interp43" emma:lang="ko-KR" emma:confidence="0">
                  <emma:literal>디</emma:literal>
                </emma:interpretation>
                <emma:interpretation id="interp44" emma:lang="ko-KR" emma:confidence="0">
                  <emma:literal>의</emma:literal>
                </emma:interpretation>
              </emma:one-of>
            </emma:emma>
          </inkml:annotationXML>
          <inkml:trace contextRef="#ctx1" brushRef="#br0" timeOffset="21481.2377">16048 189 50,'8'-2'61,"0"-4"1,2 0 0,-10 6-29,18-15-8,-10 6-2,0-2-4,0 1-5,-8 10-2,14-16-2,-14 16-2,11-15 1,-11 15-2,6-15-1,-5 6 0,-1 9-2,-1-17-1,1 17 0,-15-13-2,1 8-1,-3 4 1,-3 1 1,-5 12 1,-5 5 4,-6 11 2,3 6 3,-3 6 1,0 7 1,6 4-1,3-3 0,7 1-7,7-3-6,9-7 0,6 0 0,16-8 0,10-3 0,6-8 0,11-3 0,6-5 0,6-3 0,-1-6 0,-4-3 0,-5 0 0,-7 0 0,-4-1 0,-14-4 0,-5 5 0,-17 0-47,0 0-37,0 0-3,-13-3-2,1-5-5,-5-9 0</inkml:trace>
          <inkml:trace contextRef="#ctx1" brushRef="#br0" timeOffset="21949.2385">16818-96 41,'10'-11'57,"-10"-2"2,0 13 0,-11 0-13,-6 8-13,-6 10 0,-5 5 0,-2 14 0,-5 10-2,1 11 0,-2 2-3,4 9-5,9-1-19,9 1-4,9-4 0,5-5 0,12-7 0,9-7 0,5-9 0,4-2 0,0-11 0,1-6 0,-2-1 0,-7-7 0,4-6 0,-1-4-68,-7-9-18,2-4-1,-9-10-4,7-1-6</inkml:trace>
        </inkml:traceGroup>
        <inkml:traceGroup>
          <inkml:annotationXML>
            <emma:emma xmlns:emma="http://www.w3.org/2003/04/emma" version="1.0">
              <emma:interpretation id="{7531755B-D7E5-4C7B-BBF2-0525F8C218B1}" emma:medium="tactile" emma:mode="ink">
                <msink:context xmlns:msink="http://schemas.microsoft.com/ink/2010/main" type="inkWord" rotatedBoundingBox="22758,2517 23644,2505 23654,3271 22768,3283"/>
              </emma:interpretation>
              <emma:one-of disjunction-type="recognition" id="oneOf9">
                <emma:interpretation id="interp45" emma:lang="ko-KR" emma:confidence="0">
                  <emma:literal>Q</emma:literal>
                </emma:interpretation>
                <emma:interpretation id="interp46" emma:lang="ko-KR" emma:confidence="0">
                  <emma:literal>으</emma:literal>
                </emma:interpretation>
                <emma:interpretation id="interp47" emma:lang="ko-KR" emma:confidence="0">
                  <emma:literal>요</emma:literal>
                </emma:interpretation>
                <emma:interpretation id="interp48" emma:lang="ko-KR" emma:confidence="0">
                  <emma:literal>@</emma:literal>
                </emma:interpretation>
                <emma:interpretation id="interp49" emma:lang="ko-KR" emma:confidence="0">
                  <emma:literal>&amp;</emma:literal>
                </emma:interpretation>
              </emma:one-of>
            </emma:emma>
          </inkml:annotationXML>
          <inkml:trace contextRef="#ctx1" brushRef="#br0" timeOffset="22464.039">17387 11 0,'14'-8'57,"-5"-2"2,-9 10-1,6-11 2,-6 0-22,0 11-11,-19-3 1,4 7-3,-5 9 2,-3 9 2,-6 10 2,-4 8-3,-3 8-3,0 3-6,4 9-19,6 0 0,8-3 0,10-5 0,8-12 0,19-5 0,13-9 0,14-12 0,14-11 0,6-3 0,9-16 0,1-8 0,1-9 0,-6-6 0,-4-6 0,-11-2 0,-12-3 0,-14-3 0,-10 3 0,-12-4 0,-8 8 0,-12 1 0,-12 4 0,-6 3 0,-9 8 0,-2 4 0,-2 7 0,-2 4 0,1 12 0,-5 1 0,5 7-27,2 16-59,0 2-2,6 6-3,-1-2-5,8 8 0</inkml:trace>
          <inkml:trace contextRef="#ctx1" brushRef="#br0" timeOffset="22744.8395">17252 285 67,'19'8'79,"2"2"0,5 0 0,0 2-2,3 7-38,7 5-10,4-1-3,3 3-7,6 1-5,1 0-11,2-2-3,-1-1 0,0-4 0,-2-2 0,-4-5 0,-4 1 0,-2-5 0,-9-3 0,-6 2 0,-9-7-30,-7-1-49,2-6-4,-10-7-3,3-2-5,-3-9-3</inkml:trace>
        </inkml:traceGroup>
        <inkml:traceGroup>
          <inkml:annotationXML>
            <emma:emma xmlns:emma="http://www.w3.org/2003/04/emma" version="1.0">
              <emma:interpretation id="{B96B1A5B-D1C2-4859-9C1B-02F797506D08}" emma:medium="tactile" emma:mode="ink">
                <msink:context xmlns:msink="http://schemas.microsoft.com/ink/2010/main" type="inkWord" rotatedBoundingBox="23738,2427 24143,2421 24156,3385 23751,3391"/>
              </emma:interpretation>
              <emma:one-of disjunction-type="recognition" id="oneOf10">
                <emma:interpretation id="interp50" emma:lang="ko-KR" emma:confidence="0">
                  <emma:literal>)</emma:literal>
                </emma:interpretation>
                <emma:interpretation id="interp51" emma:lang="ko-KR" emma:confidence="0">
                  <emma:literal>〉</emma:literal>
                </emma:interpretation>
                <emma:interpretation id="interp52" emma:lang="ko-KR" emma:confidence="0">
                  <emma:literal>]</emma:literal>
                </emma:interpretation>
                <emma:interpretation id="interp53" emma:lang="ko-KR" emma:confidence="0">
                  <emma:literal>〕</emma:literal>
                </emma:interpretation>
                <emma:interpretation id="interp54" emma:lang="ko-KR" emma:confidence="0">
                  <emma:literal>’</emma:literal>
                </emma:interpretation>
              </emma:one-of>
            </emma:emma>
          </inkml:annotationXML>
          <inkml:trace contextRef="#ctx1" brushRef="#br0" timeOffset="23150.4406">18116-213 33,'-11'-4'78,"1"-1"-2,10 5-3,-1-13-1,8 12-1,11 1-50,9 13-3,6 7-6,10 13-2,7 8 0,1 15 0,0 6 0,-4 6-2,-9 9-2,-12 3-3,-6 0-3,-18-1 0,-13-5 0,-13-6 0,-15-8 0,-1-9-35,-5-6-43,-5-16-4,6-8-3,-2-15-6,20-6-5</inkml:trace>
        </inkml:traceGroup>
      </inkml:traceGroup>
    </inkml:traceGroup>
    <inkml:traceGroup>
      <inkml:annotationXML>
        <emma:emma xmlns:emma="http://www.w3.org/2003/04/emma" version="1.0">
          <emma:interpretation id="{9C938A0A-878B-4847-B72B-6016A957DA40}" emma:medium="tactile" emma:mode="ink">
            <msink:context xmlns:msink="http://schemas.microsoft.com/ink/2010/main" type="paragraph" rotatedBoundingBox="11815,5336 14542,5463 14491,6567 11764,643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53A5E49-A575-491F-989E-CE10257D0725}" emma:medium="tactile" emma:mode="ink">
              <msink:context xmlns:msink="http://schemas.microsoft.com/ink/2010/main" type="line" rotatedBoundingBox="11815,5336 14542,5463 14491,6567 11764,6439">
                <msink:destinationLink direction="with" ref="{62D0E09B-2529-47CD-8F0D-7E01F352E363}"/>
                <msink:destinationLink direction="with" ref="{96060F1F-2F43-43A5-B208-815A97FD9FD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FEDAAC2-ED0E-4EC7-BDA8-AC8488666F06}" emma:medium="tactile" emma:mode="ink">
                <msink:context xmlns:msink="http://schemas.microsoft.com/ink/2010/main" type="inkWord" rotatedBoundingBox="11810,5447 12294,5470 12248,6462 11764,6439"/>
              </emma:interpretation>
              <emma:one-of disjunction-type="recognition" id="oneOf11">
                <emma:interpretation id="interp55" emma:lang="ko-KR" emma:confidence="0">
                  <emma:literal>8</emma:literal>
                </emma:interpretation>
                <emma:interpretation id="interp56" emma:lang="ko-KR" emma:confidence="0">
                  <emma:literal>동</emma:literal>
                </emma:interpretation>
                <emma:interpretation id="interp57" emma:lang="ko-KR" emma:confidence="0">
                  <emma:literal>q</emma:literal>
                </emma:interpretation>
                <emma:interpretation id="interp58" emma:lang="ko-KR" emma:confidence="0">
                  <emma:literal>잉</emma:literal>
                </emma:interpretation>
                <emma:interpretation id="interp59" emma:lang="ko-KR" emma:confidence="0">
                  <emma:literal>웅</emma:literal>
                </emma:interpretation>
              </emma:one-of>
            </emma:emma>
          </inkml:annotationXML>
          <inkml:trace contextRef="#ctx1" brushRef="#br1" timeOffset="55738.8979">6383 2986 23,'0'0'62,"11"11"5,-11-11 0,0 0-1,0 0-26,0 0-10,0 0-4,0 0-5,0 0-4,0 0-2,6-7-1,-6 7-2,-2-14-4,1 5-3,-2-1-2,2-2-1,-1-3 0,2 0-1,0-1 0,0 2 0,0-1 0,0-1 0,0 2 0,-2 0 0,-3 3 0,-1-1 0,-4 6-1,-2 4 0,-4 0 0,1 2 0,-4 3 1,-3 10-1,-2 1 2,1 7 0,1-2 1,4 4-1,2 2 1,2-2-2,5 6 1,7-6-1,2-2 0,2-2-1,9 2 2,2-8 0,5-3-2,2 0 0,3-5 0,0-4 0,5-3 0,-4-7 0,1-2 0,-1 0 0,-2 0 0,-4-1 0,-3 5 0,-4-2 0,-2 6 0,-9 3 0,9 5 0,-9 9 0,-2 10 0,-7 13 0,-1 11 0,-1 12 0,0 18 0,-2 3 0,4 5 0,5-1 0,2-6 0,6-10 0,9-13 0,5-19 0,7-19 0,1-13 0,4-8 0,-2-19 0,-1-4 0,-3-9 0,-4-1 0,-7 0 0,-8 1 0,-5 2 0,-9 3 0,-9 5 0,-3 5 0,-5 2 0,-2 4 0,-1 4 0,0 1 0,0 4 0,5 1 0,3 3 0,3-3-37,-36 4-45,54 0-4,-11-4-4,11 4-2,9-8-2</inkml:trace>
        </inkml:traceGroup>
        <inkml:traceGroup>
          <inkml:annotationXML>
            <emma:emma xmlns:emma="http://www.w3.org/2003/04/emma" version="1.0">
              <emma:interpretation id="{8374A652-B7AD-4458-A832-388E17DD5E4B}" emma:medium="tactile" emma:mode="ink">
                <msink:context xmlns:msink="http://schemas.microsoft.com/ink/2010/main" type="inkWord" rotatedBoundingBox="12370,5937 12506,5943 12490,6286 12354,6279"/>
              </emma:interpretation>
              <emma:one-of disjunction-type="recognition" id="oneOf12">
                <emma:interpretation id="interp60" emma:lang="ko-KR" emma:confidence="0">
                  <emma:literal>.</emma:literal>
                </emma:interpretation>
                <emma:interpretation id="interp61" emma:lang="ko-KR" emma:confidence="0">
                  <emma:literal>1</emma:literal>
                </emma:interpretation>
                <emma:interpretation id="interp62" emma:lang="ko-KR" emma:confidence="0">
                  <emma:literal>ㅣ</emma:literal>
                </emma:interpretation>
                <emma:interpretation id="interp63" emma:lang="ko-KR" emma:confidence="0">
                  <emma:literal>I</emma:literal>
                </emma:interpretation>
                <emma:interpretation id="interp64" emma:lang="ko-KR" emma:confidence="0">
                  <emma:literal>y</emma:literal>
                </emma:interpretation>
              </emma:one-of>
            </emma:emma>
          </inkml:annotationXML>
          <inkml:trace contextRef="#ctx1" brushRef="#br1" timeOffset="55988.4983">6725 3275 16,'21'0'72,"-8"6"9,-3 7-1,-5 5-1,-2 7 0,39-1-42,-49 7-14,7 3 1,1 4-6,3-3-16,2-1-2,-2-4 0,0-8 0,0-7 0,2-3 0,-6-1-24,0-11-55,5-20-3,-5-5-3,0-8-8,-4-13-4</inkml:trace>
        </inkml:traceGroup>
        <inkml:traceGroup>
          <inkml:annotationXML>
            <emma:emma xmlns:emma="http://www.w3.org/2003/04/emma" version="1.0">
              <emma:interpretation id="{6E8D0310-249D-420D-8C62-552BF65D43B9}" emma:medium="tactile" emma:mode="ink">
                <msink:context xmlns:msink="http://schemas.microsoft.com/ink/2010/main" type="inkWord" rotatedBoundingBox="12856,5776 13289,5796 13287,5831 12854,5811"/>
              </emma:interpretation>
              <emma:one-of disjunction-type="recognition" id="oneOf13">
                <emma:interpretation id="interp65" emma:lang="ko-KR" emma:confidence="0">
                  <emma:literal>"</emma:literal>
                </emma:interpretation>
                <emma:interpretation id="interp66" emma:lang="ko-KR" emma:confidence="0">
                  <emma:literal>…</emma:literal>
                </emma:interpretation>
                <emma:interpretation id="interp67" emma:lang="ko-KR" emma:confidence="0">
                  <emma:literal>一</emma:literal>
                </emma:interpretation>
                <emma:interpretation id="interp68" emma:lang="ko-KR" emma:confidence="0">
                  <emma:literal>“</emma:literal>
                </emma:interpretation>
                <emma:interpretation id="interp69" emma:lang="ko-KR" emma:confidence="0">
                  <emma:literal>ㅡ</emma:literal>
                </emma:interpretation>
              </emma:one-of>
            </emma:emma>
          </inkml:annotationXML>
          <inkml:trace contextRef="#ctx1" brushRef="#br1" timeOffset="56503.2989">7211 3113 68,'0'0'74,"9"10"-2,-9-10-3,0 0-4,0 0-23,0 0-37,5 13-15,-5-13-20,4 10-33,-4-10-5,17 4-4,-3-4-2,-1-5 0</inkml:trace>
          <inkml:trace contextRef="#ctx1" brushRef="#br1" timeOffset="56659.2991">7512 3134 24,'20'7'86,"-2"2"1,-4-2-3,-4-5-6,-2-2 1,-8 0-38,10 0-27,-10 0-4,9 0-14,-9 0-25,0 0-46,13-2-4,-13 2-2,19-7-6,-8-6-4</inkml:trace>
        </inkml:traceGroup>
        <inkml:traceGroup>
          <inkml:annotationXML>
            <emma:emma xmlns:emma="http://www.w3.org/2003/04/emma" version="1.0">
              <emma:interpretation id="{C22EDD5B-A417-474B-BE6E-112077EE186D}" emma:medium="tactile" emma:mode="ink">
                <msink:context xmlns:msink="http://schemas.microsoft.com/ink/2010/main" type="inkWord" rotatedBoundingBox="13803,5429 14209,5448 14159,6521 13753,6502"/>
              </emma:interpretation>
              <emma:one-of disjunction-type="recognition" id="oneOf14">
                <emma:interpretation id="interp70" emma:lang="ko-KR" emma:confidence="0">
                  <emma:literal>8</emma:literal>
                </emma:interpretation>
                <emma:interpretation id="interp71" emma:lang="ko-KR" emma:confidence="0">
                  <emma:literal>잉</emma:literal>
                </emma:interpretation>
                <emma:interpretation id="interp72" emma:lang="ko-KR" emma:confidence="0">
                  <emma:literal>동</emma:literal>
                </emma:interpretation>
                <emma:interpretation id="interp73" emma:lang="ko-KR" emma:confidence="0">
                  <emma:literal>6</emma:literal>
                </emma:interpretation>
                <emma:interpretation id="interp74" emma:lang="ko-KR" emma:confidence="0">
                  <emma:literal>:</emma:literal>
                </emma:interpretation>
              </emma:one-of>
            </emma:emma>
          </inkml:annotationXML>
          <inkml:trace contextRef="#ctx1" brushRef="#br1" timeOffset="57595.3011">8294 3002 39,'0'0'44,"12"-2"3,-12 2 3,0 0-25,8-5-1,-8 5 2,0 0 0,8-7-1,-8 7 0,3-12-2,-2 1-3,2 2-9,0-8-6,-1 5-2,1-5 0,0 2 0,-2-2 2,1 2 0,-2 1 1,0 0 0,-4 2 0,-2 0 0,-4 2 0,2 1-1,-4 1-2,-1 2-1,0 3 0,-1-1 0,-1 4 0,1 0-1,0 4 1,0 2-1,3 5 0,-1 0-1,2 2 0,1 3 0,3-2 0,2 4 0,3-4-1,1 3 1,5 0 1,5-3-1,3-1 1,4-2 1,4-5-1,-1-1 1,2 1-1,2-5-1,-5 3 1,-1 5-2,-3 5 1,-5 9 1,-9 14 1,-1 13 2,-9 11 1,-7 13 1,1 10 0,-3 7 0,3 0 0,1-2-2,9-13 0,5-11-4,5-15 0,13-15 0,6-13 0,5-15 0,4-7 0,0-14 0,0-6 0,-3 0 0,-2-6 0,-9-1 0,-7 1 0,-10 0 0,-9 1 0,-11-1 0,-7 6 0,-4 0 0,-5 2 0,1 3 0,-4 2 0,9 5 0,7 4-53,1-1-32,7-2-3,5-3-4,8 1-8,3-3 7</inkml:trace>
        </inkml:traceGroup>
        <inkml:traceGroup>
          <inkml:annotationXML>
            <emma:emma xmlns:emma="http://www.w3.org/2003/04/emma" version="1.0">
              <emma:interpretation id="{DE11A600-58C5-4706-8313-85AD5D0BD42D}" emma:medium="tactile" emma:mode="ink">
                <msink:context xmlns:msink="http://schemas.microsoft.com/ink/2010/main" type="inkWord" rotatedBoundingBox="14199,5936 14519,5951 14508,6198 14187,6183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r</emma:literal>
                </emma:interpretation>
                <emma:interpretation id="interp77" emma:lang="ko-KR" emma:confidence="0">
                  <emma:literal>나</emma:literal>
                </emma:interpretation>
                <emma:interpretation id="interp78" emma:lang="ko-KR" emma:confidence="0">
                  <emma:literal>"</emma:literal>
                </emma:interpretation>
                <emma:interpretation id="interp79" emma:lang="ko-KR" emma:confidence="0">
                  <emma:literal>Ⅵ</emma:literal>
                </emma:interpretation>
              </emma:one-of>
            </emma:emma>
          </inkml:annotationXML>
          <inkml:trace contextRef="#ctx1" brushRef="#br1" timeOffset="58110.102">8559 3274 36,'0'0'74,"0"0"-3,-5 9-2,5-9-6,0 0-1,0 0-54,0 0-5,0 0 0,0 12 3,4-1 4,1 3 1,-2 9 3,2 0 0,0 6 1,0 0-1,-1 0-3,-1-5-3,-2-4 1,1-3 1,-1-8-10,-1-9 0,0 0 0,7-11 0,-4-7 0,2-6 0,5-3 0,-2-4 0,3 2 0,0 3 0,2 2 0,0 9 0,3 6 0,-1 8 0,3 2 0,-3 8 0,1 6 0,1 2 0,1 4 0,-4 0 0,-3-3 0,-2-1 0,0-1 0,-9-16-7,11 14-71,-3-12-2,-8-2-2,14-9-6,-10-8-6</inkml:trace>
        </inkml:traceGroup>
      </inkml:traceGroup>
    </inkml:traceGroup>
    <inkml:traceGroup>
      <inkml:annotationXML>
        <emma:emma xmlns:emma="http://www.w3.org/2003/04/emma" version="1.0">
          <emma:interpretation id="{446365DB-E505-493D-93DC-406EFF53756C}" emma:medium="tactile" emma:mode="ink">
            <msink:context xmlns:msink="http://schemas.microsoft.com/ink/2010/main" type="paragraph" rotatedBoundingBox="18592,6221 25652,5845 25766,7987 18706,8363" alignmentLevel="6"/>
          </emma:interpretation>
        </emma:emma>
      </inkml:annotationXML>
      <inkml:traceGroup>
        <inkml:annotationXML>
          <emma:emma xmlns:emma="http://www.w3.org/2003/04/emma" version="1.0">
            <emma:interpretation id="{FFA3F283-E73F-4696-83A1-033937B458FE}" emma:medium="tactile" emma:mode="ink">
              <msink:context xmlns:msink="http://schemas.microsoft.com/ink/2010/main" type="line" rotatedBoundingBox="18604,6213 24787,6029 24816,7005 18633,7189">
                <msink:destinationLink direction="with" ref="{62D0E09B-2529-47CD-8F0D-7E01F352E36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7AC56F5-0342-4ADF-A3C3-7A68DAE60641}" emma:medium="tactile" emma:mode="ink">
                <msink:context xmlns:msink="http://schemas.microsoft.com/ink/2010/main" type="inkWord" rotatedBoundingBox="18604,6213 19521,6186 19550,7162 18633,7189"/>
              </emma:interpretation>
              <emma:one-of disjunction-type="recognition" id="oneOf16">
                <emma:interpretation id="interp80" emma:lang="ko-KR" emma:confidence="0">
                  <emma:literal>융</emma:literal>
                </emma:interpretation>
                <emma:interpretation id="interp81" emma:lang="ko-KR" emma:confidence="0">
                  <emma:literal>보</emma:literal>
                </emma:interpretation>
                <emma:interpretation id="interp82" emma:lang="ko-KR" emma:confidence="0">
                  <emma:literal>d</emma:literal>
                </emma:interpretation>
                <emma:interpretation id="interp83" emma:lang="ko-KR" emma:confidence="0">
                  <emma:literal>@</emma:literal>
                </emma:interpretation>
                <emma:interpretation id="interp84" emma:lang="ko-KR" emma:confidence="0">
                  <emma:literal>잉</emma:literal>
                </emma:interpretation>
              </emma:one-of>
            </emma:emma>
          </inkml:annotationXML>
          <inkml:trace contextRef="#ctx1" brushRef="#br2" timeOffset="80121.7407">13738 3932 3,'-19'-3'88,"2"3"2,2 0-6,5 3-10,-2-3-10,12 0-26,0 0-111,0 11-6,3-3-3,-3-8-5,0 0-2</inkml:trace>
          <inkml:trace contextRef="#ctx1" brushRef="#br2" timeOffset="79622.5398">13320 3740 3,'-1'10'72,"1"-2"1,0-8-2,0 13-4,0-13 0,0 0-31,0 0-20,0 0-1,0 0-1,0-9-1,3-1 0,2-1-1,-2-4-1,3-3-4,-4-3-3,0 1-2,-2-4 0,0 0-1,-6 2 0,-4 3-2,-2 2 0,-4 6-2,-5 3-1,-4 8 0,-2 8 1,-4 9 1,-3 13 2,1 6 3,0 14 1,0 8 1,6 4 2,4 3 0,6-3-4,5 0-3,8-4 0,4-8 0,5-8 0,9-10 0,3-11 0,3-6 0,5-13 0,3-6 0,2-13 0,2-9 0,-1-6 0,4-3 0,-3-6 0,-1 1 0,-2 3 0,-5 4 0,-5 4 0,-4 6 0,-5 9 0,-2 2 0,-8 12 0,0 0 0,3 5 0,-3 12 0,-3 8 0,0 6 0,0 7 0,2 3 0,1 7 0,0-2 0,7-2 0,4-6 0,3-7 0,1-4 0,3-8 0,1-5 0,-1-10 0,5-4-48,2-5-34,-3-9-1,2-1-5,-6-4-4,2 0-1</inkml:trace>
          <inkml:trace contextRef="#ctx1" brushRef="#br2" timeOffset="79934.5404">13726 4110 55,'-10'14'71,"10"-5"1,-4 8 3,2 3-1,0 0-44,2 11 0,0-2-2,0 9-5,2-3-3,1 4-5,5-7-5,-1-5-2,7 2-8,-2-8 0,5-3 0,0-9 0,5-5 0,-3-5-31,-21-13-47,22-2-3,-1-8-4,2-11-4,-6-1-6</inkml:trace>
        </inkml:traceGroup>
        <inkml:traceGroup>
          <inkml:annotationXML>
            <emma:emma xmlns:emma="http://www.w3.org/2003/04/emma" version="1.0">
              <emma:interpretation id="{E63F0463-E919-480F-8F15-26A7650DBAA2}" emma:medium="tactile" emma:mode="ink">
                <msink:context xmlns:msink="http://schemas.microsoft.com/ink/2010/main" type="inkWord" rotatedBoundingBox="20447,6306 20531,6304 20550,6949 20467,6951"/>
              </emma:interpretation>
              <emma:one-of disjunction-type="recognition" id="oneOf17">
                <emma:interpretation id="interp85" emma:lang="ko-KR" emma:confidence="0">
                  <emma:literal>i</emma:literal>
                </emma:interpretation>
                <emma:interpretation id="interp86" emma:lang="ko-KR" emma:confidence="0">
                  <emma:literal>ⅰ</emma:literal>
                </emma:interpretation>
                <emma:interpretation id="interp87" emma:lang="ko-KR" emma:confidence="0">
                  <emma:literal>「</emma:literal>
                </emma:interpretation>
                <emma:interpretation id="interp88" emma:lang="ko-KR" emma:confidence="0">
                  <emma:literal>0</emma:literal>
                </emma:interpretation>
                <emma:interpretation id="interp89" emma:lang="ko-KR" emma:confidence="0">
                  <emma:literal>』</emma:literal>
                </emma:interpretation>
              </emma:one-of>
            </emma:emma>
          </inkml:annotationXML>
          <inkml:trace contextRef="#ctx1" brushRef="#br2" timeOffset="81962.5437">14871 3662 27,'-6'-8'81,"6"8"-3,-12-11-5,12 11-3,-14 0-2,0 0-50,14 0-13,-11 14-12,11-1-19,0 30-20,0-26-23,6 0-3,3-3-4,7 2-3</inkml:trace>
          <inkml:trace contextRef="#ctx1" brushRef="#br2" timeOffset="81759.7432">14832 3880 38,'0'-12'46,"0"3"7,0-3-20,0 3 0,0 9 3,0-15-6,0 15-6,0 0 0,0 0 3,-1 6 0,-1 15-3,1 9-5,-3 4-2,2 9 0,-2 5 2,4 4-1,0-2-5,0-5-6,2-6-1,2-6-6,1-7 0,-1-7 0,3-5 0,-7-14 0,9 5-4,-9-5-35,38-17-38,-35-6-3,2-2-3,-2-9-8,1-3-3</inkml:trace>
        </inkml:traceGroup>
        <inkml:traceGroup>
          <inkml:annotationXML>
            <emma:emma xmlns:emma="http://www.w3.org/2003/04/emma" version="1.0">
              <emma:interpretation id="{5403615E-96C7-4087-A847-C0F14FE67686}" emma:medium="tactile" emma:mode="ink">
                <msink:context xmlns:msink="http://schemas.microsoft.com/ink/2010/main" type="inkWord" rotatedBoundingBox="20826,6510 21042,6504 21055,6932 20839,6938"/>
              </emma:interpretation>
              <emma:one-of disjunction-type="recognition" id="oneOf18">
                <emma:interpretation id="interp90" emma:lang="ko-KR" emma:confidence="0">
                  <emma:literal>s</emma:literal>
                </emma:interpretation>
                <emma:interpretation id="interp91" emma:lang="ko-KR" emma:confidence="0">
                  <emma:literal>S</emma:literal>
                </emma:interpretation>
                <emma:interpretation id="interp92" emma:lang="ko-KR" emma:confidence="0">
                  <emma:literal>8</emma:literal>
                </emma:interpretation>
                <emma:interpretation id="interp93" emma:lang="ko-KR" emma:confidence="0">
                  <emma:literal>5</emma:literal>
                </emma:interpretation>
                <emma:interpretation id="interp94" emma:lang="ko-KR" emma:confidence="0">
                  <emma:literal>:</emma:literal>
                </emma:interpretation>
              </emma:one-of>
            </emma:emma>
          </inkml:annotationXML>
          <inkml:trace contextRef="#ctx1" brushRef="#br2" timeOffset="82290.1445">15338 3843 8,'-11'11'66,"-8"-4"6,-5 5 3,-3-2-3,0 6-30,8 4-4,3 1-7,7 0-7,9 1-5,9-3-5,11 3-4,6-1-3,7 2 1,1-3-2,-3-1-1,-3-2 0,-3 4 0,-12-1-1,-10 1-4,-6 0 0,-12-3 0,-8-3 0,-1 1 0,-9-3-33,4-9-46,3-4-3,-3-12-3,14-9-7,3-7-4</inkml:trace>
        </inkml:traceGroup>
        <inkml:traceGroup>
          <inkml:annotationXML>
            <emma:emma xmlns:emma="http://www.w3.org/2003/04/emma" version="1.0">
              <emma:interpretation id="{A120C89E-D908-4E47-855B-2A07A6BC3C3F}" emma:medium="tactile" emma:mode="ink">
                <msink:context xmlns:msink="http://schemas.microsoft.com/ink/2010/main" type="inkWord" rotatedBoundingBox="22235,6143 22323,6140 22342,6777 22254,6779"/>
              </emma:interpretation>
              <emma:one-of disjunction-type="recognition" id="oneOf19">
                <emma:interpretation id="interp95" emma:lang="ko-KR" emma:confidence="0">
                  <emma:literal>l</emma:literal>
                </emma:interpretation>
                <emma:interpretation id="interp96" emma:lang="ko-KR" emma:confidence="0">
                  <emma:literal>1</emma:literal>
                </emma:interpretation>
                <emma:interpretation id="interp97" emma:lang="ko-KR" emma:confidence="0">
                  <emma:literal>I</emma:literal>
                </emma:interpretation>
                <emma:interpretation id="interp98" emma:lang="ko-KR" emma:confidence="0">
                  <emma:literal>Ⅰ</emma:literal>
                </emma:interpretation>
                <emma:interpretation id="interp99" emma:lang="ko-KR" emma:confidence="0">
                  <emma:literal>(</emma:literal>
                </emma:interpretation>
              </emma:one-of>
            </emma:emma>
          </inkml:annotationXML>
          <inkml:trace contextRef="#ctx1" brushRef="#br2" timeOffset="83522.5463">16642 3528 30,'0'-13'54,"0"-5"6,0 9-1,-3 0-33,3 9 0,0 0 3,-6 15 1,6 15 1,-3 4-2,1 15-3,-2 1-1,-1 11 2,1 1-4,0 5-7,3-10-6,-1-7-4,2-4-2,0-13-4,0 0 0,2-10 0,1-7 0,-3-16 0,9 11-24,1-11-52,0-12-4,5-6-1,1-9-7,6-5-5</inkml:trace>
        </inkml:traceGroup>
        <inkml:traceGroup>
          <inkml:annotationXML>
            <emma:emma xmlns:emma="http://www.w3.org/2003/04/emma" version="1.0">
              <emma:interpretation id="{071EE7B1-D33A-4E0D-834B-C8A221C0A917}" emma:medium="tactile" emma:mode="ink">
                <msink:context xmlns:msink="http://schemas.microsoft.com/ink/2010/main" type="inkWord" rotatedBoundingBox="22604,6286 22632,6285 22645,6736 22618,6737"/>
              </emma:interpretation>
              <emma:one-of disjunction-type="recognition" id="oneOf20">
                <emma:interpretation id="interp100" emma:lang="ko-KR" emma:confidence="0">
                  <emma:literal>i</emma:literal>
                </emma:interpretation>
                <emma:interpretation id="interp101" emma:lang="ko-KR" emma:confidence="0">
                  <emma:literal>!</emma:literal>
                </emma:interpretation>
                <emma:interpretation id="interp102" emma:lang="ko-KR" emma:confidence="0">
                  <emma:literal>ⅰ</emma:literal>
                </emma:interpretation>
                <emma:interpretation id="interp103" emma:lang="ko-KR" emma:confidence="0">
                  <emma:literal>:</emma:literal>
                </emma:interpretation>
                <emma:interpretation id="interp104" emma:lang="ko-KR" emma:confidence="0">
                  <emma:literal>;</emma:literal>
                </emma:interpretation>
              </emma:one-of>
            </emma:emma>
          </inkml:annotationXML>
          <inkml:trace contextRef="#ctx1" brushRef="#br2" timeOffset="83881.3471">16987 3699 78,'-1'-10'91,"-6"-1"-6,7 11-6,-8-12-2,5-30-10,3 42-60,0 0-15,-8-1-20,8 1-23,0 9-27,0-9-1,14 17-6,-6-10-2</inkml:trace>
          <inkml:trace contextRef="#ctx1" brushRef="#br2" timeOffset="83740.9466">16981 3774 41,'8'14'79,"-5"8"-1,-2 1-3,-1 8-4,-3-1 0,0 2-60,-1 3-1,0-3-2,1-2-5,3-9 1,0-2 0,0-8-1,0-11-8,0 0-23,7-7-42,-1-10-1,-3-10-6,1-5-4,-3-11-6</inkml:trace>
        </inkml:traceGroup>
        <inkml:traceGroup>
          <inkml:annotationXML>
            <emma:emma xmlns:emma="http://www.w3.org/2003/04/emma" version="1.0">
              <emma:interpretation id="{6997B157-74E1-4152-A441-582B3DB46708}" emma:medium="tactile" emma:mode="ink">
                <msink:context xmlns:msink="http://schemas.microsoft.com/ink/2010/main" type="inkWord" rotatedBoundingBox="22922,6381 23243,6371 23254,6738 22933,6748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八</emma:literal>
                </emma:interpretation>
                <emma:interpretation id="interp107" emma:lang="ko-KR" emma:confidence="0">
                  <emma:literal>서</emma:literal>
                </emma:interpretation>
                <emma:interpretation id="interp108" emma:lang="ko-KR" emma:confidence="0">
                  <emma:literal>几</emma:literal>
                </emma:interpretation>
                <emma:interpretation id="interp109" emma:lang="ko-KR" emma:confidence="0">
                  <emma:literal>ㅅ</emma:literal>
                </emma:interpretation>
              </emma:one-of>
            </emma:emma>
          </inkml:annotationXML>
          <inkml:trace contextRef="#ctx1" brushRef="#br2" timeOffset="84364.9481">17318 3750 42,'0'0'55,"-1"9"5,-5 3 3,5 7 1,-3 2-40,2 6-1,1 5 1,-2 1 2,2 4 0,-2-3-3,3-1-5,-4-7-3,4-2-2,-1-7-1,1-6-2,0-11-1,0 0-5,-3-8-4,3-10 0,3-6 0,3-6 0,0-9 0,5-1-12,3-1-1,1-1 1,4 6 0,-1 1 4,6 8 3,-4 8 4,1 8 4,-2 9 3,-1 6 1,0 11 2,-3 6 1,-2 9-2,-5 3 0,2 6 1,-5-5-6,1 4-3,-2-8 0,0 1 0,-3-9 0,3-5-6,-2-4-44,-2-13-28,12 7-2,-8-13-7,7-2-5,-2-8-1</inkml:trace>
        </inkml:traceGroup>
        <inkml:traceGroup>
          <inkml:annotationXML>
            <emma:emma xmlns:emma="http://www.w3.org/2003/04/emma" version="1.0">
              <emma:interpretation id="{487B9764-21ED-4C79-A697-770F34729A60}" emma:medium="tactile" emma:mode="ink">
                <msink:context xmlns:msink="http://schemas.microsoft.com/ink/2010/main" type="inkWord" rotatedBoundingBox="23330,6347 23785,6334 23798,6768 23343,6782"/>
              </emma:interpretation>
              <emma:one-of disjunction-type="recognition" id="oneOf22">
                <emma:interpretation id="interp110" emma:lang="ko-KR" emma:confidence="0">
                  <emma:literal>e</emma:literal>
                </emma:interpretation>
                <emma:interpretation id="interp111" emma:lang="ko-KR" emma:confidence="0">
                  <emma:literal>오</emma:literal>
                </emma:interpretation>
                <emma:interpretation id="interp112" emma:lang="ko-KR" emma:confidence="0">
                  <emma:literal>으</emma:literal>
                </emma:interpretation>
                <emma:interpretation id="interp113" emma:lang="ko-KR" emma:confidence="0">
                  <emma:literal>ㄷ</emma:literal>
                </emma:interpretation>
                <emma:interpretation id="interp114" emma:lang="ko-KR" emma:confidence="0">
                  <emma:literal>c</emma:literal>
                </emma:interpretation>
              </emma:one-of>
            </emma:emma>
          </inkml:annotationXML>
          <inkml:trace contextRef="#ctx1" brushRef="#br2" timeOffset="84770.5487">17700 3919 26,'0'0'85,"-1"8"-3,1-8-6,-6 9-3,6-9-2,0 0-31,0 0-37,10 12-2,1-6 0,5-3 2,5-2 0,6-1 1,4-4 0,5-7 1,2-6-1,2-5-2,0-4-1,-4-2-2,-4-5-1,-5 2 0,-8-1 0,-9 4 1,-7 4 0,-3 7 2,-15 6 3,-9 11 2,-5 4 1,-4 12 2,-4 8 0,-2 8-9,2 4 0,6 5 0,4 6 0,9-1 0,12-4 0,4-2 0,8-6 0,13-3 0,7-9 0,10-4 0,4-14 0,4-4-68,4-1-16,1-10-2,0-3-6,-6-8-2</inkml:trace>
        </inkml:traceGroup>
        <inkml:traceGroup>
          <inkml:annotationXML>
            <emma:emma xmlns:emma="http://www.w3.org/2003/04/emma" version="1.0">
              <emma:interpretation id="{B057D64E-3394-439B-8C7E-20AB658A3D65}" emma:medium="tactile" emma:mode="ink">
                <msink:context xmlns:msink="http://schemas.microsoft.com/ink/2010/main" type="inkWord" rotatedBoundingBox="23730,6404 24266,6388 24275,6718 23740,6734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의</emma:literal>
                </emma:interpretation>
                <emma:interpretation id="interp117" emma:lang="ko-KR" emma:confidence="0">
                  <emma:literal>어</emma:literal>
                </emma:interpretation>
                <emma:interpretation id="interp118" emma:lang="ko-KR" emma:confidence="0">
                  <emma:literal>디</emma:literal>
                </emma:interpretation>
                <emma:interpretation id="interp119" emma:lang="ko-KR" emma:confidence="0">
                  <emma:literal>“</emma:literal>
                </emma:interpretation>
              </emma:one-of>
            </emma:emma>
          </inkml:annotationXML>
          <inkml:trace contextRef="#ctx1" brushRef="#br2" timeOffset="85144.9494">18425 3807 10,'11'-26'80,"-7"6"2,-4 3-3,-12 9-3,-8 4 2,-6 11-28,-8 4-29,-6 9-4,-2 6-3,-3 4-10,3 8-4,7-3 0,10 2 0,6-2 0,12-4 0,8-6 0,16-5 0,9-10 0,8-7 0,8-6 0,2-13 0,-2-7 0,1-4 0,-3-6 0,-6 4 0,-5-1-2,-8 8-4,-6 0 2,-2 10 3,-13 12 4,0 0 2,0 0 0,0 17-5,-7 3 0,1 0 0,4 7 0,-1 0 0,3-1 0,3-2 0,5-5 0,7-2-13,36-3-65,-36-11-3,9-3-2,-7-13-7,4-5-3</inkml:trace>
        </inkml:traceGroup>
        <inkml:traceGroup>
          <inkml:annotationXML>
            <emma:emma xmlns:emma="http://www.w3.org/2003/04/emma" version="1.0">
              <emma:interpretation id="{DB72ABF3-37B4-4C69-AD74-1899609CFCF5}" emma:medium="tactile" emma:mode="ink">
                <msink:context xmlns:msink="http://schemas.microsoft.com/ink/2010/main" type="inkWord" rotatedBoundingBox="24366,6349 24796,6336 24807,6694 24376,6707"/>
              </emma:interpretation>
              <emma:one-of disjunction-type="recognition" id="oneOf24">
                <emma:interpretation id="interp120" emma:lang="ko-KR" emma:confidence="0">
                  <emma:literal>r</emma:literal>
                </emma:interpretation>
                <emma:interpretation id="interp121" emma:lang="ko-KR" emma:confidence="0">
                  <emma:literal>나</emma:literal>
                </emma:interpretation>
                <emma:interpretation id="interp122" emma:lang="ko-KR" emma:confidence="0">
                  <emma:literal>「</emma:literal>
                </emma:interpretation>
                <emma:interpretation id="interp123" emma:lang="ko-KR" emma:confidence="0">
                  <emma:literal>『</emma:literal>
                </emma:interpretation>
                <emma:interpretation id="interp124" emma:lang="ko-KR" emma:confidence="0">
                  <emma:literal>u</emma:literal>
                </emma:interpretation>
              </emma:one-of>
            </emma:emma>
          </inkml:annotationXML>
          <inkml:trace contextRef="#ctx1" brushRef="#br2" timeOffset="85456.9501">18721 3686 76,'0'0'86,"3"16"-2,0 8-3,-2 4-3,0 8-1,-1 0-70,0 6 4,3 1 0,1-1-11,2-7 0,-1-9 0,1-7 0,-2-8 0,-4-11 0,11-4 0,-4-15 0,1-9 0,3-8 0,1 0 0,2-5 0,6 1 0,0 2 0,2 6 0,4 5 0,2 10 0,1 6 0,1 9 0,-1 2-16,0 0-62,4 11-3,-7-2-2,1 3-6,-12-3-4</inkml:trace>
        </inkml:traceGroup>
      </inkml:traceGroup>
      <inkml:traceGroup>
        <inkml:annotationXML>
          <emma:emma xmlns:emma="http://www.w3.org/2003/04/emma" version="1.0">
            <emma:interpretation id="{D1D2C580-4176-428D-9354-FB94D0D65D58}" emma:medium="tactile" emma:mode="ink">
              <msink:context xmlns:msink="http://schemas.microsoft.com/ink/2010/main" type="line" rotatedBoundingBox="19115,7755 25735,7403 25766,7987 19146,8339"/>
            </emma:interpretation>
          </emma:emma>
        </inkml:annotationXML>
        <inkml:traceGroup>
          <inkml:annotationXML>
            <emma:emma xmlns:emma="http://www.w3.org/2003/04/emma" version="1.0">
              <emma:interpretation id="{DDE2B9D0-F699-46B6-8653-A9206BF02B66}" emma:medium="tactile" emma:mode="ink">
                <msink:context xmlns:msink="http://schemas.microsoft.com/ink/2010/main" type="inkWord" rotatedBoundingBox="19115,7755 19646,7727 19676,8304 19146,8332"/>
              </emma:interpretation>
              <emma:one-of disjunction-type="recognition" id="oneOf25">
                <emma:interpretation id="interp125" emma:lang="ko-KR" emma:confidence="0">
                  <emma:literal>c</emma:literal>
                </emma:interpretation>
                <emma:interpretation id="interp126" emma:lang="ko-KR" emma:confidence="0">
                  <emma:literal>C</emma:literal>
                </emma:interpretation>
                <emma:interpretation id="interp127" emma:lang="ko-KR" emma:confidence="0">
                  <emma:literal>으</emma:literal>
                </emma:interpretation>
                <emma:interpretation id="interp128" emma:lang="ko-KR" emma:confidence="0">
                  <emma:literal>〇</emma:literal>
                </emma:interpretation>
                <emma:interpretation id="interp129" emma:lang="ko-KR" emma:confidence="0">
                  <emma:literal>0</emma:literal>
                </emma:interpretation>
              </emma:one-of>
            </emma:emma>
          </inkml:annotationXML>
          <inkml:trace contextRef="#ctx1" brushRef="#br2" timeOffset="86314.9516">13837 5198 58,'8'8'84,"-8"-8"-5,6 11-2,-6-11-5,0 0-1,0-6-59,0 6-5,0-17-2,0 1-3,0 1 1,0-3 0,-4-3 2,-2 5-2,-5 0 1,-5 5 0,-4 7 0,-4 4-1,-4 10 1,-4 10 1,-1 10 1,-3 8-6,1 11 0,-1 2 0,7 7 0,7-3 0,7 4 0,6-5 0,9-7 0,11-6 0,16-11 0,6-6 0,8-13 0,9-4 0,1-11 0,4-20-67,5 3-17,-7-10-2,0-3-4,-7-12-6,1 2 8</inkml:trace>
        </inkml:traceGroup>
        <inkml:traceGroup>
          <inkml:annotationXML>
            <emma:emma xmlns:emma="http://www.w3.org/2003/04/emma" version="1.0">
              <emma:interpretation id="{CF8BAF1B-CC65-400B-A79F-B3F8C3B9E7A2}" emma:medium="tactile" emma:mode="ink">
                <msink:context xmlns:msink="http://schemas.microsoft.com/ink/2010/main" type="inkWord" rotatedBoundingBox="19677,7850 20563,7803 20586,8219 19699,8266"/>
              </emma:interpretation>
              <emma:one-of disjunction-type="recognition" id="oneOf26">
                <emma:interpretation id="interp130" emma:lang="ko-KR" emma:confidence="0">
                  <emma:literal>m</emma:literal>
                </emma:interpretation>
                <emma:interpretation id="interp131" emma:lang="ko-KR" emma:confidence="0">
                  <emma:literal>예</emma:literal>
                </emma:interpretation>
                <emma:interpretation id="interp132" emma:lang="ko-KR" emma:confidence="0">
                  <emma:literal>왜</emma:literal>
                </emma:interpretation>
                <emma:interpretation id="interp133" emma:lang="ko-KR" emma:confidence="0">
                  <emma:literal>쇄</emma:literal>
                </emma:interpretation>
                <emma:interpretation id="interp134" emma:lang="ko-KR" emma:confidence="0">
                  <emma:literal>메</emma:literal>
                </emma:interpretation>
              </emma:one-of>
            </emma:emma>
          </inkml:annotationXML>
          <inkml:trace contextRef="#ctx1" brushRef="#br2" timeOffset="87063.7527">14222 5193 45,'0'-15'82,"0"15"0,-16 0-3,1 20 1,-8 1-2,-34 14-53,34 6-9,5 1-2,1-1-4,11 2-10,6-6 0,2-10 0,12-7 0,7-12 0,2-4 0,2-6 0,-2-12 0,0-6 0,-6-4 0,-3-7 0,-7 0 0,-3 2 0,-4-3 0,2 2 0,-1 5 0,3 0 0,3 2 0,4 7 0,3 2 0,2 1 0,5 6 0,1 7 0,0 6 0,-3 11 0,-1 7 0,0 10 0,-7 6 0,-2 6 0,-4 1 0,-2-6 0,0-2 0,-3-5 0,0-6 0,0-11 0,0-7 0,0-10 0,2-8 0,4-8 0,-2-10 0,4-4 0,2-4 0,4-4 0,-1-2 0,4 5 0,1 3 0,0 5 0,0 11-6,-2 7 5,1 6 2,-5 7 3,-1 10-2,-2 10-2,-4 9 0,-1 1 0,-1 3 0,-2 2 0,2-3 0,-3-3 0,1-5 0,1-9 0,1-6 0,-2-5 0,-1-8 0,10-3 0,-4-12 0,4-2 0,0-8 0,4-3 0,-1-5 0,7-3 0,0 2 0,1 6 0,0 4 0,-3 4 0,1 12 0,-3 5 0,2 6 0,-5 16 0,-4 6 0,-2 1 0,-3 8 0,0 1 0,-1-4 0,0 0 0,-3-6 0,3-5 0,-3-13 0,0-7-70,0 0-14,12-16 0,-5-6-7,-4-16-3,6 3 6</inkml:trace>
        </inkml:traceGroup>
        <inkml:traceGroup>
          <inkml:annotationXML>
            <emma:emma xmlns:emma="http://www.w3.org/2003/04/emma" version="1.0">
              <emma:interpretation id="{C9E09043-EAF2-45F7-AE25-1F97EDB4B43E}" emma:medium="tactile" emma:mode="ink">
                <msink:context xmlns:msink="http://schemas.microsoft.com/ink/2010/main" type="inkWord" rotatedBoundingBox="20699,7740 21118,7718 21142,8178 20723,8200"/>
              </emma:interpretation>
              <emma:one-of disjunction-type="recognition" id="oneOf27">
                <emma:interpretation id="interp135" emma:lang="ko-KR" emma:confidence="0">
                  <emma:literal>b</emma:literal>
                </emma:interpretation>
                <emma:interpretation id="interp136" emma:lang="ko-KR" emma:confidence="0">
                  <emma:literal>능</emma:literal>
                </emma:interpretation>
                <emma:interpretation id="interp137" emma:lang="ko-KR" emma:confidence="0">
                  <emma:literal>농</emma:literal>
                </emma:interpretation>
                <emma:interpretation id="interp138" emma:lang="ko-KR" emma:confidence="0">
                  <emma:literal>5</emma:literal>
                </emma:interpretation>
                <emma:interpretation id="interp139" emma:lang="ko-KR" emma:confidence="0">
                  <emma:literal>S</emma:literal>
                </emma:interpretation>
              </emma:one-of>
            </emma:emma>
          </inkml:annotationXML>
          <inkml:trace contextRef="#ctx1" brushRef="#br2" timeOffset="87484.9534">15054 5078 38,'0'0'79,"17"0"0,-17 0-1,9 17-1,-9 0 1,4 8-55,-4 1-3,4 9-3,-1-4-3,1 7-6,2-3-8,1-2 0,0-7 0,-2 0 0,2-4 0,-3-8 0,0-2 0,-4-12 0,0 0 0,10-7 0,-6-5 0,6-6 0,-1-6 0,8 6 0,2-3 0,3 6 0,6 3 0,2 7 0,0 5 0,5 9 0,1 8 0,-5 2 0,-2 3 0,-5 2 0,-8 1 0,-7 0 0,-9-2 0,-7-3 0,-15-9 0,-6 1 0,-5-6 0,-3 0 0,-4-5-44,4-6-40,7-6-4,-1-8-5,14 2-5,-1-10 1</inkml:trace>
        </inkml:traceGroup>
        <inkml:traceGroup>
          <inkml:annotationXML>
            <emma:emma xmlns:emma="http://www.w3.org/2003/04/emma" version="1.0">
              <emma:interpretation id="{F648B3ED-E3F4-41C9-821A-B27E12202870}" emma:medium="tactile" emma:mode="ink">
                <msink:context xmlns:msink="http://schemas.microsoft.com/ink/2010/main" type="inkWord" rotatedBoundingBox="21325,7749 21420,7744 21441,8156 21347,8161"/>
              </emma:interpretation>
              <emma:one-of disjunction-type="recognition" id="oneOf28">
                <emma:interpretation id="interp140" emma:lang="ko-KR" emma:confidence="0">
                  <emma:literal>i</emma:literal>
                </emma:interpretation>
                <emma:interpretation id="interp141" emma:lang="ko-KR" emma:confidence="0">
                  <emma:literal>호</emma:literal>
                </emma:interpretation>
                <emma:interpretation id="interp142" emma:lang="ko-KR" emma:confidence="0">
                  <emma:literal>?</emma:literal>
                </emma:interpretation>
                <emma:interpretation id="interp143" emma:lang="ko-KR" emma:confidence="0">
                  <emma:literal>ⅰ</emma:literal>
                </emma:interpretation>
                <emma:interpretation id="interp144" emma:lang="ko-KR" emma:confidence="0">
                  <emma:literal>[</emma:literal>
                </emma:interpretation>
              </emma:one-of>
            </emma:emma>
          </inkml:annotationXML>
          <inkml:trace contextRef="#ctx1" brushRef="#br2" timeOffset="87921.7544">15693 5207 6,'13'-6'75,"-4"3"6,2 3 2,-5 4-1,1 12 0,-4 2-39,-1 10-11,-2 5-8,2 2-21,-2-2-3,0 2 0,0-6 0,0-4 0,1-5 0,-1-6 0,0-14 0,13 7 0,-13-7-67,13-11-17,-3-4-3,-7-11-4,4 1-4</inkml:trace>
          <inkml:trace contextRef="#ctx1" brushRef="#br2" timeOffset="88093.3547">15703 5104 39,'-5'-9'92,"-2"1"-4,7 8-6,-9 27-5,9-55-7,0 28-30,3 9-79,23 1-39,-20 1-1,6 2-3,1-3-7,5 2 0</inkml:trace>
        </inkml:traceGroup>
        <inkml:traceGroup>
          <inkml:annotationXML>
            <emma:emma xmlns:emma="http://www.w3.org/2003/04/emma" version="1.0">
              <emma:interpretation id="{58934041-517A-4503-8D46-EC9D019895EF}" emma:medium="tactile" emma:mode="ink">
                <msink:context xmlns:msink="http://schemas.microsoft.com/ink/2010/main" type="inkWord" rotatedBoundingBox="21584,7827 22048,7802 22066,8149 21603,8174"/>
              </emma:interpretation>
              <emma:one-of disjunction-type="recognition" id="oneOf29">
                <emma:interpretation id="interp145" emma:lang="ko-KR" emma:confidence="0">
                  <emma:literal>아</emma:literal>
                </emma:interpretation>
                <emma:interpretation id="interp146" emma:lang="ko-KR" emma:confidence="0">
                  <emma:literal>~</emma:literal>
                </emma:interpretation>
                <emma:interpretation id="interp147" emma:lang="ko-KR" emma:confidence="0">
                  <emma:literal>인</emma:literal>
                </emma:interpretation>
                <emma:interpretation id="interp148" emma:lang="ko-KR" emma:confidence="0">
                  <emma:literal>^</emma:literal>
                </emma:interpretation>
                <emma:interpretation id="interp149" emma:lang="ko-KR" emma:confidence="0">
                  <emma:literal>N</emma:literal>
                </emma:interpretation>
              </emma:one-of>
            </emma:emma>
          </inkml:annotationXML>
          <inkml:trace contextRef="#ctx1" brushRef="#br2" timeOffset="88670.5557">15962 5458 44,'-5'16'72,"5"-2"1,1-1 3,-1-13-1,18 8-28,-18-8-8,21 0-10,-10-7-5,2-7-3,-3-1-10,-3-9-11,1-4 0,-1-6 0,4-1 0,-1-1 0,4 1 0,-5-1 0,4 6 0,-2 3 0,2 9 0,-2 5 0,0 9 0,0 4 0,0 5 0,1 11 0,-3 8 0,2-1 0,-1 7 0,4 3 0,-1-2 0,1-1 0,0-6 0,0-1 0,1-6 0,3-5 0,-3-7 0,0-5 0,-4-8 0,2-5 0,-5-7 0,1-2 0,-6-4 0,0-4 0,-3 4 0,0 1 0,0 3 0,0 3 0,0 6 0,0 3 0,0 10 0,0 0-49,0 0-36,7-5-2,-7 5-2,0 0-4,0 0 1</inkml:trace>
        </inkml:traceGroup>
        <inkml:traceGroup>
          <inkml:annotationXML>
            <emma:emma xmlns:emma="http://www.w3.org/2003/04/emma" version="1.0">
              <emma:interpretation id="{A9C4F236-92AC-482C-A0AB-F783447F1880}" emma:medium="tactile" emma:mode="ink">
                <msink:context xmlns:msink="http://schemas.microsoft.com/ink/2010/main" type="inkWord" rotatedBoundingBox="22164,7784 22727,7754 22744,8083 22182,8113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m</emma:literal>
                </emma:interpretation>
                <emma:interpretation id="interp152" emma:lang="ko-KR" emma:confidence="0">
                  <emma:literal>사</emma:literal>
                </emma:interpretation>
                <emma:interpretation id="interp153" emma:lang="ko-KR" emma:confidence="0">
                  <emma:literal>소</emma:literal>
                </emma:interpretation>
                <emma:interpretation id="interp154" emma:lang="ko-KR" emma:confidence="0">
                  <emma:literal>아</emma:literal>
                </emma:interpretation>
              </emma:one-of>
            </emma:emma>
          </inkml:annotationXML>
          <inkml:trace contextRef="#ctx1" brushRef="#br2" timeOffset="89325.7567">16670 5178 25,'0'0'63,"0"0"11,6 6 3,-6 4 0,-11 7-28,0 5-6,-6 2-8,1 7-4,-5-1-3,5 2-19,-1-5-9,5 0 0,3-10 0,3-2 0,3-4 0,3-11 0,0 0 0,11-8 0,-2-8 0,7-6 0,-1-3 0,4-6 0,2-6 0,-1 1 0,1 0 0,-2 2 0,1 6 0,-1 1 0,-5 6 0,1 8 0,-1 8 0,-5 5 0,2 8 0,-1 8 0,-2 6 0,1 7 0,-1 1 0,1 7 0,2-2 0,1 0 0,0-3 0,0-6 0,1-2 0,-1-7 0,-1-7 0,-41-9-69,66-1-16,-34-5-1,4-5-5,-9-6-5</inkml:trace>
          <inkml:trace contextRef="#ctx1" brushRef="#br2" timeOffset="89544.1572">16727 5312 44,'-26'0'85,"5"3"-2,0-3-3,9 0-4,4 0 1,-10-2-49,18 2-7,14 0-8,4-1-9,6-1-4,7 0 0,6-2 0,3-2 0,7 5 0,-5-3 0,4 0-11,-8 8-45,-3-6-25,-1-1-1,-10-5-5,1-1-5,-10-6 2</inkml:trace>
        </inkml:traceGroup>
        <inkml:traceGroup>
          <inkml:annotationXML>
            <emma:emma xmlns:emma="http://www.w3.org/2003/04/emma" version="1.0">
              <emma:interpretation id="{8A8CAAFD-9A13-4E7F-90EA-F24656B340C5}" emma:medium="tactile" emma:mode="ink">
                <msink:context xmlns:msink="http://schemas.microsoft.com/ink/2010/main" type="inkWord" rotatedBoundingBox="22633,7693 23264,7660 23289,8119 22658,8153"/>
              </emma:interpretation>
              <emma:one-of disjunction-type="recognition" id="oneOf31">
                <emma:interpretation id="interp155" emma:lang="ko-KR" emma:confidence="0">
                  <emma:literal>고</emma:literal>
                </emma:interpretation>
                <emma:interpretation id="interp156" emma:lang="ko-KR" emma:confidence="0">
                  <emma:literal>륵</emma:literal>
                </emma:interpretation>
                <emma:interpretation id="interp157" emma:lang="ko-KR" emma:confidence="0">
                  <emma:literal>¥</emma:literal>
                </emma:interpretation>
                <emma:interpretation id="interp158" emma:lang="ko-KR" emma:confidence="0">
                  <emma:literal>Ⅱ</emma:literal>
                </emma:interpretation>
                <emma:interpretation id="interp159" emma:lang="ko-KR" emma:confidence="0">
                  <emma:literal>ㅟ</emma:literal>
                </emma:interpretation>
              </emma:one-of>
            </emma:emma>
          </inkml:annotationXML>
          <inkml:trace contextRef="#ctx1" brushRef="#br2" timeOffset="90136.9583">17056 5171 62,'-26'-4'84,"8"4"-6,2 0-1,16 0-3,0 0 2,0 0-58,19 0-5,9 0-4,3 0 0,6-2 0,8-3-7,0 2-2,-1-1 0,2 3-7,-6-3-21,-3-1-18,0 3-9,-11 1-2,-2 1 2,-5 0 3,-3 0 15,-5 1 26,0 9 25,-5 3 29,-3 4 10,-2 4 3,-1 3 0,1 6-5,-1 4-10,0 1-12,0-2-24,0-5-5,0-1 0,2-4 0,1-8 0,4-4 0,1-11 0,3-2-56,8-9-26,-4-9-2,2-4-5,-5-14-7,5 0-1</inkml:trace>
          <inkml:trace contextRef="#ctx1" brushRef="#br2" timeOffset="89762.5576">17184 5129 46,'12'3'80,"-8"5"3,1 9-2,-3 6 1,2-3-25,0 8-27,0 8 1,-1-3-10,-1 4-21,-2-6 0,3-1 0,1-9 0,-1-3 0,0-9 0,-3-9 0,10 10-61,-10-10-19,13-12-3,-13-8-4,4-3-9,-4-9 0</inkml:trace>
          <inkml:trace contextRef="#ctx1" brushRef="#br2" timeOffset="90292.9584">17621 5017 70,'-16'-7'91,"1"6"-7,-1-1-2,3 0-4,-2-1-3,15 3-65,-13 0-14,13 0-32,11 12-41,-11-12-1,29 15-4,-29-15-5,4 8-3</inkml:trace>
        </inkml:traceGroup>
        <inkml:traceGroup>
          <inkml:annotationXML>
            <emma:emma xmlns:emma="http://www.w3.org/2003/04/emma" version="1.0">
              <emma:interpretation id="{07FC4F53-DAFE-4852-9878-DB167800699C}" emma:medium="tactile" emma:mode="ink">
                <msink:context xmlns:msink="http://schemas.microsoft.com/ink/2010/main" type="inkWord" rotatedBoundingBox="23404,7766 24190,7725 24206,8025 23420,8067"/>
              </emma:interpretation>
              <emma:one-of disjunction-type="recognition" id="oneOf32">
                <emma:interpretation id="interp160" emma:lang="ko-KR" emma:confidence="0">
                  <emma:literal>대</emma:literal>
                </emma:interpretation>
                <emma:interpretation id="interp161" emma:lang="ko-KR" emma:confidence="0">
                  <emma:literal>m</emma:literal>
                </emma:interpretation>
                <emma:interpretation id="interp162" emma:lang="ko-KR" emma:confidence="0">
                  <emma:literal>애</emma:literal>
                </emma:interpretation>
                <emma:interpretation id="interp163" emma:lang="ko-KR" emma:confidence="0">
                  <emma:literal>데</emma:literal>
                </emma:interpretation>
                <emma:interpretation id="interp164" emma:lang="ko-KR" emma:confidence="0">
                  <emma:literal>내</emma:literal>
                </emma:interpretation>
              </emma:one-of>
            </emma:emma>
          </inkml:annotationXML>
          <inkml:trace contextRef="#ctx1" brushRef="#br2" timeOffset="91119.76">17875 5120 12,'15'-8'63,"-1"3"10,-5-6-1,-9 11-27,0 0-1,0 0 0,-5 0-1,-10 9-6,-7 7-10,0 8-8,-4 5-2,5 3-2,4-1-15,8 4 0,5-2 0,4-5 0,12-7 0,7-9 0,9-4 0,1-8 0,2-4 0,-2-7 0,-4-8 0,0-3 0,-10-1 0,-4-4 0,-3 0 0,-5 4 0,-1-2 0,-1 3 0,0 7 0,2 0 0,4 5 0,4 5 0,1 3 0,5 5 0,-1 7 0,2 3 0,0 0 0,-3 8 0,1 1 0,-5 3 0,-2-2 0,0-2 0,-4-1 0,-4-5 0,4 0 0,-5-15 0,4 12 0,-4-12 0,15-6 0,-4-10 0,3-4 0,2-3 0,6-4 0,-1 3 0,2 1 0,1 3 0,-2 6 0,1 6 0,1 8 0,-2 5 0,-2 8 0,0 7 0,-4 1 0,-1 0 0,1 3 0,-5 1 0,-3-5 0,-1 1 0,-3-7 0,-3-1-63,6-5-23,-7-8-1,11 2-7,-11-8-4</inkml:trace>
        </inkml:traceGroup>
        <inkml:traceGroup>
          <inkml:annotationXML>
            <emma:emma xmlns:emma="http://www.w3.org/2003/04/emma" version="1.0">
              <emma:interpretation id="{CB1F7C4B-38B6-4DA9-8A5B-C31DCDF19B17}" emma:medium="tactile" emma:mode="ink">
                <msink:context xmlns:msink="http://schemas.microsoft.com/ink/2010/main" type="inkWord" rotatedBoundingBox="24894,7521 25739,7476 25763,7934 24918,7979"/>
              </emma:interpretation>
              <emma:one-of disjunction-type="recognition" id="oneOf33">
                <emma:interpretation id="interp165" emma:lang="ko-KR" emma:confidence="0">
                  <emma:literal>야</emma:literal>
                </emma:interpretation>
                <emma:interpretation id="interp166" emma:lang="ko-KR" emma:confidence="0">
                  <emma:literal>아</emma:literal>
                </emma:interpretation>
                <emma:interpretation id="interp167" emma:lang="ko-KR" emma:confidence="0">
                  <emma:literal>먀</emma:literal>
                </emma:interpretation>
                <emma:interpretation id="interp168" emma:lang="ko-KR" emma:confidence="0">
                  <emma:literal>과</emma:literal>
                </emma:interpretation>
                <emma:interpretation id="interp169" emma:lang="ko-KR" emma:confidence="0">
                  <emma:literal>냐</emma:literal>
                </emma:interpretation>
              </emma:one-of>
            </emma:emma>
          </inkml:annotationXML>
          <inkml:trace contextRef="#ctx1" brushRef="#br2" timeOffset="92086.9617">19417 5056 62,'-8'0'69,"-5"-1"2,1 1 0,-2 2-25,-1 2-5,-2 6-2,1 3-9,-2 6-7,1 4-3,4 5-2,7 0-3,6-1-9,7-5-6,11 2 0,10-11 0,3-6 0,5-7 0,0-4 0,-4-11 0,-8-3 0,-7-1 0,-10-5 0,-10-1 0,-12 2 0,-6-1 0,-12 2 0,0 5 0,-6 0 0,8 4-6,2 2-77,3-2-3,16 7-1,4-6-5,15 4-2</inkml:trace>
          <inkml:trace contextRef="#ctx1" brushRef="#br2" timeOffset="92305.3621">19629 4893 62,'24'0'73,"-5"9"2,-8 6 1,-1 8-1,34 3-38,-40 7-11,-1 5-1,2 4-4,-2 0-3,0-2-5,1-6-3,0-4-10,0-8 0,2-2 0,-2-6 0,1-6-2,-5-8-39,0 0-36,4-11-4,-4-6-4,0-4-5,-2-7-3</inkml:trace>
          <inkml:trace contextRef="#ctx1" brushRef="#br2" timeOffset="92523.7621">19711 4916 50,'-13'-12'90,"2"5"-1,0 2-6,11 5-3,-5-15-1,9 5-53,9-1-12,12 6-14,4-1 0,8-1 0,5 1 0,5 1 0,-2 1 0,1 4 0,-9 0 0,-6 3-21,-7 6-59,-12-1-2,-3 3-3,-15-4-6,-5 6-3</inkml:trace>
          <inkml:trace contextRef="#ctx1" brushRef="#br2" timeOffset="92695.3627">19770 5030 30,'-20'24'87,"11"-6"0,9-3-6,5-6-3,10-4 0,17-5-39,3 4-26,2-4-4,6 3-7,-5-3-13,1 0-64,1 0-2,-11-1-2,0-3-7,-16-4-5,0 4 6</inkml:trace>
        </inkml:traceGroup>
      </inkml:traceGroup>
    </inkml:traceGroup>
    <inkml:traceGroup>
      <inkml:annotationXML>
        <emma:emma xmlns:emma="http://www.w3.org/2003/04/emma" version="1.0">
          <emma:interpretation id="{BFBB7AAD-9800-4112-8E24-CC11FF8C9633}" emma:medium="tactile" emma:mode="ink">
            <msink:context xmlns:msink="http://schemas.microsoft.com/ink/2010/main" type="paragraph" rotatedBoundingBox="14832,10553 23323,8260 23778,9945 15286,1223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F5136B8B-B16F-4CF3-B21E-AC4CE76DDB37}" emma:medium="tactile" emma:mode="ink">
              <msink:context xmlns:msink="http://schemas.microsoft.com/ink/2010/main" type="line" rotatedBoundingBox="14832,10553 23323,8260 23778,9945 15286,12238"/>
            </emma:interpretation>
          </emma:emma>
        </inkml:annotationXML>
        <inkml:traceGroup>
          <inkml:annotationXML>
            <emma:emma xmlns:emma="http://www.w3.org/2003/04/emma" version="1.0">
              <emma:interpretation id="{88072D1F-1AAD-43C8-9F10-C14E9E5FA8EA}" emma:medium="tactile" emma:mode="ink">
                <msink:context xmlns:msink="http://schemas.microsoft.com/ink/2010/main" type="inkWord" rotatedBoundingBox="14970,11066 17338,10427 17655,11599 15286,12238"/>
              </emma:interpretation>
              <emma:one-of disjunction-type="recognition" id="oneOf34">
                <emma:interpretation id="interp170" emma:lang="ko-KR" emma:confidence="0">
                  <emma:literal>요</emma:literal>
                </emma:interpretation>
                <emma:interpretation id="interp171" emma:lang="ko-KR" emma:confidence="0">
                  <emma:literal>우</emma:literal>
                </emma:interpretation>
                <emma:interpretation id="interp172" emma:lang="ko-KR" emma:confidence="0">
                  <emma:literal>수</emma:literal>
                </emma:interpretation>
                <emma:interpretation id="interp173" emma:lang="ko-KR" emma:confidence="0">
                  <emma:literal>무</emma:literal>
                </emma:interpretation>
                <emma:interpretation id="interp174" emma:lang="ko-KR" emma:confidence="0">
                  <emma:literal>유</emma:literal>
                </emma:interpretation>
              </emma:one-of>
            </emma:emma>
          </inkml:annotationXML>
          <inkml:trace contextRef="#ctx1" brushRef="#br3" timeOffset="112990.9984">10050 8300 57,'10'-20'71,"1"3"1,-3 0-3,3 3-4,-11 14-36,11-9-4,-11 9-10,-11 21-2,-10 3-2,-10 14 0,-12 6-2,-4 9 3,-11 6 1,-2 0-1,-4 5-2,1-6-2,2-4 1,10-8-9,7-5 0,8-11 0,9-2 0,9-6 0,11-4 0,7-2 0,12-3 0,13-2 0,11 1 0,15 1 0,11 2 0,12 0 0,12 2 0,5 2 0,7 0 0,1 2 0,-3 6 0,-2-1 0,-6 2 0,-12 1 0,-7-1 0,-15-1 0,-12-1-16,-13-2-63,-11-4-3,-18-20-2,0 13-5,-15-19-7</inkml:trace>
          <inkml:trace contextRef="#ctx1" brushRef="#br3" timeOffset="112522.9974">11614 8159 12,'26'-6'62,"-10"3"5,-3-2-1,-13 5 2,-31 0-30,22 4-2,-10 7-4,-7 8-4,-14 7-6,-11 5-2,-17 10-1,-11 5-2,-19 10-4,-8-1-2,-9 4-11,-7-1 0,2-2 0,4-3 0,3-11 0,12-3 0,15-7 0,11-6 0,17-6 0,15-6 0,13-4 0,11-3 0,19-7 0,0 0 0,0 0-51,14-7-30,4-3-2,2-3-6,-2-4-2,4 3-1</inkml:trace>
          <inkml:trace contextRef="#ctx1" brushRef="#br3" timeOffset="112164.197">11623 7806 37,'11'-11'0,"-5"35"63,4-31 4,0-5 1,-1 0-24,1 1-10,-3 3-2,1 3-1,-8 5-5,0 0-12,0 0-2,0 6-2,-15 11-10,-17 8 10,-14 6 0,-15 10-1,-18 8-1,-17 8 2,-17 9 2,-14-1-1,-7-2-8,-1-1-3,-1-4 0,1-3 0,12-9 0,13-8 0,13-7 0,20-7 0,15-3 0,17-8 0,15-4 0,14-5 0,16-4 0,9 0 0,15-4-16,11-3-33,5-5-32,12 0-1,3-7-5,14 2-2,-3-5 0</inkml:trace>
        </inkml:traceGroup>
        <inkml:traceGroup>
          <inkml:annotationXML>
            <emma:emma xmlns:emma="http://www.w3.org/2003/04/emma" version="1.0">
              <emma:interpretation id="{FDFF89B9-0D92-4E48-B0D0-C92430DE8618}" emma:medium="tactile" emma:mode="ink">
                <msink:context xmlns:msink="http://schemas.microsoft.com/ink/2010/main" type="inkWord" rotatedBoundingBox="20089,9134 21884,8649 22124,9539 20329,10024"/>
              </emma:interpretation>
              <emma:one-of disjunction-type="recognition" id="oneOf35">
                <emma:interpretation id="interp175" emma:lang="ko-KR" emma:confidence="0">
                  <emma:literal>타</emma:literal>
                </emma:interpretation>
                <emma:interpretation id="interp176" emma:lang="ko-KR" emma:confidence="0">
                  <emma:literal>하</emma:literal>
                </emma:interpretation>
                <emma:interpretation id="interp177" emma:lang="ko-KR" emma:confidence="0">
                  <emma:literal>뫄</emma:literal>
                </emma:interpretation>
                <emma:interpretation id="interp178" emma:lang="ko-KR" emma:confidence="0">
                  <emma:literal>요</emma:literal>
                </emma:interpretation>
                <emma:interpretation id="interp179" emma:lang="ko-KR" emma:confidence="0">
                  <emma:literal>터</emma:literal>
                </emma:interpretation>
              </emma:one-of>
            </emma:emma>
          </inkml:annotationXML>
          <inkml:trace contextRef="#ctx1" brushRef="#br2" timeOffset="94021.3651">14767 6526 3,'0'0'58,"0"0"5,-8-11 2,8 11-1,0 0-32,0 0-3,11-3-4,-11 3-4,15-2-3,-15 2-4,17-2-2,-17 2 1,16-3-1,-16 3-1,10-3-2,-10 3 0,0 0-1,8-12-1,-8 12 0,0-16-3,0 5 0,0 0-3,-4-3 1,0 2-1,-4 1-1,1 2 1,-6 1-2,-2 2 1,-4 5 0,-6 1 1,-4 9 1,-4 5 1,-3 3 2,0 5 0,3 3-2,0-1-3,7 3 0,5 1 0,8-7 0,11 1 0,8-7 0,13-4 0,7-3 0,7-4 0,9-3 0,-1-1 0,2 0 0,-5-3 0,-5 3 0,-5-1 0,-9 1 0,-8 8 0,-9 8 0,-6 13 0,-10 6 0,-6 14 0,-2 12 0,-2 5 0,3 10 0,6-1 0,9-6 0,6-5 0,13-11 0,13-15 0,10-14 0,5-11 0,2-13 0,4-8 0,-6-11 0,-4-8 0,-8-5 0,-11-3 0,-12 1 0,-9-2 0,-14 1 0,-10 4 0,-5 2 0,-4 6 0,-5 1 0,1 6 0,8 2 0,3 7 0,7-1 0,8 6 0,1 1 0,13 1-44,0 0-40,11 3-3,4 1-5,0-4-3,3 1 2</inkml:trace>
          <inkml:trace contextRef="#ctx1" brushRef="#br2" timeOffset="94255.3655">15112 6833 82,'25'0'91,"-3"0"-1,-9 8-5,-3 10 2,-4 14-29,-6-1-40,0 4-18,0 4 0,0-2 0,0-5 0,0-2 0,5-6 0,-1-12 0,5-2 0,-9-10 0,-28-6-37,47-4-49,-15-10-4,3-8-4,-3-7-6,5-1-1</inkml:trace>
          <inkml:trace contextRef="#ctx1" brushRef="#br2" timeOffset="94707.7659">15764 6667 57,'0'0'91,"1"8"-5,-1-8-4,0 0-3,0 0-2,32 4-56,-32-4-10,0 0-8,4 9-8,-4-9-15,0 0-56,14 0-3,-3-1-2,9-3-6,2-7-4</inkml:trace>
          <inkml:trace contextRef="#ctx1" brushRef="#br2" timeOffset="94863.7662">16247 6669 91,'14'8'94,"-4"-2"-6,-2 0-5,-8-6-3,14 3-8,-14-3-76,11 3-21,0-1-23,4-2-33,7 0-1,-1-2-7,8-4-3,-4-2 6</inkml:trace>
        </inkml:traceGroup>
        <inkml:traceGroup>
          <inkml:annotationXML>
            <emma:emma xmlns:emma="http://www.w3.org/2003/04/emma" version="1.0">
              <emma:interpretation id="{345CB446-609D-43C7-87F3-AC41050BD5FF}" emma:medium="tactile" emma:mode="ink">
                <msink:context xmlns:msink="http://schemas.microsoft.com/ink/2010/main" type="inkWord" rotatedBoundingBox="22671,9081 23084,8969 23320,9842 22907,9954"/>
              </emma:interpretation>
              <emma:one-of disjunction-type="recognition" id="oneOf36">
                <emma:interpretation id="interp180" emma:lang="ko-KR" emma:confidence="0">
                  <emma:literal>8</emma:literal>
                </emma:interpretation>
                <emma:interpretation id="interp181" emma:lang="ko-KR" emma:confidence="0">
                  <emma:literal>6</emma:literal>
                </emma:interpretation>
                <emma:interpretation id="interp182" emma:lang="ko-KR" emma:confidence="0">
                  <emma:literal>웅</emma:literal>
                </emma:interpretation>
                <emma:interpretation id="interp183" emma:lang="ko-KR" emma:confidence="0">
                  <emma:literal>옹</emma:literal>
                </emma:interpretation>
                <emma:interpretation id="interp184" emma:lang="ko-KR" emma:confidence="0">
                  <emma:literal>응</emma:literal>
                </emma:interpretation>
              </emma:one-of>
            </emma:emma>
          </inkml:annotationXML>
          <inkml:trace contextRef="#ctx1" brushRef="#br2" timeOffset="95846.5683">17365 6511 5,'12'-12'54,"-12"12"3,16-11-2,-7-2-1,2 7-32,-1 0 0,1 1-5,-1-3-1,-2 1-2,-3-5 1,-1 3 1,-2-7 0,-2 3-1,-7-2-3,-5 2-2,-4 1 2,-7 2 2,-5 6 1,-7 4 0,-1 4 0,-6 9 0,-3 5 0,4 3-5,2 7-10,5-2 0,7 2 0,9-6 0,13-1 0,8-5 0,17-6 0,8-5 0,11-5 0,6-2 0,5-9 0,3-1 0,-6 1 0,-5 3 0,-8 6 0,-11 2 0,-10 17 0,-10 10 0,-6 9 0,-15 14 0,-7 7 0,-4 11 0,-1 5 0,2 6 0,3-6 0,9-2 0,9-10 0,8-9 0,17-12 0,10-13 0,11-13 0,6-14 0,3-10 0,2-13 0,-7-4 0,-8-6 0,-13-2 0,-13-2 0,-13-2 0,-17 5 0,-15 4 0,-8 3 0,-3 1 0,-3 2 0,2 6 0,4-3 0,-39 7-53,64 0-33,5-4-2,14 4-6,7-3-5</inkml:trace>
        </inkml:traceGroup>
        <inkml:traceGroup>
          <inkml:annotationXML>
            <emma:emma xmlns:emma="http://www.w3.org/2003/04/emma" version="1.0">
              <emma:interpretation id="{396B0585-7110-45A3-B13B-B071C635D90E}" emma:medium="tactile" emma:mode="ink">
                <msink:context xmlns:msink="http://schemas.microsoft.com/ink/2010/main" type="inkWord" rotatedBoundingBox="23247,9383 23600,9288 23686,9606 23333,9702"/>
              </emma:interpretation>
              <emma:one-of disjunction-type="recognition" id="oneOf37">
                <emma:interpretation id="interp185" emma:lang="ko-KR" emma:confidence="0">
                  <emma:literal>서</emma:literal>
                </emma:interpretation>
                <emma:interpretation id="interp186" emma:lang="ko-KR" emma:confidence="0">
                  <emma:literal>n</emma:literal>
                </emma:interpretation>
                <emma:interpretation id="interp187" emma:lang="ko-KR" emma:confidence="0">
                  <emma:literal>어</emma:literal>
                </emma:interpretation>
                <emma:interpretation id="interp188" emma:lang="ko-KR" emma:confidence="0">
                  <emma:literal>a</emma:literal>
                </emma:interpretation>
                <emma:interpretation id="interp189" emma:lang="ko-KR" emma:confidence="0">
                  <emma:literal>八</emma:literal>
                </emma:interpretation>
              </emma:one-of>
            </emma:emma>
          </inkml:annotationXML>
          <inkml:trace contextRef="#ctx1" brushRef="#br2" timeOffset="96345.7692">17656 6710 61,'-13'0'81,"13"0"-2,0 0 0,0 0-3,0 0-34,0 0-11,0 12-8,3-3-7,1 6-1,-1 5-7,-2 2-8,2 6 0,-1 2 0,0 1 0,1-3 0,-3-2 0,1-7 0,2-6 0,-3-13 0,0 0 0,10 0 0,-6-13 0,1-6 0,2-3 0,2-5 0,0 1 0,2-1 0,2 2 0,3 3 0,4 7 0,-1 5 0,2 6 0,2 4 0,0 7 0,2 7 0,-1 7 0,-6 0 0,-2 2 0,-4-2 0,-2 1 0,-2-3 0,-3-1 0,-1-8 0,0 2 0,-4-1-25,0-11-61,16 3-4,-7-9-1,4-9-10,-3-11 0</inkml:trace>
        </inkml:traceGroup>
      </inkml:traceGroup>
    </inkml:traceGroup>
    <inkml:traceGroup>
      <inkml:annotationXML>
        <emma:emma xmlns:emma="http://www.w3.org/2003/04/emma" version="1.0">
          <emma:interpretation id="{E80CA4E8-E533-487B-8E24-2502673E8763}" emma:medium="tactile" emma:mode="ink">
            <msink:context xmlns:msink="http://schemas.microsoft.com/ink/2010/main" type="paragraph" rotatedBoundingBox="8283,12730 14230,12631 14252,13977 8306,140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C6DEFA-482C-4AE3-9623-62FC79F6F535}" emma:medium="tactile" emma:mode="ink">
              <msink:context xmlns:msink="http://schemas.microsoft.com/ink/2010/main" type="line" rotatedBoundingBox="8283,12730 14230,12631 14252,13977 8306,14076"/>
            </emma:interpretation>
          </emma:emma>
        </inkml:annotationXML>
        <inkml:traceGroup>
          <inkml:annotationXML>
            <emma:emma xmlns:emma="http://www.w3.org/2003/04/emma" version="1.0">
              <emma:interpretation id="{BADB8B35-F19F-459E-BC81-11E1CA20AE6A}" emma:medium="tactile" emma:mode="ink">
                <msink:context xmlns:msink="http://schemas.microsoft.com/ink/2010/main" type="inkWord" rotatedBoundingBox="8284,12794 9171,12780 9192,14059 8306,14074"/>
              </emma:interpretation>
              <emma:one-of disjunction-type="recognition" id="oneOf38">
                <emma:interpretation id="interp190" emma:lang="ko-KR" emma:confidence="0">
                  <emma:literal>A</emma:literal>
                </emma:interpretation>
                <emma:interpretation id="interp191" emma:lang="ko-KR" emma:confidence="0">
                  <emma:literal>凡</emma:literal>
                </emma:interpretation>
                <emma:interpretation id="interp192" emma:lang="ko-KR" emma:confidence="0">
                  <emma:literal>月</emma:literal>
                </emma:interpretation>
                <emma:interpretation id="interp193" emma:lang="ko-KR" emma:confidence="0">
                  <emma:literal>日</emma:literal>
                </emma:interpretation>
                <emma:interpretation id="interp194" emma:lang="ko-KR" emma:confidence="0">
                  <emma:literal>성</emma:literal>
                </emma:interpretation>
              </emma:one-of>
            </emma:emma>
          </inkml:annotationXML>
          <inkml:trace contextRef="#ctx1" brushRef="#br1" timeOffset="127171.4233">2880 10348 13,'7'-16'42,"4"0"3,-4-2 2,-24 5-31,17 0 2,6 4 3,-2 1 1,-4 8-1,0 0-3,0 0-1,0 0 4,0 7 5,-3 17 1,-4 12 2,-1 12-1,-4 16 1,-4 12 0,-1 15 1,-7 4-18,2 7-12,0-2 0,0-6 0,3-7 0,2-11 0,5-10 0,1-14 0,4-7 0,4-14 0,-2-6 0,2-8 0,3-6 0,0-11 0,-3 9 0,3-9 0,0 0 0,-4-13 0,4-1 0,0-7 0,3-7 0,4-10 0,1-11 0,3-10 0,1-6 0,5-8 0,-2-7 0,0-3 0,3-4 0,1 4 0,1 2 0,2 3-3,4 3-3,0 7 0,3 4 2,0 6 4,1 8-4,2 7 1,-2 7 1,-1 12 1,0 10 1,1 11 1,1 11 1,0 30 5,7 20 4,-8 12-3,6 23-8,-6 4 0,3 14 0,-7 1 0,2 4 0,-9-18 0,-1-8 0,0-7 0,-4-14 0,-3-11 0,-1-8 0,-1-12 0,-2-8 0,-3-8 0,2-8 0,-5-6 0,-1-8 0,0 0 0,0 0 0,14-3-58,-14-9-27,7-4-3,-7-7-4,7-2-5,-7-6 6</inkml:trace>
          <inkml:trace contextRef="#ctx1" brushRef="#br1" timeOffset="127499.0239">2965 10907 69,'-16'-4'85,"4"-1"-1,-4-1-5,16 6-1,-12-4-31,12 4-14,12-8-12,15 5-8,4-3-11,12 2-2,7-1 0,3 4 0,4-3 0,-2 4 0,-7 0 0,-5 4 0,-6 3-80,-15 1-1,-5-2-3,-17-6-5,12 2-6</inkml:trace>
        </inkml:traceGroup>
        <inkml:traceGroup>
          <inkml:annotationXML>
            <emma:emma xmlns:emma="http://www.w3.org/2003/04/emma" version="1.0">
              <emma:interpretation id="{A0B07E39-6305-493C-AE14-AFFA2D26BEA9}" emma:medium="tactile" emma:mode="ink">
                <msink:context xmlns:msink="http://schemas.microsoft.com/ink/2010/main" type="inkWord" rotatedBoundingBox="9993,13252 10634,13241 10640,13580 9999,13591"/>
              </emma:interpretation>
              <emma:one-of disjunction-type="recognition" id="oneOf39">
                <emma:interpretation id="interp195" emma:lang="ko-KR" emma:confidence="0">
                  <emma:literal>=</emma:literal>
                </emma:interpretation>
                <emma:interpretation id="interp196" emma:lang="ko-KR" emma:confidence="0">
                  <emma:literal>z</emma:literal>
                </emma:interpretation>
                <emma:interpretation id="interp197" emma:lang="ko-KR" emma:confidence="0">
                  <emma:literal>느</emma:literal>
                </emma:interpretation>
                <emma:interpretation id="interp198" emma:lang="ko-KR" emma:confidence="0">
                  <emma:literal>그</emma:literal>
                </emma:interpretation>
                <emma:interpretation id="interp199" emma:lang="ko-KR" emma:confidence="0">
                  <emma:literal>ㄷ</emma:literal>
                </emma:interpretation>
              </emma:one-of>
            </emma:emma>
          </inkml:annotationXML>
          <inkml:trace contextRef="#ctx1" brushRef="#br1" timeOffset="128154.225">4378 10589 71,'-8'5'76,"-3"-4"-4,11-1-4,-10 2-1,10-2-32,0 0-8,6 1-10,10-1-4,9 0 0,9 0 2,5 0-1,5 0-1,4-4-3,2-1-10,-3 5 0,-3 0 0,-6-1 0,-5 1 0,-6 0 0,-5 0 0,-6 0 0,-5 3-3,-11-3-24,9 10-24,-12 0-30,-7 2 0,-11-1-3,-2 6-5,-11 2 6</inkml:trace>
          <inkml:trace contextRef="#ctx1" brushRef="#br1" timeOffset="128357.0254">4524 10815 11,'-41'18'72,"12"0"3,3-3 0,10-2 1,7-3 2,-9-5-38,26 2-11,20 0-9,8-2-3,8 0-2,8-5-12,10 1-3,0-1 0,4 0 0,-8-1 0,-1 1 0,-17 0-14,-6 0-66,-2 0-2,-16-7-3,-2 2-6,-13-9-4</inkml:trace>
        </inkml:traceGroup>
        <inkml:traceGroup>
          <inkml:annotationXML>
            <emma:emma xmlns:emma="http://www.w3.org/2003/04/emma" version="1.0">
              <emma:interpretation id="{F3AAFAB7-9823-4C5F-BB2F-83607AC8E2BD}" emma:medium="tactile" emma:mode="ink">
                <msink:context xmlns:msink="http://schemas.microsoft.com/ink/2010/main" type="inkWord" rotatedBoundingBox="11361,12778 12443,12760 12462,13940 11381,13958"/>
              </emma:interpretation>
              <emma:one-of disjunction-type="recognition" id="oneOf40">
                <emma:interpretation id="interp200" emma:lang="ko-KR" emma:confidence="0">
                  <emma:literal>Q</emma:literal>
                </emma:interpretation>
                <emma:interpretation id="interp201" emma:lang="ko-KR" emma:confidence="0">
                  <emma:literal>요</emma:literal>
                </emma:interpretation>
                <emma:interpretation id="interp202" emma:lang="ko-KR" emma:confidence="0">
                  <emma:literal>〇</emma:literal>
                </emma:interpretation>
                <emma:interpretation id="interp203" emma:lang="ko-KR" emma:confidence="0">
                  <emma:literal>@</emma:literal>
                </emma:interpretation>
                <emma:interpretation id="interp204" emma:lang="ko-KR" emma:confidence="0">
                  <emma:literal>ㅇ</emma:literal>
                </emma:interpretation>
              </emma:one-of>
            </emma:emma>
          </inkml:annotationXML>
          <inkml:trace contextRef="#ctx1" brushRef="#br1" timeOffset="129246.227">6278 10253 27,'-1'-25'0,"1"7"48,0 6 5,-1-4-22,-4-4 4,-3 6-1,0-2-2,-6 2 0,2 9-2,-9 0-5,-4 5-2,-5 0-3,2 10-3,-17 28 4,-3 13 0,-2 14 1,-4 9 0,7 11-4,-2 12-18,9 5 0,3 2 0,22-16 0,6-9 0,9-7 0,17-6 0,13-11 0,17-12 0,14-10 0,17-10 0,8-13 0,9-6 0,8-11 0,-1-9 0,-6-10 0,-3-10 0,-12-3 0,-13-5 0,-17-6 0,-13-6 0,-17 0 0,-10-10 0,-11 6 0,-14-2 0,-7-3 0,-10-3 0,-6 8 0,-3 3 0,-6 5 0,-3 6 0,4 3 0,-3 15 0,0 6 0,0 7 0,4 12 0,1 3 0,2 11 0,2 10-38,-15 6-47,27 8-2,0-4-2,8 6-5,0-2 6</inkml:trace>
          <inkml:trace contextRef="#ctx1" brushRef="#br1" timeOffset="129511.4274">6094 10788 26,'0'17'76,"7"-1"7,11 4-2,2 1-1,15 11 0,9 3-45,9 4-1,7-2-18,3 7-16,1-5 0,-2 2 0,-2-7 0,-5-3 0,-11-6 0,-8-5 0,-8-4 0,-8-3 0,-7-3-68,-13-10-16,0 0-2,-2-14-7,-3-7-5</inkml:trace>
        </inkml:traceGroup>
        <inkml:traceGroup>
          <inkml:annotationXML>
            <emma:emma xmlns:emma="http://www.w3.org/2003/04/emma" version="1.0">
              <emma:interpretation id="{AB52C38D-4E2C-4035-A9CC-B5D3DD0AA5D9}" emma:medium="tactile" emma:mode="ink">
                <msink:context xmlns:msink="http://schemas.microsoft.com/ink/2010/main" type="inkWord" rotatedBoundingBox="12814,12654 14230,12631 14252,13977 12837,14001"/>
              </emma:interpretation>
              <emma:one-of disjunction-type="recognition" id="oneOf41">
                <emma:interpretation id="interp205" emma:lang="ko-KR" emma:confidence="0">
                  <emma:literal>R</emma:literal>
                </emma:interpretation>
                <emma:interpretation id="interp206" emma:lang="ko-KR" emma:confidence="0">
                  <emma:literal>又</emma:literal>
                </emma:interpretation>
                <emma:interpretation id="interp207" emma:lang="ko-KR" emma:confidence="0">
                  <emma:literal>叉</emma:literal>
                </emma:interpretation>
                <emma:interpretation id="interp208" emma:lang="ko-KR" emma:confidence="0">
                  <emma:literal>尺</emma:literal>
                </emma:interpretation>
                <emma:interpretation id="interp209" emma:lang="ko-KR" emma:confidence="0">
                  <emma:literal>것</emma:literal>
                </emma:interpretation>
              </emma:one-of>
            </emma:emma>
          </inkml:annotationXML>
          <inkml:trace contextRef="#ctx1" brushRef="#br1" timeOffset="130946.6299">7192 10284 22,'8'-17'58,"1"-6"-58,-1 11 66,1-3-2,-9 15-23,13 15 14,-12 20-3,5 22-4,-8 6-5,2 24-7,-4 2-10,3 16-26,-2-3 0,0-21 0,1-10 0,0-9 0,2-10 0,0-9 0,0-9 0,0-10 0,0-7 0,-1-6 0,-1-1 0,2-10 0,0 9 0,0-9 0,0 0 0,0 0 0,0 0 0,0 0 0,0 0 0,-4-11 0,2 1 0,0-4 0,1-3 0,-2-5 0,0-1 0,2-4 0,-2-4 0,2-3 0,1 0 0,-3-5 0,-1 1 0,-2-5 0,5-3 0,-4 0 0,3-1 0,-1-6 0,1-1 0,2 2 0,4-5 0,8-2 0,6-3 0,7 4 0,4 2 0,9 0 0,5 4 0,4 3 0,5 11 0,-2 5 0,4 11 0,-6 9 0,0 9 0,-4 8 0,-4 18 0,-4 14 0,-7 13 0,-6 11 0,-10 6 0,-10 4 0,-8-1 0,-14 3 0,-8-9 0,-12-9 0,-9-9 0,-7-9 0,0-8 0,-2-9 0,6-4 0,0-7 0,3-4 0,9-3 0,6-1 0,10 0 0,2 0 0,9 0 0,12 0 0,0 0 0,0 0 0,19 6 0,9 4 0,3 0 0,13 7 0,13 6 0,6 1 0,12 6 0,3 5 0,5 3 0,5-2 0,6 4 0,-6-2 0,-1-2 0,-3 0 0,-6-2 0,-2-3 0,-10-3 0,-8-4 0,-8 0 0,-7-3 0,-15-2 0,-3-5 0,-14-2 0,-11-12 0,-30 17-8,42-10-80,-32-12-2,-4-4-4,-12-24-6,6-2-4</inkml:trace>
        </inkml:traceGroup>
      </inkml:traceGroup>
    </inkml:traceGroup>
    <inkml:traceGroup>
      <inkml:annotationXML>
        <emma:emma xmlns:emma="http://www.w3.org/2003/04/emma" version="1.0">
          <emma:interpretation id="{44B2C869-7EC5-4E64-BCB8-EEBAB71B2213}" emma:medium="tactile" emma:mode="ink">
            <msink:context xmlns:msink="http://schemas.microsoft.com/ink/2010/main" type="paragraph" rotatedBoundingBox="14283,14243 21767,14335 21752,15529 14268,1543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2BE55A2-1D9D-46EB-A416-323B8BEBCC89}" emma:medium="tactile" emma:mode="ink">
              <msink:context xmlns:msink="http://schemas.microsoft.com/ink/2010/main" type="line" rotatedBoundingBox="14283,14243 21767,14335 21752,15529 14268,15437"/>
            </emma:interpretation>
          </emma:emma>
        </inkml:annotationXML>
        <inkml:traceGroup>
          <inkml:annotationXML>
            <emma:emma xmlns:emma="http://www.w3.org/2003/04/emma" version="1.0">
              <emma:interpretation id="{1D2730D7-8EB6-4F1C-9E44-BC10822DD336}" emma:medium="tactile" emma:mode="ink">
                <msink:context xmlns:msink="http://schemas.microsoft.com/ink/2010/main" type="inkWord" rotatedBoundingBox="14092,15150 14334,14349 15050,14565 14808,15366"/>
              </emma:interpretation>
              <emma:one-of disjunction-type="recognition" id="oneOf42">
                <emma:interpretation id="interp210" emma:lang="ko-KR" emma:confidence="0">
                  <emma:literal>F</emma:literal>
                </emma:interpretation>
                <emma:interpretation id="interp211" emma:lang="ko-KR" emma:confidence="0">
                  <emma:literal>트</emma:literal>
                </emma:interpretation>
                <emma:interpretation id="interp212" emma:lang="ko-KR" emma:confidence="0">
                  <emma:literal>E</emma:literal>
                </emma:interpretation>
                <emma:interpretation id="interp213" emma:lang="ko-KR" emma:confidence="0">
                  <emma:literal>ㅑ</emma:literal>
                </emma:interpretation>
                <emma:interpretation id="interp214" emma:lang="ko-KR" emma:confidence="0">
                  <emma:literal>스</emma:literal>
                </emma:interpretation>
              </emma:one-of>
            </emma:emma>
          </inkml:annotationXML>
          <inkml:trace contextRef="#ctx1" brushRef="#br4" timeOffset="141383.0483">8691 11916 23,'-1'-12'61,"-7"-6"3,5 7-3,-5-4-4,8 15-30,0 0 6,5 13-4,8 17 1,-6 10-3,6 18-1,-4 5 0,3 10 2,-4 5-9,-1-1-19,-1-3 0,-5-9 0,3-11 0,-2-17 0,0-6 0,-2-12 0,3-8 0,-3-11 0,11-4-9,1-9-71,-5-14-2,3-6-2,-4-10-8,3-10-4</inkml:trace>
          <inkml:trace contextRef="#ctx1" brushRef="#br4" timeOffset="141804.249">8931 12088 29,'-48'36'78,"7"-1"0,9-6 1,13-4-3,16-3 0,8-14-50,23 2-9,11-10-3,11 0-4,7-5-1,6-1-9,-5-4-21,-21 3-53,24 0-2,-11-1-4,-3 3-6,-14-1-4</inkml:trace>
          <inkml:trace contextRef="#ctx1" brushRef="#br4" timeOffset="141632.6487">8667 11900 63,'-17'-9'74,"17"9"-1,-15-16-1,16 6-1,8 10-28,15-8-21,14 2-2,6-2-8,11 4 1,3-3-1,8 4-3,-1 2-3,-1 1-3,0 4-7,-16 1-13,-1 4-29,-6 4-30,-13-3-2,-9 0-6,-18-2-4,-3 5 0</inkml:trace>
        </inkml:traceGroup>
        <inkml:traceGroup>
          <inkml:annotationXML>
            <emma:emma xmlns:emma="http://www.w3.org/2003/04/emma" version="1.0">
              <emma:interpretation id="{E309C965-4114-4C16-824C-8A319B768606}" emma:medium="tactile" emma:mode="ink">
                <msink:context xmlns:msink="http://schemas.microsoft.com/ink/2010/main" type="inkWord" rotatedBoundingBox="15402,14552 15710,15110 15146,15421 14838,14864"/>
              </emma:interpretation>
              <emma:one-of disjunction-type="recognition" id="oneOf43">
                <emma:interpretation id="interp215" emma:lang="ko-KR" emma:confidence="0">
                  <emma:literal>a</emma:literal>
                </emma:interpretation>
                <emma:interpretation id="interp216" emma:lang="ko-KR" emma:confidence="0">
                  <emma:literal>요</emma:literal>
                </emma:interpretation>
                <emma:interpretation id="interp217" emma:lang="ko-KR" emma:confidence="0">
                  <emma:literal>은</emma:literal>
                </emma:interpretation>
                <emma:interpretation id="interp218" emma:lang="ko-KR" emma:confidence="0">
                  <emma:literal>\</emma:literal>
                </emma:interpretation>
                <emma:interpretation id="interp219" emma:lang="ko-KR" emma:confidence="0">
                  <emma:literal>d</emma:literal>
                </emma:interpretation>
              </emma:one-of>
            </emma:emma>
          </inkml:annotationXML>
          <inkml:trace contextRef="#ctx1" brushRef="#br4" timeOffset="142490.6502">9728 12215 25,'0'0'73,"0"0"1,0 0-2,0 0-5,5-6 0,3-6-53,1 1-5,0-5-5,0-1 0,-2-4-1,-7 0 0,0-4 0,-2-4 0,-6 3 0,-5-2 0,-7 7 0,-4 5 1,-6 7 4,-2 9 2,-5 15 1,-4 15 2,-2 14 0,-1 7 1,3 8-6,2 7-8,12-2 0,3-4 0,14-4 0,10-9 0,9-13 0,13-9 0,11-17 0,8-8 0,10-8 0,-1-14 0,5-5 0,-5-11 0,-2-2-6,-6-2-10,-8 4 1,-11 7 3,-8 4 3,-7 12 7,-8 5 6,0 10 6,-12 13 3,0 9-1,-1 5 1,4 7-5,2 1-8,3 0 0,4 0 0,8-5 0,6-4 0,5-7 0,7-4 0,-1-10 0,7-3-69,3-2-14,-2-11-1,3-6-6,-4-7-6,5-1 7</inkml:trace>
        </inkml:traceGroup>
        <inkml:traceGroup>
          <inkml:annotationXML>
            <emma:emma xmlns:emma="http://www.w3.org/2003/04/emma" version="1.0">
              <emma:interpretation id="{1DA0525B-A15F-4140-A1C5-047B7EC4C508}" emma:medium="tactile" emma:mode="ink">
                <msink:context xmlns:msink="http://schemas.microsoft.com/ink/2010/main" type="inkWord" rotatedBoundingBox="15664,15165 16073,14185 16904,14532 16496,15512"/>
              </emma:interpretation>
              <emma:one-of disjunction-type="recognition" id="oneOf44">
                <emma:interpretation id="interp220" emma:lang="ko-KR" emma:confidence="0">
                  <emma:literal>여</emma:literal>
                </emma:interpretation>
                <emma:interpretation id="interp221" emma:lang="ko-KR" emma:confidence="0">
                  <emma:literal>아</emma:literal>
                </emma:interpretation>
                <emma:interpretation id="interp222" emma:lang="ko-KR" emma:confidence="0">
                  <emma:literal>난</emma:literal>
                </emma:interpretation>
                <emma:interpretation id="interp223" emma:lang="ko-KR" emma:confidence="0">
                  <emma:literal>₩</emma:literal>
                </emma:interpretation>
                <emma:interpretation id="interp224" emma:lang="ko-KR" emma:confidence="0">
                  <emma:literal>d</emma:literal>
                </emma:interpretation>
              </emma:one-of>
            </emma:emma>
          </inkml:annotationXML>
          <inkml:trace contextRef="#ctx1" brushRef="#br4" timeOffset="143192.6513">10289 12169 36,'5'-18'66,"-1"0"6,-1 4 0,-3 0-3,-10 6-34,-2 5-5,-6 3 0,-1 6-4,-3 10-4,-3 10-2,-1 5-1,2 9-5,1 5-14,6 5 0,6 1 0,9 0 0,2-5 0,12-5 0,9-7 0,5-12 0,4-5 0,5-11 0,3-6 0,5-13 0,0-7 0,1-7 0,-2-6 0,1-3 0,-4-7 0,-5-2 0,-4 1 0,-6-1-7,-6 5-3,-9-2 1,1 6 2,-9 2 2,-1 2 3,0 5 2,-4 1 0,2-1 1,0 3-1,2 1 0,0-1 1,3 3-1,1-1 0,2 3 0,-1 2 1,-2 2 0,0-1 1,-3 6 0,0 0 0,0 0 1,-2 1 0,-2-2 1,1 0-1,1-3 1,-1 0-1,3-3 0,-3-2 0,3 0 1,-1-2-4,1 4 0,-2-1 0,1 9 0,-2-2 0,3 11 0,0 0 0,-5 5 0,1 16 0,-1 10 0,1 14 0,2 14 0,-3 16 0,1 10 0,3 8 0,1 3 0,0-3 0,8 0 0,6-12 0,2-10 0,8-18 0,6-11 0,6-17 0,5-11 0,2-14 0,5-8 0,-2-10-76,-5-12-12,-2-2-3,-10-12-6,-6 0-1</inkml:trace>
          <inkml:trace contextRef="#ctx1" brushRef="#br4" timeOffset="143411.0514">10595 12131 37,'-49'11'85,"12"-7"-2,7-1-5,12-3-2,18 0 1,-2-18-42,20 11-21,13 4-4,5-3-4,9 2 0,10-3-2,2 4-4,-2 1 0,-2 2-15,-6 2-33,-3 1-30,-2 0-3,-8-3-3,-3 0-6,-7-2-1</inkml:trace>
        </inkml:traceGroup>
        <inkml:traceGroup>
          <inkml:annotationXML>
            <emma:emma xmlns:emma="http://www.w3.org/2003/04/emma" version="1.0">
              <emma:interpretation id="{7E36CA8B-5780-4258-8756-F455C25E481C}" emma:medium="tactile" emma:mode="ink">
                <msink:context xmlns:msink="http://schemas.microsoft.com/ink/2010/main" type="inkWord" rotatedBoundingBox="16656,14681 17611,14654 17624,15138 16669,15164"/>
              </emma:interpretation>
              <emma:one-of disjunction-type="recognition" id="oneOf45">
                <emma:interpretation id="interp225" emma:lang="ko-KR" emma:confidence="0">
                  <emma:literal>애</emma:literal>
                </emma:interpretation>
                <emma:interpretation id="interp226" emma:lang="ko-KR" emma:confidence="0">
                  <emma:literal>에</emma:literal>
                </emma:interpretation>
                <emma:interpretation id="interp227" emma:lang="ko-KR" emma:confidence="0">
                  <emma:literal>야</emma:literal>
                </emma:interpretation>
                <emma:interpretation id="interp228" emma:lang="ko-KR" emma:confidence="0">
                  <emma:literal>얘</emma:literal>
                </emma:interpretation>
                <emma:interpretation id="interp229" emma:lang="ko-KR" emma:confidence="0">
                  <emma:literal>예</emma:literal>
                </emma:interpretation>
              </emma:one-of>
            </emma:emma>
          </inkml:annotationXML>
          <inkml:trace contextRef="#ctx1" brushRef="#br4" timeOffset="144113.0531">11204 12069 48,'0'0'89,"0"17"2,-16 8-5,-7 6-1,-7 6-2,-3 9-54,1 0-29,7 7 0,6-8 0,15-4 0,6-9 0,22-15 0,9-10 0,10-8 0,4-15 0,-2-5 0,-6-9 0,-6-6 0,-10-7 0,-15 3 0,-8 0 0,-11 2 0,-9 3 0,-5 1 0,0 9 0,6-2 0,9 5 0,10 3 0,7 5 0,15 4 0,11 6 0,7 4 0,6 11 0,-2 12 0,-2 5 0,-2 15 0,-5 2 0,-8 4 0,-9 4 0,-3-3 0,-6-6 0,-4-7 0,-3-10 0,-2-9 0,0-18 0,0 0 0,-10-14 0,9-11 0,-1-6 0,2-5 0,3-1 0,7-3 0,8 2 0,1 2 0,6 2 0,5 7 0,3-2 0,3 7 0,0 3 0,-3 5 0,-4 2 0,-5 5 0,-4 0 0,-6 3 0,-3 4 0,-11 0 0,9 3 0,-9-3 0,0 12 0,0-2 0,0-1 0,0 4 0,-1 6 0,-5 5 0,4 4 0,-4 6 0,-2 4 0,0 4 0,-1 3 0,1 0 0,2-5 0,4-5 0,2-5 0,0-9 0,5-6 0,6-8 0,-1-7 0,5 0 0,0-13-25,-4-8-62,2-10-4,-6-8-3,2-6-5,-6-8-2</inkml:trace>
        </inkml:traceGroup>
        <inkml:traceGroup>
          <inkml:annotationXML>
            <emma:emma xmlns:emma="http://www.w3.org/2003/04/emma" version="1.0">
              <emma:interpretation id="{8765EECE-85C1-478B-B2E2-A34700357B63}" emma:medium="tactile" emma:mode="ink">
                <msink:context xmlns:msink="http://schemas.microsoft.com/ink/2010/main" type="inkWord" rotatedBoundingBox="17520,14548 17623,14600 17614,14619 17511,14568"/>
              </emma:interpretation>
              <emma:one-of disjunction-type="recognition" id="oneOf46">
                <emma:interpretation id="interp230" emma:lang="ko-KR" emma:confidence="0">
                  <emma:literal>'</emma:literal>
                </emma:interpretation>
                <emma:interpretation id="interp231" emma:lang="ko-KR" emma:confidence="0">
                  <emma:literal>‘</emma:literal>
                </emma:interpretation>
                <emma:interpretation id="interp232" emma:lang="ko-KR" emma:confidence="0">
                  <emma:literal>`</emma:literal>
                </emma:interpretation>
                <emma:interpretation id="interp233" emma:lang="ko-KR" emma:confidence="0">
                  <emma:literal>.</emma:literal>
                </emma:interpretation>
                <emma:interpretation id="interp234" emma:lang="ko-KR" emma:confidence="0">
                  <emma:literal>『</emma:literal>
                </emma:interpretation>
              </emma:one-of>
            </emma:emma>
          </inkml:annotationXML>
          <inkml:trace contextRef="#ctx1" brushRef="#br4" timeOffset="144269.0533">11973 11949 6,'-13'-13'95,"-2"4"0,-3 0-6,4 3-5,-1-5-1,7 5-24,-2-1-59,10 7 0,0 0-8,-9 8-72,10 1-4,-1-9-1,19 13-7,-6-9-5</inkml:trace>
        </inkml:traceGroup>
        <inkml:traceGroup>
          <inkml:annotationXML>
            <emma:emma xmlns:emma="http://www.w3.org/2003/04/emma" version="1.0">
              <emma:interpretation id="{AB11367C-6E66-4A89-A2BD-6A0F5DB13740}" emma:medium="tactile" emma:mode="ink">
                <msink:context xmlns:msink="http://schemas.microsoft.com/ink/2010/main" type="inkWord" rotatedBoundingBox="17769,15476 17867,14652 18290,14702 18192,15526"/>
              </emma:interpretation>
              <emma:one-of disjunction-type="recognition" id="oneOf47">
                <emma:interpretation id="interp235" emma:lang="ko-KR" emma:confidence="0">
                  <emma:literal>3</emma:literal>
                </emma:interpretation>
                <emma:interpretation id="interp236" emma:lang="ko-KR" emma:confidence="0">
                  <emma:literal>}</emma:literal>
                </emma:interpretation>
                <emma:interpretation id="interp237" emma:lang="ko-KR" emma:confidence="0">
                  <emma:literal>J</emma:literal>
                </emma:interpretation>
                <emma:interpretation id="interp238" emma:lang="ko-KR" emma:confidence="0">
                  <emma:literal>j</emma:literal>
                </emma:interpretation>
                <emma:interpretation id="interp239" emma:lang="ko-KR" emma:confidence="0">
                  <emma:literal>了</emma:literal>
                </emma:interpretation>
              </emma:one-of>
            </emma:emma>
          </inkml:annotationXML>
          <inkml:trace contextRef="#ctx1" brushRef="#br4" timeOffset="145017.8543">12274 12125 12,'-11'0'47,"11"0"9,-9-5 2,6-8-20,3 13-4,-6-13-1,6 13-2,-5-10-1,5 10 0,0 0-3,0-11-5,0 11-2,0 0-4,0-7-1,0 7-4,8-7-3,3 1-2,7-2-2,10-4-1,3 4-1,9 2 0,6 6-1,2 0 0,-4 9 1,-2 9 0,-14 7-2,-11 11 0,-14 0 0,-14 4 0,-14-2 0,-5-1 0,-6-3 0,1 2 0,5-11 0,8-3 0,14-6 0,8-3 0,12 2 0,12 0 0,4 2 0,6-4 0,-1 9 0,-6 2 0,-12 5 0,-12-2 0,-11 4 0,-18 4 0,-16 0 0,-6-1 0,-7-3 0,-6-4 0,5-3 0,1-5 0,15-6-33,9-10-53,11-10-2,10-12-5,10-13-5,12 0-2</inkml:trace>
        </inkml:traceGroup>
        <inkml:traceGroup>
          <inkml:annotationXML>
            <emma:emma xmlns:emma="http://www.w3.org/2003/04/emma" version="1.0">
              <emma:interpretation id="{6511D46D-E4BC-4693-BD28-9075354CD981}" emma:medium="tactile" emma:mode="ink">
                <msink:context xmlns:msink="http://schemas.microsoft.com/ink/2010/main" type="inkWord" rotatedBoundingBox="18486,14309 21767,14350 21755,15312 18474,15271"/>
              </emma:interpretation>
              <emma:one-of disjunction-type="recognition" id="oneOf48">
                <emma:interpretation id="interp240" emma:lang="ko-KR" emma:confidence="0">
                  <emma:literal>와</emma:literal>
                </emma:interpretation>
                <emma:interpretation id="interp241" emma:lang="ko-KR" emma:confidence="0">
                  <emma:literal>사</emma:literal>
                </emma:interpretation>
                <emma:interpretation id="interp242" emma:lang="ko-KR" emma:confidence="0">
                  <emma:literal>₩</emma:literal>
                </emma:interpretation>
                <emma:interpretation id="interp243" emma:lang="ko-KR" emma:confidence="0">
                  <emma:literal>아</emma:literal>
                </emma:interpretation>
                <emma:interpretation id="interp244" emma:lang="ko-KR" emma:confidence="0">
                  <emma:literal>나</emma:literal>
                </emma:interpretation>
              </emma:one-of>
            </emma:emma>
          </inkml:annotationXML>
          <inkml:trace contextRef="#ctx1" brushRef="#br4" timeOffset="145985.0563">13112 12181 11,'3'10'59,"-3"-10"5,0 0 0,0 0 1,10 0-38,-10 0-3,8-10-1,-4-1-5,2-3-3,-4 0-5,-2-6-1,-2 1-3,-9 0 1,-5-1 2,-3 7 2,-4 7 2,-9 6 2,0 14 1,-6 13 1,3 9-1,1 6-4,6 9-12,2-1 0,12-2 0,12-10 0,6-7 0,14-13 0,9-10 0,8-8 0,5-6 0,-2-15 0,-2-4 0,0-5 0,-9 1 0,-3 2 0,-6 4 0,-6 5 0,-4 7 0,-8 11 0,4 11 0,-4 12 0,3 2 0,1 8 0,7-1 0,6-1 0,5-5 0,8-8 0,9-10 0,8-8 0,1-9 0,4-13 0,-1-8 0,-2-8 0,-8-5 0,-7-9 0,-7-5 0,-11-4 0,-9-7 0,-6 1 0,-3-3-12,-7 5 3,-3 4 5,2 11 3,-2 10 2,2 14 4,3 16 3,-2 10 1,3 20-6,1 15-3,2 20 0,2 11 0,-5 13 0,1 7 0,2 2 0,3 2 0,0-8 0,0-7 0,4-13 0,3-14 0,9-13 0,1-16 0,5-7 0,-3-12-52,-2-12-34,-1-9-3,-5-13-6,-2-5-3,-9-8 7</inkml:trace>
          <inkml:trace contextRef="#ctx1" brushRef="#br4" timeOffset="146172.2567">13399 12092 43,'-39'-1'85,"3"1"-3,16 1-5,5-1-3,15 0 1,18-12-47,17 7-16,11 1-5,10-3-1,16-1-1,7 1-2,2-1-6,2 7-17,-10 0-54,-7 1-3,-4 0-4,-17 0-5,-8 3-5</inkml:trace>
        </inkml:traceGroup>
        <inkml:traceGroup>
          <inkml:annotationXML>
            <emma:emma xmlns:emma="http://www.w3.org/2003/04/emma" version="1.0">
              <emma:interpretation id="{348F1FE5-CC24-4F90-A001-A67CA3665EB6}" emma:medium="tactile" emma:mode="ink">
                <msink:context xmlns:msink="http://schemas.microsoft.com/ink/2010/main" type="inkWord" rotatedBoundingBox="19543,14297 21323,14431 21258,15288 19479,15154"/>
              </emma:interpretation>
              <emma:one-of disjunction-type="recognition" id="oneOf49">
                <emma:interpretation id="interp245" emma:lang="ko-KR" emma:confidence="0">
                  <emma:literal>∞</emma:literal>
                </emma:interpretation>
                <emma:interpretation id="interp246" emma:lang="ko-KR" emma:confidence="0">
                  <emma:literal>÷</emma:literal>
                </emma:interpretation>
                <emma:interpretation id="interp247" emma:lang="ko-KR" emma:confidence="0">
                  <emma:literal>페</emma:literal>
                </emma:interpretation>
                <emma:interpretation id="interp248" emma:lang="ko-KR" emma:confidence="0">
                  <emma:literal>씨</emma:literal>
                </emma:interpretation>
                <emma:interpretation id="interp249" emma:lang="ko-KR" emma:confidence="0">
                  <emma:literal>싸</emma:literal>
                </emma:interpretation>
              </emma:one-of>
            </emma:emma>
          </inkml:annotationXML>
          <inkml:trace contextRef="#ctx1" brushRef="#br4" timeOffset="147201.8583">13852 12470 54,'-8'9'87,"8"-9"0,-10 12-4,10-12-3,0 0-3,7-6-56,3-6-7,8-6-6,2-5-8,8-9 0,2-6 0,3-8 0,2-1 0,3 1 0,-4 0 0,-3 2 0,-3 5 0,-5 11 0,-6 7 0,-5 8 0,-4 8 0,-8 5 0,-4 20 0,-7 5 0,0 10 0,-3 0 0,3 8 0,2 1 0,2-3 0,7 2 0,5-10 0,12-2 0,5-10 0,10-9 0,5-6 0,2-6 0,5-9 0,1-9 0,-2-5 0,1-9 0,-8-1 0,-2-4 0,-5 1 0,-3 2 0,-8 3-5,-5 4 1,-4 11 3,-6 4 3,-3 12 2,-5 7 0,-5 11-4,-4 11 0,-2 3 0,-4 6 0,5 0 0,5 2 0,5-5 0,5-7 0,11-4 0,11-14 0,6-2 0,3-8 0,2-5 0,-1-11 0,-2-6 0,-3-8 0,-8-2 0,-8 0 0,-3 0 0,-4-2 0,-1 3 0,1 3 0,4 4 0,3 8 0,6-3 0,5 9 0,4 2 0,6 3 0,-2 5 0,1 4 0,-3 9 0,0 7 0,-6 2 0,-3 7 0,-8 6 0,-4 0 0,-3 0 0,-1-2 0,-1-5 0,-2-7 0,4-7 0,-4-14 0,15 0 0,-1-15 0,2-8 0,2-9 0,1-7 0,6-4 0,1-4 0,1 6 0,-3 0 0,-2 8-3,2 6-2,-6 14 5,2 13 6,-7 9-4,-6 16-2,-3 8 0,-1 10 0,-3 2 0,-2 6 0,2-3 0,3-3 0,7-8 0,6 1 0,8-14 0,5-2 0,2-6 0,2-6 0,0-5 0,-6-3 0,-8-2 0,-19 0 0,0 0 0,-4-5-29,-24-3-58,-4-3-4,-10-7-4,2 1-5,-10-13 1</inkml:trace>
          <inkml:trace contextRef="#ctx1" brushRef="#br4" timeOffset="147451.4589">14413 11716 1,'-30'-9'90,"6"0"0,5 2-4,7-1-7,3 1 0,9 7-2,-12-11-70,12 11-5,0 5-2,3 9-18,16 0-59,-19-5-1,8 4-3,1-8-5,7-1-5</inkml:trace>
        </inkml:traceGroup>
        <inkml:traceGroup>
          <inkml:annotationXML>
            <emma:emma xmlns:emma="http://www.w3.org/2003/04/emma" version="1.0">
              <emma:interpretation id="{7770AF51-E189-4285-B5BD-61310E614ADF}" emma:medium="tactile" emma:mode="ink">
                <msink:context xmlns:msink="http://schemas.microsoft.com/ink/2010/main" type="inkWord" rotatedBoundingBox="21621,15250 21742,15163 21809,15257 21688,15344"/>
              </emma:interpretation>
              <emma:one-of disjunction-type="recognition" id="oneOf50">
                <emma:interpretation id="interp250" emma:lang="ko-KR" emma:confidence="0">
                  <emma:literal>」</emma:literal>
                </emma:interpretation>
                <emma:interpretation id="interp251" emma:lang="ko-KR" emma:confidence="0">
                  <emma:literal>.</emma:literal>
                </emma:interpretation>
                <emma:interpretation id="interp252" emma:lang="ko-KR" emma:confidence="0">
                  <emma:literal>,</emma:literal>
                </emma:interpretation>
                <emma:interpretation id="interp253" emma:lang="ko-KR" emma:confidence="0">
                  <emma:literal>』</emma:literal>
                </emma:interpretation>
                <emma:interpretation id="interp254" emma:lang="ko-KR" emma:confidence="0">
                  <emma:literal>s</emma:literal>
                </emma:interpretation>
              </emma:one-of>
            </emma:emma>
          </inkml:annotationXML>
          <inkml:trace contextRef="#ctx1" brushRef="#br4" timeOffset="147685.4589">16097 12501 36,'14'47'101,"-14"-8"-5,-1-11-11,-6-6-22,-7-10-63,-12-15 0,4-8-86,-5 0-9,10 3-5,0-17 0</inkml:trace>
        </inkml:traceGroup>
      </inkml:traceGroup>
    </inkml:traceGroup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0:57.09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90E662A-2799-4CE2-9664-3784291FF513}" emma:medium="tactile" emma:mode="ink">
          <msink:context xmlns:msink="http://schemas.microsoft.com/ink/2010/main" type="inkDrawing" rotatedBoundingBox="4138,5095 4176,7813 3900,7817 3863,5099" shapeName="Other"/>
        </emma:interpretation>
      </emma:emma>
    </inkml:annotationXML>
    <inkml:trace contextRef="#ctx0" brushRef="#br0">218 50 30,'0'0'46,"-4"-11"7,4 11-23,0 0 4,-15-9 0,15 9-2,0 0-1,-11-9 0,11 9-5,0 0-3,-8-11-5,8 11-7,-11-4-2,11 4-3,-18-2-4,7 2-1,0 0 0,0 4-1,-2 0 1,2-3 3,0 1-1,-1-2 1,5 2 1,-1-2 1,8 0-1,-16 0 2,16 0-1,-11-5-1,11 5 0,-9-5 0,9 5-1,0 0-1,-11-7 0,11 7-1,0 0 0,0 0-1,0 0-1,0 0-2,0 0 0,0 0 1,0 0-2,0 0 0,-6 8 1,6 7 0,0 4 1,0 6 1,2 8 0,2 8 0,-1 7 2,2 16 0,1 6-1,-1 10 1,2 8 1,0 12 1,-2 2-1,4 10-1,-5 4 0,-4-3 1,0 3 0,0-2-1,-3-2-1,-1-2 1,-2-6-1,-1-3 1,1-7-1,0-2 1,1-8-2,0-8 0,3-2 0,-2-11 0,1-5 0,3-2 0,-2-8 0,2-4 0,0-4 0,0-7 0,3-3 0,1-3 0,2-5 0,-3-2 0,5-2 0,1-3 0,4-2 0,-1 0 0,2-3 0,4-1 0,7 2 0,0-4 0,1 1 0,-3-3 0,5-1 0,-6 2 0,-6-1 0,1 6-10,-10 3-70,-7-14-2,-2 14-1,-13-14-7,1 0-3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12.22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6876452-D394-4807-BEAE-13B5A568CCF4}" emma:medium="tactile" emma:mode="ink">
          <msink:context xmlns:msink="http://schemas.microsoft.com/ink/2010/main" type="writingRegion" rotatedBoundingBox="18331,8841 18728,8841 18728,9134 18331,9134"/>
        </emma:interpretation>
      </emma:emma>
    </inkml:annotationXML>
    <inkml:traceGroup>
      <inkml:annotationXML>
        <emma:emma xmlns:emma="http://www.w3.org/2003/04/emma" version="1.0">
          <emma:interpretation id="{7D3F0371-A6DC-4069-B551-EBA9E4EA0059}" emma:medium="tactile" emma:mode="ink">
            <msink:context xmlns:msink="http://schemas.microsoft.com/ink/2010/main" type="paragraph" rotatedBoundingBox="18331,8841 18728,8841 18728,9134 18331,9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2F3304-DD00-4C7C-9D6D-D8381F1044D1}" emma:medium="tactile" emma:mode="ink">
              <msink:context xmlns:msink="http://schemas.microsoft.com/ink/2010/main" type="line" rotatedBoundingBox="18331,8841 18728,8841 18728,9134 18331,9134"/>
            </emma:interpretation>
          </emma:emma>
        </inkml:annotationXML>
        <inkml:traceGroup>
          <inkml:annotationXML>
            <emma:emma xmlns:emma="http://www.w3.org/2003/04/emma" version="1.0">
              <emma:interpretation id="{00052BAE-BEE3-488E-A925-0AE48294339F}" emma:medium="tactile" emma:mode="ink">
                <msink:context xmlns:msink="http://schemas.microsoft.com/ink/2010/main" type="inkWord" rotatedBoundingBox="18331,8841 18728,8841 18728,9134 18331,9134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ㄷ</emma:literal>
                </emma:interpretation>
                <emma:interpretation id="interp3" emma:lang="ko-KR" emma:confidence="0">
                  <emma:literal>는</emma:literal>
                </emma:interpretation>
                <emma:interpretation id="interp4" emma:lang="ko-KR" emma:confidence="0">
                  <emma:literal>도</emma:literal>
                </emma:interpretation>
              </emma:one-of>
            </emma:emma>
          </inkml:annotationXML>
          <inkml:trace contextRef="#ctx0" brushRef="#br0">50 13 5,'-12'0'77,"12"0"5,-14-2-2,14 2-1,-15-3-3,15 3-34,-10-5-13,10 5-13,0 0-5,0 0-2,0 0-4,13 3-5,5-2 0,4 1 0,1 0 0,8 0 0,-3-2 0,3-1 0,-1-3 0,-4 2 0,2-1 0,-5 2 0,-3-1 0,-1 2 0,-1 0-49,-6 0-30,3 2-4,-6-2-3,-9 0-5,0 0 0</inkml:trace>
          <inkml:trace contextRef="#ctx0" brushRef="#br0" timeOffset="218.4003">125 186 52,'-14'20'81,"0"-2"-4,7-1-2,2-3-4,5-4 3,0-10-49,16 13-12,4-9-1,6 2-1,4-5 0,6-1-2,0 0-9,0 0 0,-3-3 0,-7 3-72,0 3-8,-11-2 0,-4 2-7,-11-3-5,0 0-2</inkml:trace>
        </inkml:traceGroup>
      </inkml:traceGroup>
    </inkml:traceGroup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2:56.90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context xml:id="ctx1">
      <inkml:inkSource xml:id="inkSrc2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799"/>
    </inkml:context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A06963-C894-4BB6-9AB0-3527188185DE}" emma:medium="tactile" emma:mode="ink">
          <msink:context xmlns:msink="http://schemas.microsoft.com/ink/2010/main" type="writingRegion" rotatedBoundingBox="1910,1317 25924,639 26409,17816 2395,18494"/>
        </emma:interpretation>
      </emma:emma>
    </inkml:annotationXML>
    <inkml:traceGroup>
      <inkml:annotationXML>
        <emma:emma xmlns:emma="http://www.w3.org/2003/04/emma" version="1.0">
          <emma:interpretation id="{81BB179A-74C2-42AE-9633-3E789A0C48C5}" emma:medium="tactile" emma:mode="ink">
            <msink:context xmlns:msink="http://schemas.microsoft.com/ink/2010/main" type="paragraph" rotatedBoundingBox="1880,1550 11260,1025 11367,2950 1988,34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12F8A9-BE1D-40F2-87FC-1E8D26D03C4C}" emma:medium="tactile" emma:mode="ink">
              <msink:context xmlns:msink="http://schemas.microsoft.com/ink/2010/main" type="line" rotatedBoundingBox="1880,1550 11260,1025 11367,2950 1988,3475"/>
            </emma:interpretation>
          </emma:emma>
        </inkml:annotationXML>
        <inkml:traceGroup>
          <inkml:annotationXML>
            <emma:emma xmlns:emma="http://www.w3.org/2003/04/emma" version="1.0">
              <emma:interpretation id="{AF6B9B01-D95A-4161-AA2F-60156763900D}" emma:medium="tactile" emma:mode="ink">
                <msink:context xmlns:msink="http://schemas.microsoft.com/ink/2010/main" type="inkWord" rotatedBoundingBox="1930,2449 2429,2421 2474,3220 1975,3248"/>
              </emma:interpretation>
              <emma:one-of disjunction-type="recognition" id="oneOf0">
                <emma:interpretation id="interp0" emma:lang="ko-KR" emma:confidence="0">
                  <emma:literal>H</emma:literal>
                </emma:interpretation>
                <emma:interpretation id="interp1" emma:lang="ko-KR" emma:confidence="0">
                  <emma:literal>ㅐ</emma:literal>
                </emma:interpretation>
                <emma:interpretation id="interp2" emma:lang="ko-KR" emma:confidence="0">
                  <emma:literal>서</emma:literal>
                </emma:interpretation>
                <emma:interpretation id="interp3" emma:lang="ko-KR" emma:confidence="0">
                  <emma:literal>M</emma:literal>
                </emma:interpretation>
                <emma:interpretation id="interp4" emma:lang="ko-KR" emma:confidence="0">
                  <emma:literal>ㅒ</emma:literal>
                </emma:interpretation>
              </emma:one-of>
            </emma:emma>
          </inkml:annotationXML>
          <inkml:trace contextRef="#ctx0" brushRef="#br0">22 461 29,'-8'-12'73,"3"0"2,-4 2-6,9 10-1,0-13-23,6 6-18,9 4-9,6 2-9,2-2-4,7 3 1,3 0-1,5 0 0,-5 0-3,1 3 0,3-2-1,-5-1-2,0 0 1,-5-8-6,1-5-1,-7-8-3,-1-7-4,-6-3-9,-3-13-2,-3 0 1,-2-3 2,-5 4 7,1 1 11,-2 4 8,0 10 4,0 10 7,0 18 6,0 0 5,-6 8 6,3 23-4,-1 12-7,1 16-4,1 8 1,-1 12 0,3-1-3,0 1-15,0-3 0,1-10 0,3-9 0,2-13 0,-2-16 0,3-5-13,4-8-67,-11-15-2,17-2-3,-13-18-7,7-1-3</inkml:trace>
          <inkml:trace contextRef="#ctx0" brushRef="#br0" timeOffset="-421.2008">65 42 12,'0'-13'36,"0"-1"0,-29 7-25,29 7 5,0 0 13,0 0 7,-1 18 4,1 4 4,0 9-2,1 13-1,6 9 0,-3 11-6,3 5-11,-3 4-8,3 1-5,-4-2-4,2-9-1,-3-7-2,3-7-2,-2-12 1,0-11-1,-3-9 1,7-3-1,-7-14-3,5 16-10,-5-16-29,-5-12-35,3-3-2,-3-8-6,2 1-6,-7-15-2</inkml:trace>
        </inkml:traceGroup>
        <inkml:traceGroup>
          <inkml:annotationXML>
            <emma:emma xmlns:emma="http://www.w3.org/2003/04/emma" version="1.0">
              <emma:interpretation id="{545BBE98-D209-4813-9BC3-D2A994C3CE12}" emma:medium="tactile" emma:mode="ink">
                <msink:context xmlns:msink="http://schemas.microsoft.com/ink/2010/main" type="inkWord" rotatedBoundingBox="2651,2756 3662,2699 3684,3106 2674,3163"/>
              </emma:interpretation>
              <emma:one-of disjunction-type="recognition" id="oneOf1">
                <emma:interpretation id="interp5" emma:lang="ko-KR" emma:confidence="0">
                  <emma:literal>ㆀ</emma:literal>
                </emma:interpretation>
                <emma:interpretation id="interp6" emma:lang="ko-KR" emma:confidence="0">
                  <emma:literal>아</emma:literal>
                </emma:interpretation>
                <emma:interpretation id="interp7" emma:lang="ko-KR" emma:confidence="0">
                  <emma:literal>타</emma:literal>
                </emma:interpretation>
                <emma:interpretation id="interp8" emma:lang="ko-KR" emma:confidence="0">
                  <emma:literal>따</emma:literal>
                </emma:interpretation>
                <emma:interpretation id="interp9" emma:lang="ko-KR" emma:confidence="0">
                  <emma:literal>안</emma:literal>
                </emma:interpretation>
              </emma:one-of>
            </emma:emma>
          </inkml:annotationXML>
          <inkml:trace contextRef="#ctx0" brushRef="#br0" timeOffset="1232.4021">822 434 26,'0'-11'50,"2"-3"10,1-1-22,1 1 3,-1 0 1,-2 0-3,-1 1-3,0 3-6,0 0-3,0 10-11,-12-7-5,2 7-3,1 4 1,-4 14-1,2 3 0,-4 12 2,3 4 0,1 5 0,1 6 0,5 2-1,5-7-3,1-4 1,10-7-7,3-8 0,5-8 0,4-14 0,4-5 0,0-11 0,4-4 0,-7-9 0,-2-2 0,-5-3 0,-6-3 0,-6 1 0,-5 2-2,-5 0-7,-12 3 2,0 1 1,-4 3 0,-3 4 3,1 5 2,0 5 1,-2 4 1,4 1 1,0 5-2,5 1 1,2 1-1,0 3 1,5 1-1,9-5-1,-10 7 0,10-7 0,0 0-1,1 8 1,-1-8-1,17 6 1,-5-5 0,3 2-3,1 0-3,4-2-2,-2-1-1,6 0-2,-4 0 0,5-4 0,5 1 0,-3-4 2,4 0 4,-2-2 3,6 1 3,-5 0 3,3 1 0,-4 3 2,-3 1 1,-1 3 4,-3 12 2,-3 9 2,-6 6 0,-4 10 0,-3 7 0,-5 3-1,1-2-1,-1 1-3,-1-9-2,4-5-7,2-8 0,3-10 0,2-12 0,6-7 0,1-6 0,1-8 0,0-4 0,1-4 0,-1 3 0,-4 0 0,0 6 0,-5 6 0,0 7 0,-10 5 0,13 11 0,-6 6 0,2 3 0,3-2 0,3-1 0,4-3 0,9-8 0,1-6 0,3-6 0,1-17 0,-3-6 0,-4-1 0,-5-5 0,-7 0 0,-13 2 0,-1 2 0,-10 6 0,-6 10-12,-5 6-71,-2-1-1,3 8-4,-3-5-5,11 4-3</inkml:trace>
        </inkml:traceGroup>
        <inkml:traceGroup>
          <inkml:annotationXML>
            <emma:emma xmlns:emma="http://www.w3.org/2003/04/emma" version="1.0">
              <emma:interpretation id="{73AB3983-605A-4839-8F95-E55C759A4620}" emma:medium="tactile" emma:mode="ink">
                <msink:context xmlns:msink="http://schemas.microsoft.com/ink/2010/main" type="inkWord" rotatedBoundingBox="4099,2421 5106,2365 5144,3044 4137,3101"/>
              </emma:interpretation>
              <emma:one-of disjunction-type="recognition" id="oneOf2">
                <emma:interpretation id="interp10" emma:lang="ko-KR" emma:confidence="0">
                  <emma:literal>!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〇</emma:literal>
                </emma:interpretation>
                <emma:interpretation id="interp13" emma:lang="ko-KR" emma:confidence="0">
                  <emma:literal>ㆍ</emma:literal>
                </emma:interpretation>
                <emma:interpretation id="interp14" emma:lang="ko-KR" emma:confidence="0">
                  <emma:literal>匕</emma:literal>
                </emma:interpretation>
              </emma:one-of>
            </emma:emma>
          </inkml:annotationXML>
          <inkml:trace contextRef="#ctx0" brushRef="#br0" timeOffset="2449.2043">2190 229 22,'-22'9'80,"14"-2"2,8-7-3,0 0-5,23 0 0,10-17-31,16 3-39,4 0 0,11 0 1,2 4-4,-3-5-8,1 4-25,16 5-41,-31-2 1,-5 8-6,-11-5-5,0 5-4</inkml:trace>
          <inkml:trace contextRef="#ctx0" brushRef="#br0" timeOffset="2215.2037">2252 617 29,'6'21'66,"-6"-21"4,7 10 3,-7-10 0,0 0-39,13-1 0,-3-8-4,2-7-8,6-10-5,2-5-2,-1-8-6,3-8-4,1-7-5,-2-6-2,-3-2-1,-3-3-1,-4 5-2,-1 5 1,-6 5 1,-3 8 1,-1 8 1,-1 13 0,-5 10 1,6 11 4,-16 19 3,3 6 3,4 18-1,-4 8 3,2 12 0,0 7 2,4 1-8,3 1-5,4-4 0,6-8 0,5-11 0,4-10 0,4-15 0,6-5 0,3-13 0,1-6 0,1-13 0,3-8 0,0-3 0,2-9 0,-1 0 0,-1-4 0,-3 3 0,-2 2 0,-6 5-2,-4 9-4,-6 2 2,-3 12 4,-9 4 2,4 13 1,-4 8 2,-2 10-3,0 2-2,2 2 0,4 2 0,7-3 0,7-4 0,9-12 0,9-7 0,4-11 0,4-7 0,0-11 0,-5-9 0,-3-7 0,-12 1 0,-8-4 0,-15 8 0,-5-1 0,-13 6 0,-6 4 0,-10 12 0,-7 1 0,-2 5 0,-2 2 0,7 4 0,-3-1 0,4-2-80,7 2-6,0-5-3,9-3-4,-4-8-5</inkml:trace>
        </inkml:traceGroup>
        <inkml:traceGroup>
          <inkml:annotationXML>
            <emma:emma xmlns:emma="http://www.w3.org/2003/04/emma" version="1.0">
              <emma:interpretation id="{E9E3B313-BA90-4CB0-B65B-2F1E42B61EFA}" emma:medium="tactile" emma:mode="ink">
                <msink:context xmlns:msink="http://schemas.microsoft.com/ink/2010/main" type="inkWord" rotatedBoundingBox="5943,2311 6631,2273 6673,3028 5986,3066"/>
              </emma:interpretation>
              <emma:one-of disjunction-type="recognition" id="oneOf3">
                <emma:interpretation id="interp15" emma:lang="ko-KR" emma:confidence="0">
                  <emma:literal>F</emma:literal>
                </emma:interpretation>
                <emma:interpretation id="interp16" emma:lang="ko-KR" emma:confidence="0">
                  <emma:literal>아</emma:literal>
                </emma:interpretation>
                <emma:interpretation id="interp17" emma:lang="ko-KR" emma:confidence="0">
                  <emma:literal>!</emma:literal>
                </emma:interpretation>
                <emma:interpretation id="interp18" emma:lang="ko-KR" emma:confidence="0">
                  <emma:literal>ㅑ</emma:literal>
                </emma:interpretation>
                <emma:interpretation id="interp1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3276.0057">4097-45 55,'-23'-6'87,"6"5"-2,1-6-6,5 5-4,11 2-2,-37-10-56,37 10-6,18-3-6,1 1-2,10-3-1,7 3 2,8-1 0,3 3 1,5-7-1,0 3-2,5-2-2,-8 2 0,-2 4 0,-7 1-4,-5 3-15,-6-2-22,-21 5-37,7 5-3,-15-12-4,-3 23-5,-16-15 1</inkml:trace>
          <inkml:trace contextRef="#ctx0" brushRef="#br0" timeOffset="3010.8052">4111-63 52,'0'-22'75,"0"1"0,0 6-6,-1 3-3,1 12-30,0 0-3,-9 27-11,8 7-2,-2 17-2,2 13-1,1 14 1,0-1-8,0 5-10,1-6 0,3 2 0,1-15 0,0-15 0,-1-11 0,-1-17 0,3-5 0,-6-15 0,8 6 0,-1-12 0,-3-13 0,-14-10-72,20-4-14,-5-7-1,6-9-8,-5-8-2</inkml:trace>
          <inkml:trace contextRef="#ctx0" brushRef="#br0" timeOffset="3463.206">4221 156 48,'-31'23'78,"9"-1"0,8-8 0,14 4-3,0-18 2,25 13-57,-2-10-5,10-1 0,3-2-2,8-1-4,2-3-4,3-1-5,1-5-8,-6 2-22,1 3-22,-5-1-27,-4 4-1,-6-1-8,-5 3-4,-7 0 10</inkml:trace>
        </inkml:traceGroup>
        <inkml:traceGroup>
          <inkml:annotationXML>
            <emma:emma xmlns:emma="http://www.w3.org/2003/04/emma" version="1.0">
              <emma:interpretation id="{E5CC61C2-40AA-4FD6-8989-28C5378E2764}" emma:medium="tactile" emma:mode="ink">
                <msink:context xmlns:msink="http://schemas.microsoft.com/ink/2010/main" type="inkWord" rotatedBoundingBox="6649,2500 6767,2493 6796,2998 6678,3005"/>
              </emma:interpretation>
              <emma:one-of disjunction-type="recognition" id="oneOf4">
                <emma:interpretation id="interp20" emma:lang="ko-KR" emma:confidence="0">
                  <emma:literal>.</emma:literal>
                </emma:interpretation>
                <emma:interpretation id="interp21" emma:lang="ko-KR" emma:confidence="0">
                  <emma:literal>i</emma:literal>
                </emma:interpretation>
                <emma:interpretation id="interp22" emma:lang="ko-KR" emma:confidence="0">
                  <emma:literal>r</emma:literal>
                </emma:interpretation>
                <emma:interpretation id="interp23" emma:lang="ko-KR" emma:confidence="0">
                  <emma:literal>ⅰ</emma:literal>
                </emma:interpretation>
                <emma:interpretation id="interp2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666.0064">4746 223 37,'3'21'81,"-1"-6"4,-2 3-2,0 9-4,-5 0 2,3 6-58,-4 3-1,3 4-2,-1-8-20,2 2 0,-1-9 0,1-6 0,2-6 0,0-13 0,10 4-72,-2-18-10,3-8-1,-2-12-5,3-8-9,-1-10 8</inkml:trace>
          <inkml:trace contextRef="#ctx0" brushRef="#br0" timeOffset="3822.0067">4817 110 3,'-7'-11'92,"1"2"2,-3 1-5,9 8-7,-17-13-3,17 13-7,-19-10-72,19 10-21,1 28-56,5-19-5,5 0-2,-2-2-5,9 0-4</inkml:trace>
        </inkml:traceGroup>
        <inkml:traceGroup>
          <inkml:annotationXML>
            <emma:emma xmlns:emma="http://www.w3.org/2003/04/emma" version="1.0">
              <emma:interpretation id="{FC9C28A5-472A-4E37-BA9D-0801A3E75204}" emma:medium="tactile" emma:mode="ink">
                <msink:context xmlns:msink="http://schemas.microsoft.com/ink/2010/main" type="inkWord" rotatedBoundingBox="6936,2521 7443,2493 7467,2929 6961,2958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∞</emma:literal>
                </emma:interpretation>
                <emma:interpretation id="interp27" emma:lang="ko-KR" emma:confidence="0">
                  <emma:literal>n</emma:literal>
                </emma:interpretation>
                <emma:interpretation id="interp28" emma:lang="ko-KR" emma:confidence="0">
                  <emma:literal>』</emma:literal>
                </emma:interpretation>
                <emma:interpretation id="interp2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4430.4073">5139 223 54,'-11'-16'86,"4"9"-2,-5-3-5,12 10-6,-15-2-22,15 2-24,-4 9-8,1 8-11,-1 11-3,-3 1-2,0 9 2,-1 1 2,-2 3 0,-2-2-4,3-8-3,1-6 0,1-7 0,4-6 0,3-13 0,0 0 0,-5-5 0,5-16 0,0-7 0,0-4 0,3-6 0,-1 1 0,1-2 0,3 8-6,-1 4 0,3 7 1,3 12 3,3 8 4,3 4-1,3 10 3,7 5 1,3 3 0,3 2-3,3-2-2,4-2 0,1-3 0,1-7 0,-5-6 0,-3-3 0,-5-4 0,-4-7 0,-7-8 0,-7-5 0,-8-2 0,-3-4 0,-7-1 0,-6-4 0,2 3 0,-4-1 0,5 6 0,-3-1 0,4-7-13,5 24-76,4 10-2,0 0 0,0 0-7,3 13 0</inkml:trace>
        </inkml:traceGroup>
        <inkml:traceGroup>
          <inkml:annotationXML>
            <emma:emma xmlns:emma="http://www.w3.org/2003/04/emma" version="1.0">
              <emma:interpretation id="{EBBEDCDF-C1FA-4C2B-BD62-3F03D5858FE9}" emma:medium="tactile" emma:mode="ink">
                <msink:context xmlns:msink="http://schemas.microsoft.com/ink/2010/main" type="inkWord" rotatedBoundingBox="7597,2215 8210,2180 8250,2894 7637,2928"/>
              </emma:interpretation>
              <emma:one-of disjunction-type="recognition" id="oneOf6">
                <emma:interpretation id="interp30" emma:lang="ko-KR" emma:confidence="0">
                  <emma:literal>다</emma:literal>
                </emma:interpretation>
                <emma:interpretation id="interp31" emma:lang="ko-KR" emma:confidence="0">
                  <emma:literal>a</emma:literal>
                </emma:interpretation>
                <emma:interpretation id="interp32" emma:lang="ko-KR" emma:confidence="0">
                  <emma:literal>d</emma:literal>
                </emma:interpretation>
                <emma:interpretation id="interp33" emma:lang="ko-KR" emma:confidence="0">
                  <emma:literal>l</emma:literal>
                </emma:interpretation>
                <emma:interpretation id="interp3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4960.8086">5707 355 1,'32'-10'70,"-1"-2"2,1-6-1,-4-4 0,-5-6-2,-5 0-38,3 1-8,-13 1-6,-4 1-1,-4 5 0,-4 0-2,-7 10-3,-7 6-1,0 8-1,-3 13-1,-3 10-6,-4 10-2,2 6 0,0 3 0,6 0 0,4-1 0,8-5 0,6-6 0,2-10 0,15-9 0,5-9 0,6-8 0,3-13 0,4-8 0,1-9 0,-3-13 0,3-7 0,-8-9 0,-1-5 0,-6-3 0,1-3 0,-9 2 0,-4 3 0,-1 10 0,-3 11 0,-3 8 0,0 20 0,0 18 0,-19 4 0,5 26 0,0 14 0,2 14 0,4 8 0,2 5 0,3 3 0,3-6 0,13-2 0,5-13 0,9-14 0,2-12 0,7-9 0,0-14 0,4 0 0,-8-3-38,-1-8-47,2-4-4,-11-1-5,0 4-3,-16-3-1</inkml:trace>
        </inkml:traceGroup>
        <inkml:traceGroup>
          <inkml:annotationXML>
            <emma:emma xmlns:emma="http://www.w3.org/2003/04/emma" version="1.0">
              <emma:interpretation id="{F46F8B85-AA66-4DE4-A355-F013610FECAE}" emma:medium="tactile" emma:mode="ink">
                <msink:context xmlns:msink="http://schemas.microsoft.com/ink/2010/main" type="inkWord" rotatedBoundingBox="9364,1132 10415,1073 10523,2998 9471,3056"/>
              </emma:interpretation>
              <emma:one-of disjunction-type="recognition" id="oneOf7">
                <emma:interpretation id="interp35" emma:lang="ko-KR" emma:confidence="0">
                  <emma:literal>고</emma:literal>
                </emma:interpretation>
                <emma:interpretation id="interp36" emma:lang="ko-KR" emma:confidence="0">
                  <emma:literal>6</emma:literal>
                </emma:interpretation>
                <emma:interpretation id="interp37" emma:lang="ko-KR" emma:confidence="0">
                  <emma:literal>d</emma:literal>
                </emma:interpretation>
                <emma:interpretation id="interp38" emma:lang="ko-KR" emma:confidence="0">
                  <emma:literal>‘</emma:literal>
                </emma:interpretation>
                <emma:interpretation id="interp3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5881.2103">7876-115 44,'3'-11'69,"0"-2"-1,-3-3 0,-5 2-4,0 1-34,-3 3-2,-3 1-7,-3 0-5,-4 7 0,-4 2-1,-4 5 2,-3 18 0,-4 6-3,-3 13 0,0 8-4,-3 11-10,4 5 0,4 4 0,11-1 0,7-9 0,13-4 0,15-11 0,14-8 0,20-10 0,14-15 0,7-12 0,12-8 0,3-15 0,0-6 0,-3-8 0,-6-3 0,-12-15 0,-13-2 0,-12 0 0,-13-5 0,-14 2 0,-12-2 0,-9-2 0,-15 4 0,-5 17 0,-13 1 0,0 12 0,-10 10 0,-3 15 0,-6 5 0,-1 16-63,4 11-26,2-2-2,8 13-4,-5-7-5</inkml:trace>
          <inkml:trace contextRef="#ctx0" brushRef="#br0" timeOffset="6208.8109">7669 160 36,'10'10'72,"-3"3"4,7 0 2,2 7 0,8 6-34,6 8 0,10 0-6,7 4-8,9-1-15,8-8-15,2 1 0,1-6 0,-2-1 0,-3-7 0,-5-4 0,-8 0 0,-10-3 0,-6-1 0,-11 0 0,-6-4 0,-6 2 0,-10-6 0,0 0-44,-5 0-43,-9-2-3,1-4-5,-2-16-6</inkml:trace>
          <inkml:trace contextRef="#ctx1" brushRef="#br0">8447-1356</inkml:trace>
          <inkml:trace contextRef="#ctx1" brushRef="#br0" timeOffset="265.2004">8447-1356</inkml:trace>
          <inkml:trace contextRef="#ctx1" brushRef="#br0" timeOffset="-702.0013">8305-1356</inkml:trace>
        </inkml:traceGroup>
        <inkml:traceGroup>
          <inkml:annotationXML>
            <emma:emma xmlns:emma="http://www.w3.org/2003/04/emma" version="1.0">
              <emma:interpretation id="{35A7B159-0840-4AC9-88D6-155AEB9BC6E2}" emma:medium="tactile" emma:mode="ink">
                <msink:context xmlns:msink="http://schemas.microsoft.com/ink/2010/main" type="inkWord" rotatedBoundingBox="11086,2079 11318,2066 11364,2894 11132,2906"/>
              </emma:interpretation>
              <emma:one-of disjunction-type="recognition" id="oneOf8">
                <emma:interpretation id="interp40" emma:lang="ko-KR" emma:confidence="0">
                  <emma:literal>?</emma:literal>
                </emma:interpretation>
                <emma:interpretation id="interp41" emma:lang="ko-KR" emma:confidence="0">
                  <emma:literal>’</emma:literal>
                </emma:interpretation>
                <emma:interpretation id="interp42" emma:lang="ko-KR" emma:confidence="0">
                  <emma:literal>,</emma:literal>
                </emma:interpretation>
                <emma:interpretation id="interp43" emma:lang="ko-KR" emma:confidence="0">
                  <emma:literal>7</emma:literal>
                </emma:interpretation>
                <emma:interpretation id="interp4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6848.412">9141-210 42,'2'-16'74,"-1"1"4,2-2-2,-1-1-3,37 3-32,-65 1-8,27-1-9,9 3-6,-1-3-6,9 8-1,-1-1-3,6 5-1,2 2 0,1 2 0,-1 10-7,-1 7 0,-8 6 0,-5 3 0,-7 6 0,-4 1 0,-8-2 0,-6-1 0,-4-2 0,-1 1 0,-3-6 0,0 3-46,5 0-40,-1-14-1,6 4-4,0-7-8,9 4 0</inkml:trace>
          <inkml:trace contextRef="#ctx0" brushRef="#br0" timeOffset="6988.8122">9205 369 12,'0'27'96,"2"-1"-2,0-3-9,5-9-12,-7-14-30,0 0-43,16 7-77,-15-14-8,-1 7-6,6-18-3</inkml:trace>
        </inkml:traceGroup>
      </inkml:traceGroup>
    </inkml:traceGroup>
    <inkml:traceGroup>
      <inkml:annotationXML>
        <emma:emma xmlns:emma="http://www.w3.org/2003/04/emma" version="1.0">
          <emma:interpretation id="{E8452494-BBF0-43C5-A672-85E016546634}" emma:medium="tactile" emma:mode="ink">
            <msink:context xmlns:msink="http://schemas.microsoft.com/ink/2010/main" type="paragraph" rotatedBoundingBox="2920,4011 17351,3733 17383,5394 2952,56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88C07E-5BC0-4306-9AB4-F96C384A005A}" emma:medium="tactile" emma:mode="ink">
              <msink:context xmlns:msink="http://schemas.microsoft.com/ink/2010/main" type="inkBullet" rotatedBoundingBox="2923,4187 3753,4171 3772,5172 2942,5188"/>
            </emma:interpretation>
            <emma:one-of disjunction-type="recognition" id="oneOf9">
              <emma:interpretation id="interp45" emma:lang="ko-KR" emma:confidence="0">
                <emma:literal>〇</emma:literal>
              </emma:interpretation>
              <emma:interpretation id="interp46" emma:lang="ko-KR" emma:confidence="0">
                <emma:literal>@</emma:literal>
              </emma:interpretation>
              <emma:interpretation id="interp47" emma:lang="ko-KR" emma:confidence="0">
                <emma:literal>잉</emma:literal>
              </emma:interpretation>
              <emma:interpretation id="interp48" emma:lang="ko-KR" emma:confidence="0">
                <emma:literal>디</emma:literal>
              </emma:interpretation>
              <emma:interpretation id="interp49" emma:lang="ko-KR" emma:confidence="0">
                <emma:literal>0</emma:literal>
              </emma:interpretation>
            </emma:one-of>
          </emma:emma>
        </inkml:annotationXML>
        <inkml:trace contextRef="#ctx0" brushRef="#br1" timeOffset="12261.6215">1462 1851 0,'6'-17'59,"-5"-2"6,5 4 0,-6-1-1,0 0-34,0 7-4,0 0-7,0 9-6,-11-9-3,3 9-2,-6 0-2,-1 0-2,-7 9-1,0 4-1,-9 3 0,0 5 1,-8 9 4,3 0 0,-2 11 2,-2 3 0,2 7-1,3 2 1,3 5-1,3 3-2,10-2-2,2 1-1,6-2-3,7-5 0,4 1 1,11-5-1,8 1 0,9-8 3,5-3-1,5-4 1,7-7 1,3-6 0,3-5 1,-2-8 0,4-9 0,-2-9-1,-3-8 0,-3-5 0,-3-4-4,-4-3 3,-5-1 0,-1-6 0,-4 2-1,-5-6 1,-1 2-2,-1-8 2,-3-2-3,0-1 0,-5-3 0,-3 2 0,-4 3 0,-6 5 0,0 0 0,-5 10 0,-6 2 0,-4 2 0,-4 6 0,-3 0 0,-4 3 0,1 0 0,-1 4 0,-2 2 0,5 4 0,-1 1 0,6 8 0,-4 0-12,9 4-30,-3 10-39,3 2-3,4 0-4,-4-2-5,4 4 4</inkml:trace>
        <inkml:trace contextRef="#ctx0" brushRef="#br1" timeOffset="11622.0204">1394 2007 55,'0'0'66,"-10"-14"5,10 14 1,0 0-29,-3-8-5,3 8-3,0 0-8,0-9-5,0 9-4,0 0-6,0 0-5,0 0-5,-3 9-1,3 4-3,2 7 0,2 4-1,1 5 2,1 9 1,-1 4 1,1 1 0,-1-4 0,0-1 1,-3-2-1,0-5 1,-1-7 0,1-8 0,-2-3-1,1-2-1,-1-11-3,0 0-10,0 0-26,0 0-35,0-10-2,1 0-6,-1-12-4,2-2 1</inkml:trace>
      </inkml:traceGroup>
      <inkml:traceGroup>
        <inkml:annotationXML>
          <emma:emma xmlns:emma="http://www.w3.org/2003/04/emma" version="1.0">
            <emma:interpretation id="{3F981591-1E89-42AA-A74C-192F4D4BDEA1}" emma:medium="tactile" emma:mode="ink">
              <msink:context xmlns:msink="http://schemas.microsoft.com/ink/2010/main" type="line" rotatedBoundingBox="5828,3955 17351,3733 17383,5394 5860,5616"/>
            </emma:interpretation>
          </emma:emma>
        </inkml:annotationXML>
        <inkml:traceGroup>
          <inkml:annotationXML>
            <emma:emma xmlns:emma="http://www.w3.org/2003/04/emma" version="1.0">
              <emma:interpretation id="{AB0F20CB-CEC7-42D9-A27E-D98E0876B356}" emma:medium="tactile" emma:mode="ink">
                <msink:context xmlns:msink="http://schemas.microsoft.com/ink/2010/main" type="inkWord" rotatedBoundingBox="5836,4369 6214,4362 6233,5334 5855,5341"/>
              </emma:interpretation>
              <emma:one-of disjunction-type="recognition" id="oneOf10">
                <emma:interpretation id="interp50" emma:lang="ko-KR" emma:confidence="0">
                  <emma:literal>8</emma:literal>
                </emma:interpretation>
                <emma:interpretation id="interp51" emma:lang="ko-KR" emma:confidence="0">
                  <emma:literal>웁</emma:literal>
                </emma:interpretation>
                <emma:interpretation id="interp52" emma:lang="ko-KR" emma:confidence="0">
                  <emma:literal>욹</emma:literal>
                </emma:interpretation>
                <emma:interpretation id="interp53" emma:lang="ko-KR" emma:confidence="0">
                  <emma:literal>움</emma:literal>
                </emma:interpretation>
                <emma:interpretation id="interp54" emma:lang="ko-KR" emma:confidence="0">
                  <emma:literal>울</emma:literal>
                </emma:interpretation>
              </emma:one-of>
            </emma:emma>
          </inkml:annotationXML>
          <inkml:trace contextRef="#ctx0" brushRef="#br1" timeOffset="24180.0424">4133 2127 20,'0'0'47,"11"-7"4,-11 7-20,0 0 0,0 0 1,0 0 1,0 0-1,0 0-2,0 0-3,0 0-6,0 0-4,0 0-2,0 0-3,0 0-2,4-8-3,-4 8-3,6-16 0,-2 6 0,0-4-1,-1 0 0,1 1-2,-4-4 2,1 3-3,-2-4 1,-2 7 0,-5-3 0,0 2-1,-1 2 0,-2 4 0,-2-2 0,-1 4-1,0 1 0,0 3 0,-1 0 1,0 9-2,0 3 1,-2 4 1,-3 5 1,0 3 1,1 4 1,1 2 1,3 2 1,3-1-1,-1 1 0,8-1 0,3-3 0,2-1 0,7-5-1,8-6 2,5-10-1,4-6 1,8-7-1,4-8 1,0-7-1,2-6-1,-2-2-1,-3 4 0,-5 3-1,-5 5-1,-5 1 0,-4 5 0,-6 6 0,-8 6-1,0 0 1,0 0-1,0 0 0,0 0-2,-7 1 1,-2 9-1,0 5 1,-2 4-1,0 6 1,0 5 1,-1 3 1,0 6 1,1 1 0,-1 4 0,3 2 1,3 5 0,2 2-2,1 3 4,3-3 0,0-1 0,0-1-1,6-3-3,1-6 0,-3-7 0,3-5 0,3-10 0,2-6 0,2-12 0,2-3 0,1-10 0,1-11 0,-3-4 0,-7-12 0,-1-3 0,-3-1 0,-4 6 0,-4-1 0,-6 3 0,-5 5 0,-5 6 0,2 9 0,-4 3 0,-5 2 0,3 5 0,-3 3 0,1 1 0,3 3 0,5 5 0,3 0 0,2 3 0,8-2 0,2 3 0,3-12 0,8 11-42,25-4-37,-11-7-5,7 0-1,3-11-6,4 2-2</inkml:trace>
        </inkml:traceGroup>
        <inkml:traceGroup>
          <inkml:annotationXML>
            <emma:emma xmlns:emma="http://www.w3.org/2003/04/emma" version="1.0">
              <emma:interpretation id="{56DF9456-A117-4528-A5DA-2C815285B39B}" emma:medium="tactile" emma:mode="ink">
                <msink:context xmlns:msink="http://schemas.microsoft.com/ink/2010/main" type="inkWord" rotatedBoundingBox="6430,4845 6474,4844 6482,5223 6438,5224"/>
              </emma:interpretation>
              <emma:one-of disjunction-type="recognition" id="oneOf11">
                <emma:interpretation id="interp55" emma:lang="ko-KR" emma:confidence="0">
                  <emma:literal>1</emma:literal>
                </emma:interpretation>
                <emma:interpretation id="interp56" emma:lang="ko-KR" emma:confidence="0">
                  <emma:literal>.</emma:literal>
                </emma:interpretation>
                <emma:interpretation id="interp57" emma:lang="ko-KR" emma:confidence="0">
                  <emma:literal>ㅣ</emma:literal>
                </emma:interpretation>
                <emma:interpretation id="interp58" emma:lang="ko-KR" emma:confidence="0">
                  <emma:literal>I</emma:literal>
                </emma:interpretation>
                <emma:interpretation id="interp59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24507.643">4486 2407 45,'0'0'68,"0"0"4,0 14 1,-3 1 0,-2 11-43,6 5-4,2 9-26,1 1 29,-1 3-4,-2-6-6,3-2-4,0-5-4,2-7-1,-5-7-3,1-8-1,-2-9-7,4 13-22,-4-13-51,4-7-5,1-7-1,-3-5-8,2-10-5,-4-8 93</inkml:trace>
        </inkml:traceGroup>
        <inkml:traceGroup>
          <inkml:annotationXML>
            <emma:emma xmlns:emma="http://www.w3.org/2003/04/emma" version="1.0">
              <emma:interpretation id="{35AEDC41-82CE-49AC-A7B6-FE25E2AE4E34}" emma:medium="tactile" emma:mode="ink">
                <msink:context xmlns:msink="http://schemas.microsoft.com/ink/2010/main" type="inkWord" rotatedBoundingBox="6782,4609 7169,4601 7174,4819 6786,4827"/>
              </emma:interpretation>
              <emma:one-of disjunction-type="recognition" id="oneOf12">
                <emma:interpretation id="interp60" emma:lang="ko-KR" emma:confidence="0">
                  <emma:literal>=</emma:literal>
                </emma:interpretation>
                <emma:interpretation id="interp61" emma:lang="ko-KR" emma:confidence="0">
                  <emma:literal>二</emma:literal>
                </emma:interpretation>
                <emma:interpretation id="interp62" emma:lang="ko-KR" emma:confidence="0">
                  <emma:literal>z</emma:literal>
                </emma:interpretation>
                <emma:interpretation id="interp63" emma:lang="ko-KR" emma:confidence="0">
                  <emma:literal>그</emma:literal>
                </emma:interpretation>
                <emma:interpretation id="interp6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25147.2441">4836 2178 42,'0'0'72,"0"0"0,-8-7-1,8 7-25,0 0-9,0 0-6,0 0-9,0 0-9,8 0-4,0 0-2,5 0-2,2 0 0,6 0 1,1 1-2,4 1 0,0-2 0,4 3-1,-4-3-1,-1 2 1,-1-2-2,-2 2 1,-6-2 0,1 1-1,-8-1-3,2 2-4,-11-2-11,0 0-25,14 0-31,-14 0-4,0 0-4,-5 3-3,5-3 2</inkml:trace>
          <inkml:trace contextRef="#ctx0" brushRef="#br1" timeOffset="25365.6445">4923 2305 41,'-15'14'66,"2"-4"1,5 1 4,7-3-1,1-8-27,12 7-20,6-1-1,4-2 0,7-1-1,1-2-3,3 1-5,-2-2-3,3 1-5,-4-1-7,-2 0-16,-5 2-27,-7 3-33,-1-2 0,-15-3-6,13 0-6,-13-6 3</inkml:trace>
        </inkml:traceGroup>
        <inkml:traceGroup>
          <inkml:annotationXML>
            <emma:emma xmlns:emma="http://www.w3.org/2003/04/emma" version="1.0">
              <emma:interpretation id="{B866259A-BB3B-4B1F-8CAA-C6443D62A37E}" emma:medium="tactile" emma:mode="ink">
                <msink:context xmlns:msink="http://schemas.microsoft.com/ink/2010/main" type="inkWord" rotatedBoundingBox="7510,3923 9155,3891 9187,5546 7542,5578"/>
              </emma:interpretation>
              <emma:one-of disjunction-type="recognition" id="oneOf13">
                <emma:interpretation id="interp65" emma:lang="ko-KR" emma:confidence="0">
                  <emma:literal>봄</emma:literal>
                </emma:interpretation>
                <emma:interpretation id="interp66" emma:lang="ko-KR" emma:confidence="0">
                  <emma:literal>욤</emma:literal>
                </emma:interpretation>
                <emma:interpretation id="interp67" emma:lang="ko-KR" emma:confidence="0">
                  <emma:literal>옴</emma:literal>
                </emma:interpretation>
                <emma:interpretation id="interp68" emma:lang="ko-KR" emma:confidence="0">
                  <emma:literal>욥</emma:literal>
                </emma:interpretation>
                <emma:interpretation id="interp69" emma:lang="ko-KR" emma:confidence="0">
                  <emma:literal>옵</emma:literal>
                </emma:interpretation>
              </emma:one-of>
            </emma:emma>
          </inkml:annotationXML>
          <inkml:trace contextRef="#ctx0" brushRef="#br1" timeOffset="26223.646">6433 1677 30,'10'-6'52,"-5"-4"4,-3-7 2,-1 3-32,-1-2-2,-5 2-3,-4-3 0,-2-1-2,-1-1-1,-7 0-4,2 2-1,-5 2-3,4 3-1,-5 5-2,1 2 0,-2 7-1,1 11 1,3 5 1,-3 7 1,4 6 1,1 2-1,1 4-1,8 2 0,2-2-2,7-2 0,0-4-2,11-3 1,3-11-1,5-3 1,4-7 1,6-8-1,0-12-1,3-1-1,1-3-1,-4-5-1,-3 1 0,-4-1-1,-4 4-1,-7 4 0,-3 4-2,-8 10 1,6-11-1,-6 11 1,0 8 1,0 2-1,0 7 2,1 1 0,5 5 2,2 3 1,4 0 1,2-3-1,4-1 1,3 0-3,-3-4-2,2 1-10,-4-9-23,-4 0-44,-1-2-1,-11-8-3,10 6-10,-10-6 1</inkml:trace>
          <inkml:trace contextRef="#ctx0" brushRef="#br1" timeOffset="26910.0472">5791 2225 0,'-12'0'71,"-2"0"4,3 0-2,-3-1-6,7-14-16,-3 10-23,10 5-12,0 0-9,0 0-4,0 0 0,0 0 2,7 9 1,9-5 1,7 3 2,6-3 1,11 0 0,5-3 0,15 0-2,4-1 0,7 0-2,6 0 0,7 0 0,4 0 1,0-3-1,5-1 1,-1-3-1,-1 1-6,-3-2 0,-4-1 0,-9 1 0,-8 1 0,-9 3 0,-11 0 0,-9 4 0,-6 0 0,-13 0 0,-5 2 0,-14-2-5,2-13-60,-7 18-16,-14-2-2,0 3-6,-13-5-4,2 3 2</inkml:trace>
          <inkml:trace contextRef="#ctx0" brushRef="#br1" timeOffset="27705.6486">6403 2760 41,'0'0'73,"7"-12"0,-7 12-3,1-10-3,28 5-34,-29 5-2,-1-9-12,1 9-6,-3-11-2,3 11-2,-6-12 1,6 12-2,-4-15 0,3 4-3,-6-1-2,4 4-3,3 8 0,-15-9 1,0 7-2,-2 3 1,-3 5-1,-5 12 3,0 6-1,-4 4 2,0 8 1,3 7 2,5 1 0,4 2 0,7 2 1,7-5-4,4-4-3,13-8 0,6-8 0,6-13 0,4-8 0,2-10 0,-1-8 0,0-12 0,-2-3 0,-6-7 0,-5 0 0,-6 1 0,-3 5 0,-5 8 0,-1 0 0,-3 12 0,0 12 0,0 0 0,-9 2 0,5 15 0,3 0 0,-1 10 0,2 0 0,0 2 0,7 0 0,2 1 0,2-6 0,1 1 0,2-6 0,0-3-19,1-3-34,-15-13-27,16 13-1,-16-13-5,0 0-6,-2-17 3</inkml:trace>
          <inkml:trace contextRef="#ctx0" brushRef="#br1" timeOffset="28345.2497">5641 2765 12,'-6'-8'52,"6"8"8,-4-21 3,3 10-22,-1 3-2,2 8-3,0-14-6,0 14-7,0 0-3,0 0-3,0 0-3,-1 19-2,0 5-1,-3 7-2,-1 7 1,1 5 1,-1 0 1,1 3-1,-1-3-2,1-3-2,2-8-2,-1-7-2,3-6 1,-2-5-4,2-3 0,0-11 0,0 9 0,0-9 0,0 0 0,0 0 0,0 0-8,7-4-19,-1-5-17,1-1-36,7 1-2,-5-7-3,6-1-4,-1-4 5</inkml:trace>
          <inkml:trace contextRef="#ctx0" brushRef="#br1" timeOffset="28610.4502">5806 2717 37,'13'-17'58,"-8"4"4,2 5-3,-7 8-30,10 0 3,-10 6-2,0 8 0,-5 9-2,1 7-3,-1 8-4,1 3 1,-2 0-4,1 4-4,-1-4-3,5-1-3,-2-7-3,2-6 0,1-7-1,0-5-2,0-7-5,0 4-11,0-12-28,0 0-34,11 4-1,-11-4-6,9-7-5,-5-7-2</inkml:trace>
        </inkml:traceGroup>
        <inkml:traceGroup>
          <inkml:annotationXML>
            <emma:emma xmlns:emma="http://www.w3.org/2003/04/emma" version="1.0">
              <emma:interpretation id="{30495CCD-844D-4288-909C-BE67B94BF926}" emma:medium="tactile" emma:mode="ink">
                <msink:context xmlns:msink="http://schemas.microsoft.com/ink/2010/main" type="inkWord" rotatedBoundingBox="8707,5089 8909,5085 8918,5557 8716,5561"/>
              </emma:interpretation>
              <emma:one-of disjunction-type="recognition" id="oneOf14">
                <emma:interpretation id="interp70" emma:lang="ko-KR" emma:confidence="0">
                  <emma:literal>n</emma:literal>
                </emma:interpretation>
                <emma:interpretation id="interp71" emma:lang="ko-KR" emma:confidence="0">
                  <emma:literal>Ⅱ</emma:literal>
                </emma:interpretation>
                <emma:interpretation id="interp72" emma:lang="ko-KR" emma:confidence="0">
                  <emma:literal>u</emma:literal>
                </emma:interpretation>
                <emma:interpretation id="interp73" emma:lang="ko-KR" emma:confidence="0">
                  <emma:literal>」</emma:literal>
                </emma:interpretation>
                <emma:interpretation id="interp74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29281.2514">6754 2689 4,'0'-18'44,"0"18"4,2-13 5,-2 13-30,0 0-2,4-7-1,-4 7 3,3 10 4,-2 5 0,0 4 0,1 10-1,-2 6 2,0 4-1,0 6-4,0-2-2,0 2-5,0-1-5,1-6-1,0-7-2,2-5-2,0-6 0,-2-6 0,1-3 0,-2-11-6,0 8 0,0-8 0,0 0 0,0 0-7,0-13-24,-2-11-46,4 16-4,-2-15-3,5 1-6,-1-8-1</inkml:trace>
          <inkml:trace contextRef="#ctx0" brushRef="#br1" timeOffset="29593.2519">6870 2687 42,'0'0'46,"0"-12"3,0 12 0,0 0-31,8 3 5,-2 9 4,-3 5 3,2 9 2,-2 3 0,1 6 3,0 5-5,-1 2-3,0-1-8,-1-2-7,1-2-5,-1-6-2,0-6-1,0-6-1,-1-4 1,0-6-1,-1-9-3,0 0-6,0 0-29,29 10-40,-29-10-1,9-9-5,-9-5-6,4 1-4</inkml:trace>
        </inkml:traceGroup>
        <inkml:traceGroup>
          <inkml:annotationXML>
            <emma:emma xmlns:emma="http://www.w3.org/2003/04/emma" version="1.0">
              <emma:interpretation id="{A7199E4C-E531-4B5C-A11C-03BB853E908F}" emma:medium="tactile" emma:mode="ink">
                <msink:context xmlns:msink="http://schemas.microsoft.com/ink/2010/main" type="inkWord" rotatedBoundingBox="10154,4611 11233,4590 11241,5028 10162,5049"/>
              </emma:interpretation>
              <emma:one-of disjunction-type="recognition" id="oneOf15">
                <emma:interpretation id="interp75" emma:lang="ko-KR" emma:confidence="0">
                  <emma:literal>남</emma:literal>
                </emma:interpretation>
                <emma:interpretation id="interp76" emma:lang="ko-KR" emma:confidence="0">
                  <emma:literal>내</emma:literal>
                </emma:interpretation>
                <emma:interpretation id="interp77" emma:lang="ko-KR" emma:confidence="0">
                  <emma:literal>난</emma:literal>
                </emma:interpretation>
                <emma:interpretation id="interp78" emma:lang="ko-KR" emma:confidence="0">
                  <emma:literal>날</emma:literal>
                </emma:interpretation>
                <emma:interpretation id="interp79" emma:lang="ko-KR" emma:confidence="0">
                  <emma:literal>÷</emma:literal>
                </emma:interpretation>
              </emma:one-of>
            </emma:emma>
          </inkml:annotationXML>
          <inkml:trace contextRef="#ctx0" brushRef="#br2" timeOffset="79638.1398">8212 2355 26,'0'0'57,"-8"-1"4,8 1 2,25-9-29,-25 9-5,0 0 0,0 0-6,0 0-3,11-3-4,-11 3 0,12-1-3,1 0-3,2-1-2,8 1-1,3 0 0,8-1-2,1 2 0,11 0-1,1 0-1,4 0 1,-2 2 0,9-1 1,-1-1 0,-1 0 1,-1 0 0,0 0-1,-2 0 0,-5 0-1,-4 0 0,-4 0-1,-10 0 0,-5 0-1,-6 0 0,-3 0 0,-5 0 0,-11 0 0,12-1 0,-12 1 1,0 0-1,0 0-1,0 0 2,0 0-3,0 0-2,0 0-1,0 0-2,8-2-4,-8 2-8,0 0-17,0 0-19,0 0-26,2-9-2,-2 9-4,0-8-2</inkml:trace>
          <inkml:trace contextRef="#ctx0" brushRef="#br2" timeOffset="80152.9403">8958 2186 51,'-14'-7'72,"4"1"2,1 1 0,9 5-26,-11-8-10,11 8-7,0 0-11,0 0-8,0 0-4,0 0-5,0 0-2,9 0-1,2 5-1,3-1 0,5 1 2,5 0-1,5 2 1,1 1 0,5-2-1,-4 3 1,2-3-1,-2 3 0,-1 0-1,-7 2 1,-3 0-1,-5-1 0,-5 1 1,-6 3 1,-4 3 2,-6 1 1,-10 6 1,-2-1 1,-8 5 2,-3-1-1,-6 1 1,2-1-2,3-2-1,4-2-1,2-5-1,5-5-2,8 2-3,1-7 2,10 2 0,0-10 0,14 2 0,0-10-75,4-10-2,0-4-2,2-13-6,1-4-4,-3-11 4</inkml:trace>
        </inkml:traceGroup>
        <inkml:traceGroup>
          <inkml:annotationXML>
            <emma:emma xmlns:emma="http://www.w3.org/2003/04/emma" version="1.0">
              <emma:interpretation id="{A636BC7C-086D-4CBB-AA90-A810CDB44107}" emma:medium="tactile" emma:mode="ink">
                <msink:context xmlns:msink="http://schemas.microsoft.com/ink/2010/main" type="inkWord" rotatedBoundingBox="12484,4328 13106,4316 13115,4826 12494,4838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요</emma:literal>
                </emma:interpretation>
                <emma:interpretation id="interp82" emma:lang="ko-KR" emma:confidence="0">
                  <emma:literal>나</emma:literal>
                </emma:interpretation>
                <emma:interpretation id="interp83" emma:lang="ko-KR" emma:confidence="0">
                  <emma:literal>\</emma:literal>
                </emma:interpretation>
                <emma:interpretation id="interp8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84146.5477">10767 2089 7,'10'0'49,"-10"0"3,0 0 1,0 0-25,0 0-2,0 0 2,0 0-2,8-5-3,-8 5-1,0 0 0,11-11-2,-11 11-3,7-11-3,-1 0-5,-4-3-2,2 1-2,-1-2 0,-1 0-2,-2 0 0,0-1-1,0-2 0,-5 7 0,1 1 0,-4 0 0,-2 2 0,-1 1-1,-1 0 0,-2 4-1,-1 1-1,0 2 1,-3 7 0,-1 5 1,1 9 2,-3 3 2,2 11 1,0 3 1,-1 9 1,4 0 0,1 3 0,6-3-1,0-1-2,6-8-1,3-6 0,0-3 0,7-8 0,1-10 1,6-3-5,2-8 0,5-7 0,0-10 0,-1-8 0,1-5 0,0-4 0,-2-3 0,-2 0 0,-5 2 0,-1 3 0,-4 8 0,-3 5 0,0 9-6,-4 10 2,0 0 0,6 8 2,-4 12 0,4 7 1,1 3 1,4 4 3,5 0 1,2 0 0,6-2 0,2-4 0,4-7-4,3-6 0,4-9 0,-2-3 0,-3-3 0,-2-4 0,-1-1-22,-11-4-32,0-1-28,-4 1-1,-14 9-5,6-11-4,-6 11 2</inkml:trace>
        </inkml:traceGroup>
        <inkml:traceGroup>
          <inkml:annotationXML>
            <emma:emma xmlns:emma="http://www.w3.org/2003/04/emma" version="1.0">
              <emma:interpretation id="{57D57C2B-E814-4AE4-86E7-D6B41F5B452D}" emma:medium="tactile" emma:mode="ink">
                <msink:context xmlns:msink="http://schemas.microsoft.com/ink/2010/main" type="inkWord" rotatedBoundingBox="13288,4486 13837,4475 13842,4742 13293,4752"/>
              </emma:interpretation>
              <emma:one-of disjunction-type="recognition" id="oneOf17">
                <emma:interpretation id="interp85" emma:lang="ko-KR" emma:confidence="0">
                  <emma:literal>=</emma:literal>
                </emma:interpretation>
                <emma:interpretation id="interp86" emma:lang="ko-KR" emma:confidence="0">
                  <emma:literal>二</emma:literal>
                </emma:interpretation>
                <emma:interpretation id="interp87" emma:lang="ko-KR" emma:confidence="0">
                  <emma:literal>그</emma:literal>
                </emma:interpretation>
                <emma:interpretation id="interp88" emma:lang="ko-KR" emma:confidence="0">
                  <emma:literal>느</emma:literal>
                </emma:interpretation>
                <emma:interpretation id="interp89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84910.9491">11465 2046 0,'0'0'67,"-10"0"4,10 0 2,0 0-3,-11 0-29,11 0-9,0 0-6,0 0-9,0 0-6,0 0-2,0 0-1,8 1 0,2 3-1,-1 0 1,8 1-2,1-1 1,3 0-1,1-1-1,4-1-1,-3 2-1,2-4-1,-3 2 0,-1-2 1,-2 0-2,-1 0-1,-3-2-4,0 2-4,-4-5-5,0 4-7,-11 1-10,14-7-17,-14 7-29,0 0-3,8 0-3,-16 0 3</inkml:trace>
          <inkml:trace contextRef="#ctx0" brushRef="#br2" timeOffset="85144.9494">11392 2248 7,'-24'19'62,"6"-2"5,7-5 2,11-3 0,6-9-24,17 2-19,6-2-2,8 3 2,11-3-4,2 0-3,7 0-5,-6-3-2,1 1-2,-5-3-3,-6 4-5,-6-5-7,-8 5-12,-3-1-16,-13 2-43,0 0-2,-11 0-5,0 0-5,0 0 3</inkml:trace>
        </inkml:traceGroup>
        <inkml:traceGroup>
          <inkml:annotationXML>
            <emma:emma xmlns:emma="http://www.w3.org/2003/04/emma" version="1.0">
              <emma:interpretation id="{660B142C-548E-46F2-A43B-C5DB1951E01C}" emma:medium="tactile" emma:mode="ink">
                <msink:context xmlns:msink="http://schemas.microsoft.com/ink/2010/main" type="inkWord" rotatedBoundingBox="14522,4188 14770,4184 14782,4818 14535,4823"/>
              </emma:interpretation>
              <emma:one-of disjunction-type="recognition" id="oneOf18">
                <emma:interpretation id="interp90" emma:lang="ko-KR" emma:confidence="0">
                  <emma:literal>h</emma:literal>
                </emma:interpretation>
                <emma:interpretation id="interp91" emma:lang="ko-KR" emma:confidence="0">
                  <emma:literal>Ⅱ</emma:literal>
                </emma:interpretation>
                <emma:interpretation id="interp92" emma:lang="ko-KR" emma:confidence="0">
                  <emma:literal>이</emma:literal>
                </emma:interpretation>
                <emma:interpretation id="interp93" emma:lang="ko-KR" emma:confidence="0">
                  <emma:literal>"</emma:literal>
                </emma:interpretation>
                <emma:interpretation id="interp94" emma:lang="ko-KR" emma:confidence="0">
                  <emma:literal>가</emma:literal>
                </emma:interpretation>
              </emma:one-of>
            </emma:emma>
          </inkml:annotationXML>
          <inkml:trace contextRef="#ctx0" brushRef="#br2" timeOffset="86876.5524">12719 1748 39,'0'0'56,"9"5"8,-3 15 4,2 14-31,-2 7-5,0 10-1,0 7 2,-1 3 1,1 1-7,-3-5-5,0-7-6,-2-4-4,0-9-3,-1-7-3,2-7 0,-2-8-2,1-2-3,-1-13-6,4 14-26,-4-14-44,0 0-4,18-14-4,-10-6-6,7 0-3</inkml:trace>
          <inkml:trace contextRef="#ctx0" brushRef="#br2" timeOffset="86626.9521">12608 1921 17,'-13'-11'39,"13"11"-22,-13-13 0,13 13 6,-5-13 1,2 4 2,2 0 0,-1-1 0,2-1-2,0 0 0,0 1-2,0 1-1,0-2-3,0 11-5,3-9-5,-3 9-2,0 0 0,7 12 2,-4 8 2,2 8 1,1 10-1,-4 12 3,2 3 4,-2 5 1,1 0-2,-3-1-5,0-7-3,-2-3-2,1-12-1,-1-7 0,1-6-1,-2-8 0,3-3 1,0-11-2,0 9-3,0-9 0,0 0 0,0-17 0,3 3-12,1-9-12,3-7-18,3 0-15,-3-21-26,2 12-1,-5-5-4,7 1 3</inkml:trace>
        </inkml:traceGroup>
        <inkml:traceGroup>
          <inkml:annotationXML>
            <emma:emma xmlns:emma="http://www.w3.org/2003/04/emma" version="1.0">
              <emma:interpretation id="{B047C4F9-EC18-4910-9AD3-8E88209EBFD7}" emma:medium="tactile" emma:mode="ink">
                <msink:context xmlns:msink="http://schemas.microsoft.com/ink/2010/main" type="inkWord" rotatedBoundingBox="14989,4364 15444,4355 15451,4748 14997,4757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요</emma:literal>
                </emma:interpretation>
                <emma:interpretation id="interp97" emma:lang="ko-KR" emma:confidence="0">
                  <emma:literal>다</emma:literal>
                </emma:interpretation>
                <emma:interpretation id="interp98" emma:lang="ko-KR" emma:confidence="0">
                  <emma:literal>나</emma:literal>
                </emma:interpretation>
                <emma:interpretation id="interp9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87469.3536">13299 2114 26,'12'-16'57,"-8"7"2,-1-3-1,-2 2-26,-1-3-12,0-9-3,0 7-2,-2-4-4,-2 3-4,-2-3 0,-1 5 0,-1-1 0,-2 8-1,-1 4 1,-4 1 1,0 3 2,-6 9 4,1 10 2,-4 3-1,-2 10 2,1 0-1,-1 7 0,7 2-1,-2 2-3,11-8-4,3-4-1,7-6 0,5-6-1,8-5-1,7-11-2,4-4-3,4-14 0,1-7 0,-3-6 0,2-3-7,-2-1-1,-5-4-1,-3 5 1,-6 4 1,-2 8 2,-5 4 1,-5 14 3,0 0 3,0 0 0,6 7 0,-6 8 1,1 7-1,0 3 1,3 2 2,1 1-1,1-1 0,3 0 0,0-4-2,2-5-3,2 0-5,-1-9-11,3-3-26,3-1-34,0-5-3,3-9-5,-3-5-5,5-6 2</inkml:trace>
        </inkml:traceGroup>
        <inkml:traceGroup>
          <inkml:annotationXML>
            <emma:emma xmlns:emma="http://www.w3.org/2003/04/emma" version="1.0">
              <emma:interpretation id="{E4296329-D423-4E27-8D70-BF196C60BED8}" emma:medium="tactile" emma:mode="ink">
                <msink:context xmlns:msink="http://schemas.microsoft.com/ink/2010/main" type="inkWord" rotatedBoundingBox="15643,4137 15850,4133 15863,4788 15656,4792"/>
              </emma:interpretation>
              <emma:one-of disjunction-type="recognition" id="oneOf20">
                <emma:interpretation id="interp100" emma:lang="ko-KR" emma:confidence="0">
                  <emma:literal>Ⅱ</emma:literal>
                </emma:interpretation>
                <emma:interpretation id="interp101" emma:lang="ko-KR" emma:confidence="0">
                  <emma:literal>"</emma:literal>
                </emma:interpretation>
                <emma:interpretation id="interp102" emma:lang="ko-KR" emma:confidence="0">
                  <emma:literal>“</emma:literal>
                </emma:interpretation>
                <emma:interpretation id="interp103" emma:lang="ko-KR" emma:confidence="0">
                  <emma:literal>ⅱ</emma:literal>
                </emma:interpretation>
                <emma:interpretation id="interp104" emma:lang="ko-KR" emma:confidence="0">
                  <emma:literal>”</emma:literal>
                </emma:interpretation>
              </emma:one-of>
            </emma:emma>
          </inkml:annotationXML>
          <inkml:trace contextRef="#ctx0" brushRef="#br2" timeOffset="87906.1544">13698 1699 5,'0'0'49,"0"0"6,-4 8 10,3 9 4,1 9-33,0 6-7,0 6 4,0 11 2,3 6-1,-1 0-3,1 2-9,3-3-6,-5-5-6,5-6-3,-4-6-2,1-8-1,0-6-1,0-5 0,-2-6-3,-1-12 0,4 13 0,-4-13 0,0 7 0,0-7 0,0 0 0,0 0 0,0 0 0,0 0 0,0 0-9,0 0-4,0 0-5,0 0-4,0 0-1,0 0-2,10 2-4,-10-2-8,0 0-11,4-16-24,1 5 1,-2-6 3,3 0 2</inkml:trace>
          <inkml:trace contextRef="#ctx0" brushRef="#br2" timeOffset="88311.7551">13864 1751 11,'0'-10'58,"0"10"0,0 0 1,0 0 5,-3 12-28,2 7-10,1 6 0,0 11-4,0 6 5,0 7 0,0 3-3,0 2-4,0-2-5,2-1-4,-2-5-3,2-5-3,-1-7 0,1-6-1,0-5 1,0-7-5,-1-3 0,0-4 0,-1-9 0,5 8-10,-5-8-35,0 0-34,9-7-1,-3-7-7,2-5-5,-1-4 0</inkml:trace>
        </inkml:traceGroup>
        <inkml:traceGroup>
          <inkml:annotationXML>
            <emma:emma xmlns:emma="http://www.w3.org/2003/04/emma" version="1.0">
              <emma:interpretation id="{1BEC2084-B76D-4062-9D88-2836F2648A1F}" emma:medium="tactile" emma:mode="ink">
                <msink:context xmlns:msink="http://schemas.microsoft.com/ink/2010/main" type="inkWord" rotatedBoundingBox="16235,4441 16251,4441 16252,4508 16237,4509"/>
              </emma:interpretation>
              <emma:one-of disjunction-type="recognition" id="oneOf21">
                <emma:interpretation id="interp105" emma:lang="ko-KR" emma:confidence="0">
                  <emma:literal>.</emma:literal>
                </emma:interpretation>
                <emma:interpretation id="interp106" emma:lang="ko-KR" emma:confidence="0">
                  <emma:literal>'</emma:literal>
                </emma:interpretation>
                <emma:interpretation id="interp107" emma:lang="ko-KR" emma:confidence="0">
                  <emma:literal>‘</emma:literal>
                </emma:interpretation>
                <emma:interpretation id="interp108" emma:lang="ko-KR" emma:confidence="0">
                  <emma:literal>′</emma:literal>
                </emma:interpretation>
                <emma:interpretation id="interp109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89154.1565">14290 2071 4,'-7'-9'77,"7"9"3,0 0-5,0 0-2,0 0-3,0 0-41,0 0-15,0 0-7,0 0-4,0 0-7,0 0-13,0-38-31,0 38-20,0 0-6,11-10-5,-8-1-4</inkml:trace>
        </inkml:traceGroup>
        <inkml:traceGroup>
          <inkml:annotationXML>
            <emma:emma xmlns:emma="http://www.w3.org/2003/04/emma" version="1.0">
              <emma:interpretation id="{436F8968-BC03-443E-A35C-13A30B4CC66E}" emma:medium="tactile" emma:mode="ink">
                <msink:context xmlns:msink="http://schemas.microsoft.com/ink/2010/main" type="inkWord" rotatedBoundingBox="16689,4204 17360,4191 17378,5101 16706,5114"/>
              </emma:interpretation>
              <emma:one-of disjunction-type="recognition" id="oneOf22">
                <emma:interpretation id="interp110" emma:lang="ko-KR" emma:confidence="0">
                  <emma:literal>위</emma:literal>
                </emma:interpretation>
                <emma:interpretation id="interp111" emma:lang="ko-KR" emma:confidence="0">
                  <emma:literal>히</emma:literal>
                </emma:interpretation>
                <emma:interpretation id="interp112" emma:lang="ko-KR" emma:confidence="0">
                  <emma:literal>회</emma:literal>
                </emma:interpretation>
                <emma:interpretation id="interp113" emma:lang="ko-KR" emma:confidence="0">
                  <emma:literal>뤼</emma:literal>
                </emma:interpretation>
                <emma:interpretation id="interp114" emma:lang="ko-KR" emma:confidence="0">
                  <emma:literal>허</emma:literal>
                </emma:interpretation>
              </emma:one-of>
            </emma:emma>
          </inkml:annotationXML>
          <inkml:trace contextRef="#ctx0" brushRef="#br2" timeOffset="97812.1718">14915 1913 22,'0'0'40,"10"-12"4,-10 12-26,8-4-4,-8 4 4,10-2 5,-10 2 3,0 0 1,11-1-1,-11 1 0,0 0-2,0 0-1,0 0-4,0 0-3,0 0 2,0 0-4,10 0-1,-10 0-1,4-8-1,-4 8-1,5-18-2,-5 7-2,3-1-2,-3-2-1,0 0-1,-3 1 0,-1 3-2,-4 0 1,-2 2-2,-1 0 1,-1 4-2,-1 3 0,-2 1 1,-1 4-1,-2 3 1,-2 3 0,2 4 0,-2 2 2,2 4 0,1-3 0,4 7 0,2 0 2,5 2-1,2-2 1,4 1 0,5-1 1,5-5 0,7-2 1,2-6-1,3-5 1,4-6-1,2-2-1,-2-9 0,1-3-1,-2-3-1,-3 2 1,-4-3-2,-3 3 0,-5 4 0,-2 3 0,-8 8-3,6-9 0,-6 9-1,0 0 0,-2 15 1,-2 4 0,-3 9 1,-2 10 0,-1 5 2,-2 12 2,1 4 0,2 3 0,1-2 0,4-3 1,3-3-1,1-9 0,5-7 1,5-11 0,2-4 0,3-9-3,6-8 0,-2-6 0,1-3 0,0-9 0,-2-3 0,0-5 0,-7-8 0,-4 1 0,-4-6 0,-3 1 0,-7 0 0,-4 1 0,-7 2 0,-1 3 0,-3 5 0,-2 4 0,1 2 0,-2 6 0,3 2 0,1 5 0,7 2 0,2 0 0,12 0 0,-12 12 0,12 1-24,0-13-54,13 17-3,4-7-3,1-6-5,8 0-4</inkml:trace>
          <inkml:trace contextRef="#ctx0" brushRef="#br2" timeOffset="98108.5723">15371 2206 67,'-2'13'79,"0"6"3,-3 5-1,3 7-1,2 6-52,0 7 3,0 0-3,0 7-7,3-7-21,1-2 14,0-10-14,1-4 0,-1-10 0,1-3 0,-5-15 0,8 13 0,23-10-72,-31-11-12,0 0 84,-7-13-85,1 1-6,-7-15-7</inkml:trace>
        </inkml:traceGroup>
      </inkml:traceGroup>
    </inkml:traceGroup>
    <inkml:traceGroup>
      <inkml:annotationXML>
        <emma:emma xmlns:emma="http://www.w3.org/2003/04/emma" version="1.0">
          <emma:interpretation id="{D02A2162-EE7E-4D32-B940-DD117757BEE2}" emma:medium="tactile" emma:mode="ink">
            <msink:context xmlns:msink="http://schemas.microsoft.com/ink/2010/main" type="paragraph" rotatedBoundingBox="2972,7004 19859,6527 19897,7840 3009,83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4FE7AC-2E23-4518-A7D4-25245BF207C8}" emma:medium="tactile" emma:mode="ink">
              <msink:context xmlns:msink="http://schemas.microsoft.com/ink/2010/main" type="inkBullet" rotatedBoundingBox="2972,7004 3769,6981 3794,7866 2997,7888"/>
            </emma:interpretation>
            <emma:one-of disjunction-type="recognition" id="oneOf23">
              <emma:interpretation id="interp115" emma:lang="ko-KR" emma:confidence="0">
                <emma:literal>㉣</emma:literal>
              </emma:interpretation>
              <emma:interpretation id="interp116" emma:lang="ko-KR" emma:confidence="0">
                <emma:literal>8</emma:literal>
              </emma:interpretation>
              <emma:interpretation id="interp117" emma:lang="ko-KR" emma:confidence="0">
                <emma:literal>@</emma:literal>
              </emma:interpretation>
              <emma:interpretation id="interp118" emma:lang="ko-KR" emma:confidence="0">
                <emma:literal>㉡</emma:literal>
              </emma:interpretation>
              <emma:interpretation id="interp119" emma:lang="ko-KR" emma:confidence="0">
                <emma:literal>㉨</emma:literal>
              </emma:interpretation>
            </emma:one-of>
          </emma:emma>
        </inkml:annotationXML>
        <inkml:trace contextRef="#ctx0" brushRef="#br1" timeOffset="115549.4027">1462 4642 43,'-11'-10'65,"5"0"-3,-7-1-1,5 1 0,1-2-44,-4 5-1,11 7-4,-22-17-1,11 13 1,-7 1 0,3 3 1,-6 0-3,-1 9-2,-3 3-2,-4 8 0,0 3-2,-1 6 1,1 4 1,0 7 0,4 6 1,2 2 0,5 10-7,3 1 8,8 0 0,3 1-1,4 0-1,4-3-1,7-5-1,6-5 1,9-5-1,4-6-1,6-5 0,8-4 1,4-7 0,6-10-4,2-6 0,2-4 0,-3-6 0,3-12 0,-4-8 0,-4-1 0,-5-6 0,-2-7 0,-10-2 0,-7-4 0,-5-7 0,-3 3 0,-11-5 0,-7 1 0,-6-3 0,-10 4 0,0 0 0,-4 5 0,-1 6 0,-2 2 0,2 7 0,0 3 0,5 9 0,-1 4 0,2 13-3,0 4-82,-6 9-3,3 5-3,-9-2-5,2 5-4</inkml:trace>
        <inkml:trace contextRef="#ctx0" brushRef="#br1" timeOffset="114894.2018">1235 4852 3,'-12'11'68,"12"-11"3,-11 7-3,11-7-5,0 0 0,0 0-48,-10 0-1,10 0 1,0 0-1,0 0 0,0 0-1,6 0 0,2-4 0,3-1-3,8-1-5,0-1-4,5 3-1,2-4 0,4 2 0,-2 5-1,-2 1 0,-5 1 0,-1 5 0,-4 6 0,-7 5 1,-3 0 0,-6 7 2,-3 6-2,-9 1 3,-2 1 0,-4-1 1,-1-2 0,-3-2 1,2-5-1,1-4-1,5-4-1,7-3-1,7-11 1,-2 15 0,2-15-1,13 12 0,2-8 0,5-1 1,0-2 0,4-1 0,-2 0-1,3-2 0,-7-4-2,2 3-5,-2-3-10,-4-1-35,0 6-27,-10-12-1,4 2-6,-8-12-5,0 5 90,-5-14-90</inkml:trace>
      </inkml:traceGroup>
      <inkml:traceGroup>
        <inkml:annotationXML>
          <emma:emma xmlns:emma="http://www.w3.org/2003/04/emma" version="1.0">
            <emma:interpretation id="{D1AD88E4-5E59-4E6D-B3F5-9344669E56B2}" emma:medium="tactile" emma:mode="ink">
              <msink:context xmlns:msink="http://schemas.microsoft.com/ink/2010/main" type="line" rotatedBoundingBox="5934,7103 19865,6709 19897,7840 5966,8234"/>
            </emma:interpretation>
          </emma:emma>
        </inkml:annotationXML>
        <inkml:traceGroup>
          <inkml:annotationXML>
            <emma:emma xmlns:emma="http://www.w3.org/2003/04/emma" version="1.0">
              <emma:interpretation id="{15DAA986-3CF5-48F2-AD17-902D308F4E41}" emma:medium="tactile" emma:mode="ink">
                <msink:context xmlns:msink="http://schemas.microsoft.com/ink/2010/main" type="inkWord" rotatedBoundingBox="5940,7314 6277,7304 6303,8224 5966,8234"/>
              </emma:interpretation>
              <emma:one-of disjunction-type="recognition" id="oneOf24">
                <emma:interpretation id="interp120" emma:lang="ko-KR" emma:confidence="0">
                  <emma:literal>b</emma:literal>
                </emma:interpretation>
                <emma:interpretation id="interp121" emma:lang="ko-KR" emma:confidence="0">
                  <emma:literal>3</emma:literal>
                </emma:interpretation>
                <emma:interpretation id="interp122" emma:lang="ko-KR" emma:confidence="0">
                  <emma:literal>h</emma:literal>
                </emma:interpretation>
                <emma:interpretation id="interp123" emma:lang="ko-KR" emma:confidence="0">
                  <emma:literal>卜</emma:literal>
                </emma:interpretation>
                <emma:interpretation id="interp124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125439.8203">4022 5054 0,'-2'-15'51,"-2"-4"4,4-36 3,-1 35-25,-1 7-5,2 3 0,0-4-7,2 4-3,-1 0-3,-1 10-4,6-13-3,-6 13-1,0 0 1,12 4 1,-11 9 2,5 13 3,-6 18 4,3 17 1,-3 2 1,0 14 0,0 1-2,-3 9-1,1-7-5,2 0 0,0-18-12,0-13 0,2-6 0,-1-10 0,1-8 0,-1-7 0,0-2 0,-1-8 0,0-8 0,0 0 0,0 0 0,0-7 0,3-6 0,0-6 0,1-8 0,2-3 0,-1-3 0,7-1 0,1-3 0,5 5 0,0 3 0,2 3 0,5 11 0,1 5 0,1 7 0,-4 6 0,0 11 0,-3 5 0,0 9 0,-5 1 0,-2 7 0,-9-4 0,-4 0 0,-4-6 0,-14 2 0,-3-4 0,-5-6 0,-6 0 0,-2-4 0,-2-4 0,2 1 0,2 1 0,4-7 0,5 0 0,2-3 0,9 1 0,2-3 0,10 0-81,-1-13-3,2-1-3,9-2-6,0-5-3</inkml:trace>
        </inkml:traceGroup>
        <inkml:traceGroup>
          <inkml:annotationXML>
            <emma:emma xmlns:emma="http://www.w3.org/2003/04/emma" version="1.0">
              <emma:interpretation id="{ECE1A265-BFB1-494A-B350-77A25656D315}" emma:medium="tactile" emma:mode="ink">
                <msink:context xmlns:msink="http://schemas.microsoft.com/ink/2010/main" type="inkWord" rotatedBoundingBox="6986,7745 7324,7735 7330,7958 6993,7968"/>
              </emma:interpretation>
              <emma:one-of disjunction-type="recognition" id="oneOf25">
                <emma:interpretation id="interp125" emma:lang="ko-KR" emma:confidence="0">
                  <emma:literal>=</emma:literal>
                </emma:interpretation>
                <emma:interpretation id="interp126" emma:lang="ko-KR" emma:confidence="0">
                  <emma:literal>二</emma:literal>
                </emma:interpretation>
                <emma:interpretation id="interp127" emma:lang="ko-KR" emma:confidence="0">
                  <emma:literal>느</emma:literal>
                </emma:interpretation>
                <emma:interpretation id="interp128" emma:lang="ko-KR" emma:confidence="0">
                  <emma:literal>z</emma:literal>
                </emma:interpretation>
                <emma:interpretation id="interp12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130509.8292">5054 5316 46,'0'0'64,"-14"7"0,14-7 2,0 0 0,0 0-39,0 0-4,5 1-2,5-1 1,1-2-1,3 0-3,2-2-2,5-2-4,0 4-2,1 0-3,-1-1-3,-1 3-1,-2-1-1,1 1 0,-6 0-1,-1 0-1,-2 0-3,0 0-6,-10 0-9,11 0-19,-11 0-39,0 0-2,0 0-4,0 0-4,-18 7 0</inkml:trace>
          <inkml:trace contextRef="#ctx0" brushRef="#br1" timeOffset="130697.0295">5088 5470 3,'-22'18'74,"11"0"6,-1-7-3,8 2-2,4-13 0,0-7-28,9 7-32,11 0-2,6 4-2,3-4-3,4 0-1,0-7-4,3 0-8,-2 0-20,2 3-47,-10-5-5,-2 3-1,-9-6-7,0 7-4</inkml:trace>
        </inkml:traceGroup>
        <inkml:traceGroup>
          <inkml:annotationXML>
            <emma:emma xmlns:emma="http://www.w3.org/2003/04/emma" version="1.0">
              <emma:interpretation id="{4B925E5A-EE5A-4DE7-B479-E66FE38C16E7}" emma:medium="tactile" emma:mode="ink">
                <msink:context xmlns:msink="http://schemas.microsoft.com/ink/2010/main" type="inkWord" rotatedBoundingBox="8109,7176 8585,7162 8608,7975 8131,7988"/>
              </emma:interpretation>
              <emma:one-of disjunction-type="recognition" id="oneOf26">
                <emma:interpretation id="interp130" emma:lang="ko-KR" emma:confidence="0">
                  <emma:literal>하</emma:literal>
                </emma:interpretation>
                <emma:interpretation id="interp131" emma:lang="ko-KR" emma:confidence="0">
                  <emma:literal>롸</emma:literal>
                </emma:interpretation>
                <emma:interpretation id="interp132" emma:lang="ko-KR" emma:confidence="0">
                  <emma:literal>ⅱ</emma:literal>
                </emma:interpretation>
                <emma:interpretation id="interp133" emma:lang="ko-KR" emma:confidence="0">
                  <emma:literal>卄</emma:literal>
                </emma:interpretation>
                <emma:interpretation id="interp134" emma:lang="ko-KR" emma:confidence="0">
                  <emma:literal>화</emma:literal>
                </emma:interpretation>
              </emma:one-of>
            </emma:emma>
          </inkml:annotationXML>
          <inkml:trace contextRef="#ctx0" brushRef="#br1" timeOffset="131492.6309">6505 5194 32,'0'0'74,"18"5"0,-14 12 3,-1 3-3,-3 2-1,-20 6-54,15 2-4,2 3-1,0 0-2,1-2-4,-3-7-2,5 0 0,-1-10-1,1-2-2,0-12-13,0 0-29,6-12-34,-2-9-2,5-3-6,-3-12-6,4-4-5</inkml:trace>
          <inkml:trace contextRef="#ctx0" brushRef="#br1" timeOffset="131679.8309">6512 4990 57,'-10'-11'90,"-2"5"-7,12 6-5,-13-10-6,13 10-6,10-4-67,-10 4-34,3 14-40,6 1 75,8-1 0,8 0-77,8 5-5,-4-8-4,9 11 4</inkml:trace>
          <inkml:trace contextRef="#ctx0" brushRef="#br1" timeOffset="131274.2305">6176 4793 18,'-3'-20'69,"-1"2"1,-1 6-6,5 12 0,-8-5-30,8 14 0,0 17-7,3 17-3,4 16-24,-3 8 21,3 12 1,-4 5 4,2 3-3,-3-7-8,3-4-15,-5-15 0,0-14 0,0-9 0,0-12 0,1-9 0,1-4 0,-2-13 0,0 0 0,0 0-3,11-16-77,1 2-4,1-14-1,9 1-7,-4-8-5</inkml:trace>
        </inkml:traceGroup>
        <inkml:traceGroup>
          <inkml:annotationXML>
            <emma:emma xmlns:emma="http://www.w3.org/2003/04/emma" version="1.0">
              <emma:interpretation id="{5E34011D-0168-4139-A8B1-23A3100D113F}" emma:medium="tactile" emma:mode="ink">
                <msink:context xmlns:msink="http://schemas.microsoft.com/ink/2010/main" type="inkWord" rotatedBoundingBox="8713,7591 9076,7581 9086,7919 8723,7930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n</emma:literal>
                </emma:interpretation>
                <emma:interpretation id="interp137" emma:lang="ko-KR" emma:confidence="0">
                  <emma:literal>w</emma:literal>
                </emma:interpretation>
                <emma:interpretation id="interp138" emma:lang="ko-KR" emma:confidence="0">
                  <emma:literal>Ⅳ</emma:literal>
                </emma:interpretation>
                <emma:interpretation id="interp139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131991.8314">6822 5162 54,'-6'-10'64,"6"10"3,0 0 3,-5 9 0,5 9-33,0 8-9,0 8-10,-3 2 0,-1 6 2,0 1-2,-3-4-4,3-7-4,-5-4-1,7-7-1,-2-9-2,4-12-6,0 0 0,-5-10 0,5-21 0,5-4 0,-1-6 0,0 0 0,4 10 0,3 4-5</inkml:trace>
          <inkml:trace contextRef="#ctx0" brushRef="#br1" timeOffset="132147.8321">6801 5276 506,'13'-17'-9,"2"12"-1,-2 13 0,0 11 1,8 2 1,2 3 3,-1-7 6,4-2 8,-1-8-1,3-7 0,-2-1-1,0-6 1,-4-4-1,-4-6-1,-4-40-4,-3 31-2,-9-7 0,3 2 0,-8-7 0</inkml:trace>
        </inkml:traceGroup>
        <inkml:traceGroup>
          <inkml:annotationXML>
            <emma:emma xmlns:emma="http://www.w3.org/2003/04/emma" version="1.0">
              <emma:interpretation id="{B8FB7A81-05FB-4C82-AA39-28324052108B}" emma:medium="tactile" emma:mode="ink">
                <msink:context xmlns:msink="http://schemas.microsoft.com/ink/2010/main" type="inkWord" rotatedBoundingBox="9148,7480 9820,7461 9828,7749 9156,7768"/>
              </emma:interpretation>
              <emma:one-of disjunction-type="recognition" id="oneOf28">
                <emma:interpretation id="interp140" emma:lang="ko-KR" emma:confidence="0">
                  <emma:literal>e</emma:literal>
                </emma:interpretation>
                <emma:interpretation id="interp141" emma:lang="ko-KR" emma:confidence="0">
                  <emma:literal>으</emma:literal>
                </emma:interpretation>
                <emma:interpretation id="interp142" emma:lang="ko-KR" emma:confidence="0">
                  <emma:literal>오</emma:literal>
                </emma:interpretation>
                <emma:interpretation id="interp143" emma:lang="ko-KR" emma:confidence="0">
                  <emma:literal>보</emma:literal>
                </emma:interpretation>
                <emma:interpretation id="interp144" emma:lang="ko-KR" emma:confidence="0">
                  <emma:literal>브</emma:literal>
                </emma:interpretation>
              </emma:one-of>
            </emma:emma>
          </inkml:annotationXML>
          <inkml:trace contextRef="#ctx0" brushRef="#br1" timeOffset="132787.4332">7223 5169 20,'-8'4'71,"-2"2"2,10-6-5,-6 10-3,6 0-4,6-4-43,6 6-13,2 0 0,5-1 1,2-1 1,5-5 2,3-1 1,6-4 0,0-6 0,1-8-2,-3-5 0,2-4-2,-5-1-1,-6 5-1,-5-8 0,-9 2-1,-10 3 0,-5 3 1,-7 6-1,-10 4 2,-3 4-1,-5 5 1,-2 7 0,5 9 1,2 3-6,4 7 0,6 1 0,7 0 0,8 2 0,4-4 0,14 1 0,4-8 0,8 3 0,6-3 0,2-8 0,5 0 0,-1-7 0,4-2-8,-3-1-38,-3-11-13,4-2-26,-8-8-1,3 0-5,-9-7 1</inkml:trace>
        </inkml:traceGroup>
        <inkml:traceGroup>
          <inkml:annotationXML>
            <emma:emma xmlns:emma="http://www.w3.org/2003/04/emma" version="1.0">
              <emma:interpretation id="{CB4245A2-6745-4DB6-ACA4-CB48CECB1E9E}" emma:medium="tactile" emma:mode="ink">
                <msink:context xmlns:msink="http://schemas.microsoft.com/ink/2010/main" type="inkWord" rotatedBoundingBox="9741,7459 10108,7449 10117,7777 9750,7788"/>
              </emma:interpretation>
              <emma:one-of disjunction-type="recognition" id="oneOf29">
                <emma:interpretation id="interp145" emma:lang="ko-KR" emma:confidence="0">
                  <emma:literal>a</emma:literal>
                </emma:interpretation>
                <emma:interpretation id="interp146" emma:lang="ko-KR" emma:confidence="0">
                  <emma:literal>0</emma:literal>
                </emma:interpretation>
                <emma:interpretation id="interp147" emma:lang="ko-KR" emma:confidence="0">
                  <emma:literal>6</emma:literal>
                </emma:interpretation>
                <emma:interpretation id="interp148" emma:lang="ko-KR" emma:confidence="0">
                  <emma:literal>4</emma:literal>
                </emma:interpretation>
                <emma:interpretation id="interp14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33146.2338">8011 5030 37,'-3'-11'89,"-5"8"-2,-8 7-87,-5 8 87,-4 2-4,-2 14-2,0 2-34,3 7-47,-1 1 0,5 1 0,4-6 0,12-2 0,7-4 0,8-8 0,11-5 0,7-9 0,1-7 0,3-9 0,3-10 0,-3-7 0,-7-3 0,-4 0 0,-7 0 0,-7 4 0,-3 5 0,-5 5 0,0 17 0,-7-9 0,-3 9 0,5 10 0,-2 5 0,1 1 0,3 5 0,3 1 0,0 1 0,3-1 0,5 2 0,3-4 0,-1-4 0,5-2-5,-5-1-40,2-9-36,8 0-2,-5-7-3,1-6-5,-3-12 0</inkml:trace>
        </inkml:traceGroup>
        <inkml:traceGroup>
          <inkml:annotationXML>
            <emma:emma xmlns:emma="http://www.w3.org/2003/04/emma" version="1.0">
              <emma:interpretation id="{95D15A1E-7116-4A77-8F8E-9FCE36C8859C}" emma:medium="tactile" emma:mode="ink">
                <msink:context xmlns:msink="http://schemas.microsoft.com/ink/2010/main" type="inkWord" rotatedBoundingBox="10201,7445 10732,7430 10742,7783 10211,7798"/>
              </emma:interpretation>
              <emma:one-of disjunction-type="recognition" id="oneOf30">
                <emma:interpretation id="interp150" emma:lang="ko-KR" emma:confidence="0">
                  <emma:literal>r</emma:literal>
                </emma:interpretation>
                <emma:interpretation id="interp151" emma:lang="ko-KR" emma:confidence="0">
                  <emma:literal>나</emma:literal>
                </emma:interpretation>
                <emma:interpretation id="interp152" emma:lang="ko-KR" emma:confidence="0">
                  <emma:literal>ⅵ</emma:literal>
                </emma:interpretation>
                <emma:interpretation id="interp153" emma:lang="ko-KR" emma:confidence="0">
                  <emma:literal>「</emma:literal>
                </emma:interpretation>
                <emma:interpretation id="interp15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33536.2345">8248 5030 36,'4'-14'79,"2"5"3,3 22 3,-3 9-5,4 12 1,-4 11-47,4 0-17,-3 3 0,4-1-17,-8-2 0,-2-22 0,2-5 0,-3-6 0,0-12 0,0 0 0,3-18 0,-1-6 0,5-7 0,2-1 0,-1-5 0,3-2 0,4 2 0,3 2 0,1 7 0,1 2 0,-3 11 0,0 1 0,1 4 0,3 5 0,-6 0 0,1 5 0,6 0-43,-9 0 43,6 3-84,-4-1-4,9 2-4,-2-4-4,12 0-1,7-2 97,8-2 0</inkml:trace>
        </inkml:traceGroup>
        <inkml:traceGroup>
          <inkml:annotationXML>
            <emma:emma xmlns:emma="http://www.w3.org/2003/04/emma" version="1.0">
              <emma:interpretation id="{4E918863-B0ED-422F-B1CA-DCE9EC9F3F95}" emma:medium="tactile" emma:mode="ink">
                <msink:context xmlns:msink="http://schemas.microsoft.com/ink/2010/main" type="inkWord" rotatedBoundingBox="10984,7304 11470,7290 11484,7794 10998,7808"/>
              </emma:interpretation>
              <emma:one-of disjunction-type="recognition" id="oneOf31">
                <emma:interpretation id="interp155" emma:lang="ko-KR" emma:confidence="0">
                  <emma:literal>e</emma:literal>
                </emma:interpretation>
                <emma:interpretation id="interp156" emma:lang="ko-KR" emma:confidence="0">
                  <emma:literal>C</emma:literal>
                </emma:interpretation>
                <emma:interpretation id="interp157" emma:lang="ko-KR" emma:confidence="0">
                  <emma:literal>으</emma:literal>
                </emma:interpretation>
                <emma:interpretation id="interp158" emma:lang="ko-KR" emma:confidence="0">
                  <emma:literal>오</emma:literal>
                </emma:interpretation>
                <emma:interpretation id="interp15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134004.2353">9193 5011 26,'12'12'61,"-12"-12"4,17 0 2,-10-8-67,3-5 63,1-3-33,-3 2-11,1-5-1,-4 0-2,-2-2-1,-3 1 0,-2 7-3,-9 0-3,0 7 0,-7 6 1,-4 7 0,-5 12 2,-8 27 1,2 7-1,4 9 0,7-1 0,4 3-7,13-2-5,5-8 0,18-9 0,15-25 0,4-8 0,6-12 0,6-1 0,0-18-35,-4-10-46,9-4-3,-11-9-4,1 3-4,-11-7 0,1 3 92</inkml:trace>
        </inkml:traceGroup>
        <inkml:traceGroup>
          <inkml:annotationXML>
            <emma:emma xmlns:emma="http://www.w3.org/2003/04/emma" version="1.0">
              <emma:interpretation id="{60D27471-4878-49F3-8CCE-ECE4C6791CB8}" emma:medium="tactile" emma:mode="ink">
                <msink:context xmlns:msink="http://schemas.microsoft.com/ink/2010/main" type="inkWord" rotatedBoundingBox="11308,7320 12291,7292 12303,7704 11320,7732"/>
              </emma:interpretation>
              <emma:one-of disjunction-type="recognition" id="oneOf32">
                <emma:interpretation id="interp160" emma:lang="ko-KR" emma:confidence="0">
                  <emma:literal>m</emma:literal>
                </emma:interpretation>
                <emma:interpretation id="interp161" emma:lang="ko-KR" emma:confidence="0">
                  <emma:literal>얘</emma:literal>
                </emma:interpretation>
                <emma:interpretation id="interp162" emma:lang="ko-KR" emma:confidence="0">
                  <emma:literal>애</emma:literal>
                </emma:interpretation>
                <emma:interpretation id="interp163" emma:lang="ko-KR" emma:confidence="0">
                  <emma:literal>에</emma:literal>
                </emma:interpretation>
                <emma:interpretation id="interp164" emma:lang="ko-KR" emma:confidence="0">
                  <emma:literal>예</emma:literal>
                </emma:interpretation>
              </emma:one-of>
            </emma:emma>
          </inkml:annotationXML>
          <inkml:trace contextRef="#ctx0" brushRef="#br1" timeOffset="134799.8363">9626 4963 10,'-4'-15'81,"-8"9"5,-8 5-3,-2 6-2,-5 11-81,-42 8 82,39 9-41,6 3-13,-1 1-9,9 5-19,5-3 0,9-6 0,5-10 0,16-8 0,8-8 0,-1-7 0,4-1 0,3-10 0,-2-11 0,-5-1 0,-6-4 0,-6-2 0,-7-3 0,-3 1 0,-4-4 0,-3 5-30,-1 1-4,-1 4 2,3 2 3,1 4 4,4 3 8,2 3 5,10 10 8,1-4 26,7 7 2,0 0 3,2 11-1,1 6-4,-1 12-22,-1 4 21,-9 5-3,0 9-5,-7-1-3,-4-1-10,-4-4 0,0-5 0,-5-8 0,1-6 0,0-8 0,4-14 0,0 0 0,-5-12 0,5-7 0,6-3 0,0-11 0,3-1 0,4-2 0,-2 2 0,4 3 0,0 3 0,3 5 0,-2 4 0,4 9 0,-4 6 0,6 4 0,-1 7 0,-5 8 0,-2 6 0,-3 2 0,-2 4 0,-4-1 0,-2 0 0,-3 0 0,0-8 0,-2-2 0,2-16 0,0 0 0,0 0 0,0-6 0,6-12 0,2-8 0,5-1 0,0-6 0,3 5 0,0 0 0,1 4 0,1 7 0,-2 6 0,3 11 0,-4 0 0,3 21 0,-5 0 0,3 10 0,-7 0 0,3 4 0,-8-2 0,3 0 0,-7-6 0,1-5 0,-1-6 0,3-5 0,-3-11 0,0 0-24,17-3-60,-10-12-2,8-6-2,-6-7-6,7-2-2</inkml:trace>
        </inkml:traceGroup>
        <inkml:traceGroup>
          <inkml:annotationXML>
            <emma:emma xmlns:emma="http://www.w3.org/2003/04/emma" version="1.0">
              <emma:interpretation id="{D1DEC72F-4CBA-40DA-948F-2E5213B4FD9A}" emma:medium="tactile" emma:mode="ink">
                <msink:context xmlns:msink="http://schemas.microsoft.com/ink/2010/main" type="inkWord" rotatedBoundingBox="12373,7124 12693,7115 12711,7752 12391,7761"/>
              </emma:interpretation>
              <emma:one-of disjunction-type="recognition" id="oneOf33">
                <emma:interpretation id="interp165" emma:lang="ko-KR" emma:confidence="0">
                  <emma:literal>b</emma:literal>
                </emma:interpretation>
                <emma:interpretation id="interp166" emma:lang="ko-KR" emma:confidence="0">
                  <emma:literal>卜</emma:literal>
                </emma:interpretation>
                <emma:interpretation id="interp167" emma:lang="ko-KR" emma:confidence="0">
                  <emma:literal>3</emma:literal>
                </emma:interpretation>
                <emma:interpretation id="interp168" emma:lang="ko-KR" emma:confidence="0">
                  <emma:literal>5</emma:literal>
                </emma:interpretation>
                <emma:interpretation id="interp169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135221.0375">10426 4714 48,'6'-18'72,"0"8"3,-6 10 2,14 0 1,-6 5-22,0 21-27,-4 14-4,0 8-2,-4 21 1,-2-2-20,-4 5-4,-2-9 0,1-4 0,0-12 0,0-6 0,3-18 0,4-23 0,0 0 0,8-9 0,2-12 0,8-4 0,0-5 0,7 1 0,4 3 0,4 1 0,0 5 0,0 9 0,-1 9 0,-8 2 0,0 12 0,-9 6 0,-4 3 0,-7 6 0,-4 0 0,-11 3 0,-8-2 0,-5 0 0,-3-6 0,-6-2 0,-2-3 0,5-3 0,2-6-54,1-7-30,9-1-2,1-7-6,12-1-6,-1-18 2</inkml:trace>
        </inkml:traceGroup>
        <inkml:traceGroup>
          <inkml:annotationXML>
            <emma:emma xmlns:emma="http://www.w3.org/2003/04/emma" version="1.0">
              <emma:interpretation id="{A0D77EDC-65F1-468E-B829-893B6528C575}" emma:medium="tactile" emma:mode="ink">
                <msink:context xmlns:msink="http://schemas.microsoft.com/ink/2010/main" type="inkWord" rotatedBoundingBox="12870,7302 12959,7300 12970,7689 12881,7692"/>
              </emma:interpretation>
              <emma:one-of disjunction-type="recognition" id="oneOf34">
                <emma:interpretation id="interp170" emma:lang="ko-KR" emma:confidence="0">
                  <emma:literal>i</emma:literal>
                </emma:interpretation>
                <emma:interpretation id="interp171" emma:lang="ko-KR" emma:confidence="0">
                  <emma:literal>ⅰ</emma:literal>
                </emma:interpretation>
                <emma:interpretation id="interp172" emma:lang="ko-KR" emma:confidence="0">
                  <emma:literal>「</emma:literal>
                </emma:interpretation>
                <emma:interpretation id="interp173" emma:lang="ko-KR" emma:confidence="0">
                  <emma:literal>V</emma:literal>
                </emma:interpretation>
                <emma:interpretation id="interp174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135657.8382">10935 5035 22,'0'15'87,"0"-1"-1,0 4-3,-6 11-6,6-6 0,-2 1-29,2 3-37,0-9-4,0-1-3,0-2-1,0-4-3,0-11-9,2 8-37,-2-8-30,0 0-2,12-1-6,-9-8-4,8-5-4</inkml:trace>
          <inkml:trace contextRef="#ctx0" brushRef="#br1" timeOffset="135845.0386">10988 4885 94,'0'0'95,"-11"-10"-4,11 10-8,-10-5 0,10 5-18,10-7-65,-10 7 0,0 5 0,0-5-37,0 14-44,1-4-3,-1-10-3,17 14-5,-5-10-2</inkml:trace>
        </inkml:traceGroup>
        <inkml:traceGroup>
          <inkml:annotationXML>
            <emma:emma xmlns:emma="http://www.w3.org/2003/04/emma" version="1.0">
              <emma:interpretation id="{ACDBAD8C-B5E2-4B86-9210-4AF8B5BE076E}" emma:medium="tactile" emma:mode="ink">
                <msink:context xmlns:msink="http://schemas.microsoft.com/ink/2010/main" type="inkWord" rotatedBoundingBox="13048,7302 13605,7286 13618,7763 13062,7779"/>
              </emma:interpretation>
              <emma:one-of disjunction-type="recognition" id="oneOf35">
                <emma:interpretation id="interp175" emma:lang="ko-KR" emma:confidence="0">
                  <emma:literal>~</emma:literal>
                </emma:interpretation>
                <emma:interpretation id="interp176" emma:lang="ko-KR" emma:confidence="0">
                  <emma:literal>N</emma:literal>
                </emma:interpretation>
                <emma:interpretation id="interp177" emma:lang="ko-KR" emma:confidence="0">
                  <emma:literal>V</emma:literal>
                </emma:interpretation>
                <emma:interpretation id="interp178" emma:lang="ko-KR" emma:confidence="0">
                  <emma:literal>‘</emma:literal>
                </emma:interpretation>
                <emma:interpretation id="interp17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36328.6393">11108 5341 17,'0'0'79,"0"0"4,5-6-3,-5-6-3,2-3-1,6-3-41,-3-4-15,5-7-8,-2 0-6,2-5-3,5 2-2,2 4 0,2 2 0,-1 1 0,4 8-1,-3 7 0,2 7 2,-1 3 0,-3 11 1,-2 4 1,-1 9 0,-2 4 0,1 2-4,-2 2 0,-2-1 0,4-3 0,1-7 0,-1-4 0,1-7 0,3-8 0,-1-5 0,2-11 0,0-7 0,-1-5 0,-5-5 0,2-6 0,-2-6 0,-1 1 0,-1-2 0,-3 2 0,0 3 0,-3 7 0,4 4 0,-7 8-42,4 10-42,-5 10-2,11-3-4,-3 9-5,-4 4-2</inkml:trace>
        </inkml:traceGroup>
        <inkml:traceGroup>
          <inkml:annotationXML>
            <emma:emma xmlns:emma="http://www.w3.org/2003/04/emma" version="1.0">
              <emma:interpretation id="{79779762-48A4-49CE-AEFF-770B27046513}" emma:medium="tactile" emma:mode="ink">
                <msink:context xmlns:msink="http://schemas.microsoft.com/ink/2010/main" type="inkWord" rotatedBoundingBox="13643,7391 14084,7379 14095,7757 13654,7770"/>
              </emma:interpretation>
              <emma:one-of disjunction-type="recognition" id="oneOf36">
                <emma:interpretation id="interp180" emma:lang="ko-KR" emma:confidence="0">
                  <emma:literal>A</emma:literal>
                </emma:interpretation>
                <emma:interpretation id="interp181" emma:lang="ko-KR" emma:confidence="0">
                  <emma:literal>사</emma:literal>
                </emma:interpretation>
                <emma:interpretation id="interp182" emma:lang="ko-KR" emma:confidence="0">
                  <emma:literal>가</emma:literal>
                </emma:interpretation>
                <emma:interpretation id="interp183" emma:lang="ko-KR" emma:confidence="0">
                  <emma:literal>소</emma:literal>
                </emma:interpretation>
                <emma:interpretation id="interp184" emma:lang="ko-KR" emma:confidence="0">
                  <emma:literal>月</emma:literal>
                </emma:interpretation>
              </emma:one-of>
            </emma:emma>
          </inkml:annotationXML>
          <inkml:trace contextRef="#ctx0" brushRef="#br1" timeOffset="136781.0402">11830 4988 48,'8'-9'72,"-8"9"2,11 0 1,-11 10-75,0 21 80,-14 0-38,-4 14-8,-5-6-5,2 9-5,-4-5-4,9-2-7,-2-6-13,10-17 0,2-6 0,6-12 0,0 0 0,3-6 0,7-11 0,-1-6 0,4-9 0,0-2 0,7-8 0,0 0 0,2 2 0,1 1 0,0 5 0,0 3 0,2 9 0,-4 7 0,-2 7-2,-1 7 4,-1 3-2,-5 9 0,-4 6 0,2 6 0,-5 3 0,-2 3 0,1-1 0,2 2 0,-5 0 0,6-3 0,-3-4 0,2-2 0,-1-4 0,5-3 0,-6 21-43,-4-35-39,0 0-3,0 0-6,-7-4-3,-7-7 0</inkml:trace>
          <inkml:trace contextRef="#ctx0" brushRef="#br1" timeOffset="136952.6405">11886 5210 75,'-15'0'90,"0"-4"-3,15 4-6,-4-9 0,11 6-3,8-3-59,6 5-19,3-7 0,5 7 0,0-5 0,4 2-36,0 1-43,-8-4-2,1 5-2,-6-11-7,2 4-4</inkml:trace>
        </inkml:traceGroup>
        <inkml:traceGroup>
          <inkml:annotationXML>
            <emma:emma xmlns:emma="http://www.w3.org/2003/04/emma" version="1.0">
              <emma:interpretation id="{57349EC2-E14D-4B36-A522-1917F33596FB}" emma:medium="tactile" emma:mode="ink">
                <msink:context xmlns:msink="http://schemas.microsoft.com/ink/2010/main" type="inkWord" rotatedBoundingBox="14148,7375 14685,7360 14697,7784 14160,7800"/>
              </emma:interpretation>
              <emma:one-of disjunction-type="recognition" id="oneOf37">
                <emma:interpretation id="interp185" emma:lang="ko-KR" emma:confidence="0">
                  <emma:literal>n</emma:literal>
                </emma:interpretation>
                <emma:interpretation id="interp186" emma:lang="ko-KR" emma:confidence="0">
                  <emma:literal>머</emma:literal>
                </emma:interpretation>
                <emma:interpretation id="interp187" emma:lang="ko-KR" emma:confidence="0">
                  <emma:literal>여</emma:literal>
                </emma:interpretation>
                <emma:interpretation id="interp188" emma:lang="ko-KR" emma:confidence="0">
                  <emma:literal>히</emma:literal>
                </emma:interpretation>
                <emma:interpretation id="interp189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137358.2412">12385 4940 4,'14'-8'72,"-14"8"1,0 0 2,0 0 2,0 0-1,4 30-40,-5 5-11,-9 5-8,6 3 1,-4 3-1,5-3-4,0-6-5,3-3-8,0-17 0,4 1-3,-4-18-33,0 0-41,20-3-4,-15-14-2,5 3-6,-8-11-4</inkml:trace>
          <inkml:trace contextRef="#ctx0" brushRef="#br1" timeOffset="137732.6419">12247 4955 49,'-23'3'89,"4"1"-2,9 0-6,10-4-3,0 0-2,19 0-41,10-3-34,4-1 1,4 3-1,5-2 0,-1 2-4,-1-4-9,1 4-11,-6-4-17,-6 3-10,1 1-5,-9-1 2,1-2-2,-7 2 8,-1 2 16,-6 0 24,2 2 32,-3 7 21,-2 8 5,1 22 7,-6 5-5,0 5-2,0 6-8,-2-6-9,-2 1-11,4-2-20,-4-10-3,4-21 0,0-17-8,0 0-71,21-3-3,-9-16-2,9-5-7,-3-16-3</inkml:trace>
        </inkml:traceGroup>
        <inkml:traceGroup>
          <inkml:annotationXML>
            <emma:emma xmlns:emma="http://www.w3.org/2003/04/emma" version="1.0">
              <emma:interpretation id="{9D61CBFA-B90E-4033-A695-24A0ED99EA0A}" emma:medium="tactile" emma:mode="ink">
                <msink:context xmlns:msink="http://schemas.microsoft.com/ink/2010/main" type="inkWord" rotatedBoundingBox="14619,7254 14713,7251 14715,7297 14620,7299"/>
              </emma:interpretation>
              <emma:one-of disjunction-type="recognition" id="oneOf38">
                <emma:interpretation id="interp190" emma:lang="ko-KR" emma:confidence="0">
                  <emma:literal>.</emma:literal>
                </emma:interpretation>
                <emma:interpretation id="interp191" emma:lang="ko-KR" emma:confidence="0">
                  <emma:literal>^</emma:literal>
                </emma:interpretation>
                <emma:interpretation id="interp192" emma:lang="ko-KR" emma:confidence="0">
                  <emma:literal>&amp;</emma:literal>
                </emma:interpretation>
                <emma:interpretation id="interp193" emma:lang="ko-KR" emma:confidence="0">
                  <emma:literal>×</emma:literal>
                </emma:interpretation>
                <emma:interpretation id="interp19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137888.6421">12761 4859 75,'-23'-7'92,"-1"0"-3,8 2-6,-1 0-5,17 5-8,-16-19-75,16 19-34,30 0-39,-30 0-2,47 16-7,-47-16-3,18 16-2</inkml:trace>
        </inkml:traceGroup>
        <inkml:traceGroup>
          <inkml:annotationXML>
            <emma:emma xmlns:emma="http://www.w3.org/2003/04/emma" version="1.0">
              <emma:interpretation id="{F1531343-C0B0-4926-9DFD-51C3C99FDC56}" emma:medium="tactile" emma:mode="ink">
                <msink:context xmlns:msink="http://schemas.microsoft.com/ink/2010/main" type="inkWord" rotatedBoundingBox="14884,7378 15563,7359 15573,7715 14894,7734"/>
              </emma:interpretation>
              <emma:one-of disjunction-type="recognition" id="oneOf39">
                <emma:interpretation id="interp195" emma:lang="ko-KR" emma:confidence="0">
                  <emma:literal>m</emma:literal>
                </emma:interpretation>
                <emma:interpretation id="interp196" emma:lang="ko-KR" emma:confidence="0">
                  <emma:literal>애</emma:literal>
                </emma:interpretation>
                <emma:interpretation id="interp197" emma:lang="ko-KR" emma:confidence="0">
                  <emma:literal>어</emma:literal>
                </emma:interpretation>
                <emma:interpretation id="interp198" emma:lang="ko-KR" emma:confidence="0">
                  <emma:literal>새</emma:literal>
                </emma:interpretation>
                <emma:interpretation id="interp199" emma:lang="ko-KR" emma:confidence="0">
                  <emma:literal>여</emma:literal>
                </emma:interpretation>
              </emma:one-of>
            </emma:emma>
          </inkml:annotationXML>
          <inkml:trace contextRef="#ctx0" brushRef="#br1" timeOffset="138699.8436">13077 4971 11,'-1'-17'69,"1"17"6,-10-15-1,2 13-4,-5 3-38,1 4-1,-2 14 0,0 4-31,0 16 23,-5 0-8,7 9-5,-2-3 0,11-2 1,-1-5 0,7-5-1,4-11-2,8-18-3,7-7 0,0-10-1,0-7-1,0-4-4,-1-10-1,-2-1-4,-2 0 1,-6 2-2,-3 2 7,-3 4-7,2 2-1,-1 8 3,2 6 1,2 6 4,4 8 3,2 14 1,2 4 2,-1 1 1,-2 6 1,-2 1-1,-2-2 0,-5-1-1,-5-13-6,-1-3 0,0-10 0,0 0 0,0 0 0,7-6 0,2-9 0,0-4 0,6-1 0,3-1 0,3-2 0,4 2 0,1 6 0,4 6 0,-2 8 0,1 2 0,-2 11 0,-3 3 0,1 8 0,-8 3 0,-3 0 0,-4-2 0,-3-1 0,-6-3 0,-1-3 0,0 3 0,-4-10 0,4-10-77,-3 12-6,3-12-1,0 0-6,-16-17-6</inkml:trace>
        </inkml:traceGroup>
        <inkml:traceGroup>
          <inkml:annotationXML>
            <emma:emma xmlns:emma="http://www.w3.org/2003/04/emma" version="1.0">
              <emma:interpretation id="{EBA98014-1751-4765-A51E-3A1BE8BE2FA1}" emma:medium="tactile" emma:mode="ink">
                <msink:context xmlns:msink="http://schemas.microsoft.com/ink/2010/main" type="inkWord" rotatedBoundingBox="16277,7235 16677,7223 16686,7552 16286,7564"/>
              </emma:interpretation>
              <emma:one-of disjunction-type="recognition" id="oneOf40">
                <emma:interpretation id="interp200" emma:lang="ko-KR" emma:confidence="0">
                  <emma:literal>o</emma:literal>
                </emma:interpretation>
                <emma:interpretation id="interp201" emma:lang="ko-KR" emma:confidence="0">
                  <emma:literal>0</emma:literal>
                </emma:interpretation>
                <emma:interpretation id="interp202" emma:lang="ko-KR" emma:confidence="0">
                  <emma:literal>〇</emma:literal>
                </emma:interpretation>
                <emma:interpretation id="interp203" emma:lang="ko-KR" emma:confidence="0">
                  <emma:literal>O</emma:literal>
                </emma:interpretation>
                <emma:interpretation id="interp204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139526.645">14467 4917 16,'13'-6'47,"-5"-5"11,-8 11-22,0-12 5,0 12 4,4-12-2,-4 4-4,0 8-3,-7-7-3,-4 7-9,-2 4-7,-10 5-4,1 5-4,-4 4-2,1 11 0,2 7 0,11 0 0,12-2-1,9-3-1,17-9 0,14-6 0,7-5 0,11-11-5,-3-10 0,-4-5 0,-7-9 0,-8-5 0,-14 3 0,-12-2 0,-10-2 0,-15 4 0,-13-3 0,-8 3 0,-8 3 0,-1 8 0,-3-2 0,3 8 0,7 0-21,6 3-27,14 6-33,7-3 0,11 3-6,13 0-5,14-1 2</inkml:trace>
        </inkml:traceGroup>
        <inkml:traceGroup>
          <inkml:annotationXML>
            <emma:emma xmlns:emma="http://www.w3.org/2003/04/emma" version="1.0">
              <emma:interpretation id="{22E6C525-752D-42C1-B8E3-32839E3B9DBB}" emma:medium="tactile" emma:mode="ink">
                <msink:context xmlns:msink="http://schemas.microsoft.com/ink/2010/main" type="inkWord" rotatedBoundingBox="16680,6924 17293,6907 17317,7748 16704,7766"/>
              </emma:interpretation>
              <emma:one-of disjunction-type="recognition" id="oneOf41">
                <emma:interpretation id="interp205" emma:lang="ko-KR" emma:confidence="0">
                  <emma:literal>f</emma:literal>
                </emma:interpretation>
                <emma:interpretation id="interp206" emma:lang="ko-KR" emma:confidence="0">
                  <emma:literal>十</emma:literal>
                </emma:interpretation>
                <emma:interpretation id="interp207" emma:lang="ko-KR" emma:confidence="0">
                  <emma:literal>ㅏ</emma:literal>
                </emma:interpretation>
                <emma:interpretation id="interp208" emma:lang="ko-KR" emma:confidence="0">
                  <emma:literal>+</emma:literal>
                </emma:interpretation>
                <emma:interpretation id="interp20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39885.4456">15254 4589 42,'0'-18'65,"-2"-1"1,-11 1 2,-8 1-1,4 0-43,-8 4-1,3 6-1,-4 3-4,-1 4-4,3 6-2,-1 8-3,4 9-3,2 7-1,4 12 0,1 4 0,7 8 1,4 6 1,3 5 0,2 16 2,6 0-1,0-5-1,3-10 0,-1-7-1,-3-4-3,1-13-3,-3-8 0,-3-24 0,-2-10-5,0 0-38,-10-8-35,3-7-3,-4-10-4,0-1-5,-5-9-3</inkml:trace>
          <inkml:trace contextRef="#ctx0" brushRef="#br1" timeOffset="140119.4461">14764 4902 57,'-15'0'84,"15"0"-4,-11 0-2,16 0-2,13-3 0,14 1-62,10 2-5,8 0-1,11 0 1,3 0-1,3-1-2,-5-2 0,-3-1-6,-10 3 0,-9-5-3,-5 6-25,-16 0-48,-9 0-4,-10 0-3,0 0-6,0 0-5</inkml:trace>
        </inkml:traceGroup>
        <inkml:traceGroup>
          <inkml:annotationXML>
            <emma:emma xmlns:emma="http://www.w3.org/2003/04/emma" version="1.0">
              <emma:interpretation id="{035E6C59-FD5A-4F8A-92F6-D449E7E3872A}" emma:medium="tactile" emma:mode="ink">
                <msink:context xmlns:msink="http://schemas.microsoft.com/ink/2010/main" type="inkWord" rotatedBoundingBox="18152,6795 18677,6780 18697,7487 18172,7501"/>
              </emma:interpretation>
              <emma:one-of disjunction-type="recognition" id="oneOf42">
                <emma:interpretation id="interp210" emma:lang="ko-KR" emma:confidence="0">
                  <emma:literal>A</emma:literal>
                </emma:interpretation>
                <emma:interpretation id="interp211" emma:lang="ko-KR" emma:confidence="0">
                  <emma:literal>月</emma:literal>
                </emma:interpretation>
                <emma:interpretation id="interp212" emma:lang="ko-KR" emma:confidence="0">
                  <emma:literal>日</emma:literal>
                </emma:interpretation>
                <emma:interpretation id="interp213" emma:lang="ko-KR" emma:confidence="0">
                  <emma:literal>마</emma:literal>
                </emma:interpretation>
                <emma:interpretation id="interp214" emma:lang="ko-KR" emma:confidence="0">
                  <emma:literal>丹</emma:literal>
                </emma:interpretation>
              </emma:one-of>
            </emma:emma>
          </inkml:annotationXML>
          <inkml:trace contextRef="#ctx0" brushRef="#br1" timeOffset="143863.4526">16337 4575 10,'6'-8'65,"-6"8"3,8-15-1,-5 6 0,-2 0-35,-1 9-3,2-11-5,-2 11-6,0 0-7,0-9-5,0 9 2,0 12 4,0 10 1,-6 5-1,-1 12-1,-5 11 1,-2 5 2,-1 5 2,-2 4-3,0-5-10,0-13-3,6-3 0,-1-15 0,6-5 0,1-13 0,5 2 0,0-12 0,0 0 0,0-14 0,1-1 0,6-1 0,2-13 0,1-1 0,3-11 0,0-2 0,4-6 0,-1-1 0,2-4 0,0 1 0,-3 1 0,2 1 0,-2 5 0,0 0 0,3 8 0,-3 7 0,-1 6 0,1 6 0,2 8 0,1 9-2,1 11 0,-1 17 2,0 10 0,1 11 2,-4 9 0,0 7-2,-4 3 0,-1 3 0,-4-4 0,-1-9 0,2-7 0,-1-8 0,-6-14 0,5-2 0,-1-8 0,-1-8 0,-3-9 0,0 0 0,0 0 0,4-14 0,2 6 0,-5-3-47,-1-4-34,0 2-4,0-3-6,0 6-6,-8-8-1</inkml:trace>
          <inkml:trace contextRef="#ctx0" brushRef="#br1" timeOffset="144097.4529">16416 4851 11,'-19'3'78,"4"-2"5,2 0-3,13-1-4,-11-1-1,52-5-42,-61 2-11,31 1-5,14-4-5,4 2-4,8-1-1,-1 1 0,5 2-5,-2 0-2,-1 3-13,-8-2-32,-7 2-33,-1 0-2,-13-3-5,4 0-5,-9-6-3</inkml:trace>
        </inkml:traceGroup>
        <inkml:traceGroup>
          <inkml:annotationXML>
            <emma:emma xmlns:emma="http://www.w3.org/2003/04/emma" version="1.0">
              <emma:interpretation id="{FD69C2C1-8A45-4010-A132-27F961689B6F}" emma:medium="tactile" emma:mode="ink">
                <msink:context xmlns:msink="http://schemas.microsoft.com/ink/2010/main" type="inkWord" rotatedBoundingBox="18877,7334 18973,7331 18981,7623 18885,7625"/>
              </emma:interpretation>
              <emma:one-of disjunction-type="recognition" id="oneOf43">
                <emma:interpretation id="interp215" emma:lang="ko-KR" emma:confidence="0">
                  <emma:literal>」</emma:literal>
                </emma:interpretation>
                <emma:interpretation id="interp216" emma:lang="ko-KR" emma:confidence="0">
                  <emma:literal>.</emma:literal>
                </emma:interpretation>
                <emma:interpretation id="interp217" emma:lang="ko-KR" emma:confidence="0">
                  <emma:literal>I</emma:literal>
                </emma:interpretation>
                <emma:interpretation id="interp218" emma:lang="ko-KR" emma:confidence="0">
                  <emma:literal>&gt;</emma:literal>
                </emma:interpretation>
                <emma:interpretation id="interp219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144315.853">16923 4896 51,'26'23'77,"-8"14"10,-3 1-2,-12-5-6,36 8-36,-78-9-10,34 6-6,-8-15-15,5 3-32,8-26-56,-12 0-4,12-11-2,2-16-6,13-1 88,-2-14-93</inkml:trace>
        </inkml:traceGroup>
        <inkml:traceGroup>
          <inkml:annotationXML>
            <emma:emma xmlns:emma="http://www.w3.org/2003/04/emma" version="1.0">
              <emma:interpretation id="{94D913F9-703F-4559-BB6E-75B5B65983CB}" emma:medium="tactile" emma:mode="ink">
                <msink:context xmlns:msink="http://schemas.microsoft.com/ink/2010/main" type="inkWord" rotatedBoundingBox="19286,6726 19865,6709 19883,7369 19304,7386"/>
              </emma:interpretation>
              <emma:one-of disjunction-type="recognition" id="oneOf44">
                <emma:interpretation id="interp220" emma:lang="ko-KR" emma:confidence="0">
                  <emma:literal>B</emma:literal>
                </emma:interpretation>
                <emma:interpretation id="interp221" emma:lang="ko-KR" emma:confidence="0">
                  <emma:literal>곰</emma:literal>
                </emma:interpretation>
                <emma:interpretation id="interp222" emma:lang="ko-KR" emma:confidence="0">
                  <emma:literal>강</emma:literal>
                </emma:interpretation>
                <emma:interpretation id="interp223" emma:lang="ko-KR" emma:confidence="0">
                  <emma:literal>상</emma:literal>
                </emma:interpretation>
                <emma:interpretation id="interp224" emma:lang="ko-KR" emma:confidence="0">
                  <emma:literal>금</emma:literal>
                </emma:interpretation>
              </emma:one-of>
            </emma:emma>
          </inkml:annotationXML>
          <inkml:trace contextRef="#ctx0" brushRef="#br1" timeOffset="144674.6539">17495 4465 14,'0'0'66,"-10"11"5,10 2 6,-4 6-3,4 5-1,0 8-50,0 7-5,0 4 4,-1 4-2,1 2-4,-1-6-6,1-5-2,0-3-2,0-9-1,0-6 0,2-6-2,0-5-3,-2-9 0,0 0-11,0 0-31,2-10-36,-2-5-2,0-5-5,0-8-6,0-3-2</inkml:trace>
          <inkml:trace contextRef="#ctx0" brushRef="#br1" timeOffset="145283.0551">17368 4422 38,'-9'-15'73,"-1"7"2,6-5 2,-3 3-3,4 0-35,2 1-6,1-1-11,0 10-5,9-10-4,2 1-4,2 4-4,5-3-1,4 1-2,7-1-1,4 4 1,5-3-1,4 0 0,2 7 0,1-2-1,-1 2 0,-2 6-1,-4 6 0,-5 4 1,-5 3 0,-6 3 0,-11 2 1,-8 0 0,-9 0 1,-9 1 1,-12-5 1,-9 0 0,-1-1 0,-8-4-1,3-3 1,2-1-4,5-3 0,6-1 0,7-3 0,9-1 0,13-3 0,0 0 0,0 0 0,12 5 0,11 1 0,6-2 0,9 6 0,2-1 0,5 7 0,2 3 0,-2 3 0,-2 2 0,-8 2 0,-7 4 0,-7-3 0,-13 3 0,-8-8 0,-13 3 0,-14-2 0,-4-4 0,-9-2 0,-4-3 0,0-4 0,-1-3 0,6-3 0,3-3 0,7-1 0,4-3 0,11-1-37,3 4-26,3-5-24,6-5-4,0-4-6,3-2-2</inkml:trace>
        </inkml:traceGroup>
      </inkml:traceGroup>
    </inkml:traceGroup>
    <inkml:traceGroup>
      <inkml:annotationXML>
        <emma:emma xmlns:emma="http://www.w3.org/2003/04/emma" version="1.0">
          <emma:interpretation id="{4DAD7DF0-B25E-46D3-93E4-F01ED0EF236D}" emma:medium="tactile" emma:mode="ink">
            <msink:context xmlns:msink="http://schemas.microsoft.com/ink/2010/main" type="paragraph" rotatedBoundingBox="10039,8680 25024,8259 25055,9356 10069,977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118B040-F87C-4DFA-9018-75EF749DBC82}" emma:medium="tactile" emma:mode="ink">
              <msink:context xmlns:msink="http://schemas.microsoft.com/ink/2010/main" type="inkBullet" rotatedBoundingBox="10053,9212 10501,9199 10507,9387 10059,9400"/>
            </emma:interpretation>
            <emma:one-of disjunction-type="recognition" id="oneOf45">
              <emma:interpretation id="interp225" emma:lang="ko-KR" emma:confidence="0">
                <emma:literal>二</emma:literal>
              </emma:interpretation>
              <emma:interpretation id="interp226" emma:lang="ko-KR" emma:confidence="0">
                <emma:literal>=</emma:literal>
              </emma:interpretation>
              <emma:interpretation id="interp227" emma:lang="ko-KR" emma:confidence="0">
                <emma:literal>그</emma:literal>
              </emma:interpretation>
              <emma:interpretation id="interp228" emma:lang="ko-KR" emma:confidence="0">
                <emma:literal>느</emma:literal>
              </emma:interpretation>
              <emma:interpretation id="interp229" emma:lang="ko-KR" emma:confidence="0">
                <emma:literal>ㄷ</emma:literal>
              </emma:interpretation>
            </emma:one-of>
          </emma:emma>
        </inkml:annotationXML>
        <inkml:trace contextRef="#ctx0" brushRef="#br1" timeOffset="154752.2718">8120 6837 61,'-10'10'72,"10"-10"0,-8 0-3,8 0-1,0 0-35,0 0-12,7-10-4,7 3-3,4-3-1,4 2-2,4-2 0,0 1 0,6-2-3,-1 7-3,-2 1-1,-1-1-1,-6 2-1,-1 0-1,-6 2-2,1 0-5,-7-1-7,-9 1-11,8-1-18,-8 1-34,-7 7-3,-8 1-5,-3-1-3,-5-2 6</inkml:trace>
        <inkml:trace contextRef="#ctx0" brushRef="#br1" timeOffset="154923.8721">8164 6923 36,'-16'13'80,"9"-2"2,1-4-2,6-7-4,7 7 1,10-7-51,10-7-14,6 3 0,7-6-4,2 2-4,3-4-4,-1 1-13,-3 16-36,-5-9-27,-3-4-1,-12-2-6,0 3-5,-12-1-2</inkml:trace>
      </inkml:traceGroup>
      <inkml:traceGroup>
        <inkml:annotationXML>
          <emma:emma xmlns:emma="http://www.w3.org/2003/04/emma" version="1.0">
            <emma:interpretation id="{79E4C051-2EC6-4FEB-8F6D-4001DFD185FC}" emma:medium="tactile" emma:mode="ink">
              <msink:context xmlns:msink="http://schemas.microsoft.com/ink/2010/main" type="line" rotatedBoundingBox="11290,8644 25024,8259 25055,9356 11321,9742"/>
            </emma:interpretation>
          </emma:emma>
        </inkml:annotationXML>
        <inkml:traceGroup>
          <inkml:annotationXML>
            <emma:emma xmlns:emma="http://www.w3.org/2003/04/emma" version="1.0">
              <emma:interpretation id="{93C1B7ED-8F19-44A0-9B84-EDD8F8591C5C}" emma:medium="tactile" emma:mode="ink">
                <msink:context xmlns:msink="http://schemas.microsoft.com/ink/2010/main" type="inkWord" rotatedBoundingBox="11290,8645 11438,8640 11461,9482 11314,9486"/>
              </emma:interpretation>
              <emma:one-of disjunction-type="recognition" id="oneOf46">
                <emma:interpretation id="interp230" emma:lang="ko-KR" emma:confidence="0">
                  <emma:literal>l</emma:literal>
                </emma:interpretation>
                <emma:interpretation id="interp231" emma:lang="ko-KR" emma:confidence="0">
                  <emma:literal>1</emma:literal>
                </emma:interpretation>
                <emma:interpretation id="interp232" emma:lang="ko-KR" emma:confidence="0">
                  <emma:literal>I</emma:literal>
                </emma:interpretation>
                <emma:interpretation id="interp233" emma:lang="ko-KR" emma:confidence="0">
                  <emma:literal>ㅣ</emma:literal>
                </emma:interpretation>
                <emma:interpretation id="interp234" emma:lang="ko-KR" emma:confidence="0">
                  <emma:literal>(</emma:literal>
                </emma:interpretation>
              </emma:one-of>
            </emma:emma>
          </inkml:annotationXML>
          <inkml:trace contextRef="#ctx0" brushRef="#br1" timeOffset="155563.4732">9392 6309 41,'-12'-22'67,"-4"-5"4,9 7-4,-6-1-3,6 9-38,7 12-1,0 0 0,7 23-5,-2 19 0,5 12-2,-5 11 1,4 13 3,-4 9-3,-1 2-12,-2-4-7,-1-8 0,0-9 0,1-9 0,-2-13 0,1-13 0,3-12 0,2-11 0,6-7-10,3-6-70,1-12-3,4-5-1,0-9-7,3-4-4</inkml:trace>
        </inkml:traceGroup>
        <inkml:traceGroup>
          <inkml:annotationXML>
            <emma:emma xmlns:emma="http://www.w3.org/2003/04/emma" version="1.0">
              <emma:interpretation id="{555F0082-7073-4352-9408-71D9CCA6150C}" emma:medium="tactile" emma:mode="ink">
                <msink:context xmlns:msink="http://schemas.microsoft.com/ink/2010/main" type="inkWord" rotatedBoundingBox="11640,8924 11750,8921 11764,9445 11655,9448"/>
              </emma:interpretation>
              <emma:one-of disjunction-type="recognition" id="oneOf47">
                <emma:interpretation id="interp235" emma:lang="ko-KR" emma:confidence="0">
                  <emma:literal>i</emma:literal>
                </emma:interpretation>
                <emma:interpretation id="interp236" emma:lang="ko-KR" emma:confidence="0">
                  <emma:literal>ⅰ</emma:literal>
                </emma:interpretation>
                <emma:interpretation id="interp237" emma:lang="ko-KR" emma:confidence="0">
                  <emma:literal>「</emma:literal>
                </emma:interpretation>
                <emma:interpretation id="interp238" emma:lang="ko-KR" emma:confidence="0">
                  <emma:literal>고</emma:literal>
                </emma:interpretation>
                <emma:interpretation id="interp23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55781.8736">9699 6713 44,'11'-4'82,"-1"6"1,-3 7-3,-2 7-3,-5 6 1,-5 9-56,-2 4-9,4 1 0,-2 1-5,2-4-3,-3-1-3,5-9 2,0-9-4,2-3-6,-1-11-12,8 0-36,2-10-23,-2-8-2,2-6-6,-3-10-6,2 0 1</inkml:trace>
          <inkml:trace contextRef="#ctx0" brushRef="#br1" timeOffset="155953.4739">9724 6547 54,'-7'-13'89,"-1"3"-3,4-1-5,-3 1-3,5 1-4,14 1-57,-12 8-11,0 0-11,0 0-13,9 8-25,-1 1-35,6 3 0,1 1-5,9-1-1,-4 0 1</inkml:trace>
        </inkml:traceGroup>
        <inkml:traceGroup>
          <inkml:annotationXML>
            <emma:emma xmlns:emma="http://www.w3.org/2003/04/emma" version="1.0">
              <emma:interpretation id="{EFD3E2D4-B17E-4B1B-918E-D63987E3DF4E}" emma:medium="tactile" emma:mode="ink">
                <msink:context xmlns:msink="http://schemas.microsoft.com/ink/2010/main" type="inkWord" rotatedBoundingBox="11966,9093 12318,9083 12327,9419 11975,9428"/>
              </emma:interpretation>
              <emma:one-of disjunction-type="recognition" id="oneOf48">
                <emma:interpretation id="interp240" emma:lang="ko-KR" emma:confidence="0">
                  <emma:literal>n</emma:literal>
                </emma:interpretation>
                <emma:interpretation id="interp241" emma:lang="ko-KR" emma:confidence="0">
                  <emma:literal>서</emma:literal>
                </emma:interpretation>
                <emma:interpretation id="interp242" emma:lang="ko-KR" emma:confidence="0">
                  <emma:literal>어</emma:literal>
                </emma:interpretation>
                <emma:interpretation id="interp243" emma:lang="ko-KR" emma:confidence="0">
                  <emma:literal>7</emma:literal>
                </emma:interpretation>
                <emma:interpretation id="interp244" emma:lang="ko-KR" emma:confidence="0">
                  <emma:literal>八</emma:literal>
                </emma:interpretation>
              </emma:one-of>
            </emma:emma>
          </inkml:annotationXML>
          <inkml:trace contextRef="#ctx0" brushRef="#br1" timeOffset="156359.0746">10084 6653 19,'0'0'71,"4"15"9,-4-2-1,0 6-3,-6 4 0,1 8-51,-5 1-3,2 1 0,-2-4-6,2-3-5,1-1-2,-1-7-4,2-9-5,6-9 0,0 0 0,0 0 0,0-12 0,3-6 0,7-7 0,4-6 0,3-1 0,5-2 0,5 2 0,0 1 0,4 7 0,0 5-2,1 7 4,-2 7-2,1 7 0,-9 9 0,-3 9 0,-4 8 0,-5 1 0,-8 7 0,-2-1 0,0 0 0,-6-4 0,0-1 0,1-8 0,-1-1 0,2-5-14,4-5-67,4-7-3,-4-4-4,21-7-6,-9-7-2</inkml:trace>
        </inkml:traceGroup>
        <inkml:traceGroup>
          <inkml:annotationXML>
            <emma:emma xmlns:emma="http://www.w3.org/2003/04/emma" version="1.0">
              <emma:interpretation id="{1B73438F-B6A6-4F06-9626-1BA1E491FB5B}" emma:medium="tactile" emma:mode="ink">
                <msink:context xmlns:msink="http://schemas.microsoft.com/ink/2010/main" type="inkWord" rotatedBoundingBox="12529,9046 13032,9032 13042,9366 12538,9380"/>
              </emma:interpretation>
              <emma:one-of disjunction-type="recognition" id="oneOf49">
                <emma:interpretation id="interp245" emma:lang="ko-KR" emma:confidence="0">
                  <emma:literal>e</emma:literal>
                </emma:interpretation>
                <emma:interpretation id="interp246" emma:lang="ko-KR" emma:confidence="0">
                  <emma:literal>으</emma:literal>
                </emma:interpretation>
                <emma:interpretation id="interp247" emma:lang="ko-KR" emma:confidence="0">
                  <emma:literal>오</emma:literal>
                </emma:interpretation>
                <emma:interpretation id="interp248" emma:lang="ko-KR" emma:confidence="0">
                  <emma:literal>ㄷ</emma:literal>
                </emma:interpretation>
                <emma:interpretation id="interp24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56795.8754">10595 6742 42,'-14'9'78,"14"-9"0,0 0-1,0 0-4,-1 31-1,6-31-48,12 3-8,-1-3-4,8 1-2,3-1-2,5-1-1,1-4-1,3 0-2,3-8-2,-2-1 0,0-4-2,-4 0 0,-7-6-2,-6 1 1,-8 1-1,-12 2 1,-10 5 0,-9 7 2,-13 7 2,-5 5 0,-3 13-3,-5 10 0,2 1 0,4 8 0,9 0 0,7 4 0,10-6 0,12 0 0,9-7 0,14-7 0,14-2 0,5-10 0,10-1 0,4-7-68,2-5-18,6-3-1,-8-12-7,2 3-5</inkml:trace>
        </inkml:traceGroup>
        <inkml:traceGroup>
          <inkml:annotationXML>
            <emma:emma xmlns:emma="http://www.w3.org/2003/04/emma" version="1.0">
              <emma:interpretation id="{F4522DED-2D9D-4B8D-82F3-04EF23A7C158}" emma:medium="tactile" emma:mode="ink">
                <msink:context xmlns:msink="http://schemas.microsoft.com/ink/2010/main" type="inkWord" rotatedBoundingBox="13078,9018 13552,9005 13561,9313 13086,9326"/>
              </emma:interpretation>
              <emma:one-of disjunction-type="recognition" id="oneOf50">
                <emma:interpretation id="interp250" emma:lang="ko-KR" emma:confidence="0">
                  <emma:literal>a</emma:literal>
                </emma:interpretation>
                <emma:interpretation id="interp251" emma:lang="ko-KR" emma:confidence="0">
                  <emma:literal>0</emma:literal>
                </emma:interpretation>
                <emma:interpretation id="interp252" emma:lang="ko-KR" emma:confidence="0">
                  <emma:literal>다</emma:literal>
                </emma:interpretation>
                <emma:interpretation id="interp253" emma:lang="ko-KR" emma:confidence="0">
                  <emma:literal>라</emma:literal>
                </emma:interpretation>
                <emma:interpretation id="interp254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157201.4761">11430 6623 7,'11'-16'63,"-4"1"0,-6 5 4,-1 10 5,-17-10 5,-7 13-46,-3 9 1,-8 6-2,-4 9 1,-2 2 0,3 10-24,-1-4-7,11 5 0,8-8 0,11-1 0,9-6 0,10-10 0,11-6 0,8-9 0,9-9 0,5-8 0,-2-10 0,2-4-2,-7-1-21,-4-2 6,-5 6 5,-10 0 4,-4 12 5,-10 5 8,-3 11 9,0 0 4,-4 10-1,1 4-6,-2 4-11,5 1 0,0-2 0,4 2 0,3-3 0,3-2 0,1-6 0,4 2-12,15-2-68,-19-7-2,4-1-3,-1-6-5,1-4-5</inkml:trace>
        </inkml:traceGroup>
        <inkml:traceGroup>
          <inkml:annotationXML>
            <emma:emma xmlns:emma="http://www.w3.org/2003/04/emma" version="1.0">
              <emma:interpretation id="{1E6101A6-0E41-4FA2-8403-52497466F2B1}" emma:medium="tactile" emma:mode="ink">
                <msink:context xmlns:msink="http://schemas.microsoft.com/ink/2010/main" type="inkWord" rotatedBoundingBox="13628,8957 13962,8948 13972,9325 13639,9335"/>
              </emma:interpretation>
              <emma:one-of disjunction-type="recognition" id="oneOf51">
                <emma:interpretation id="interp255" emma:lang="ko-KR" emma:confidence="0">
                  <emma:literal>r</emma:literal>
                </emma:interpretation>
                <emma:interpretation id="interp256" emma:lang="ko-KR" emma:confidence="0">
                  <emma:literal>v</emma:literal>
                </emma:interpretation>
                <emma:interpretation id="interp257" emma:lang="ko-KR" emma:confidence="0">
                  <emma:literal>V</emma:literal>
                </emma:interpretation>
                <emma:interpretation id="interp258" emma:lang="ko-KR" emma:confidence="0">
                  <emma:literal>"</emma:literal>
                </emma:interpretation>
                <emma:interpretation id="interp25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157513.4766">11711 6534 80,'10'-8'90,"-6"12"-2,-4 13-4,0 8-1,-8 23-2,5-12-76,-1 4-5,-2 4 0,1-2 0,-1-3 0,2-5 0,0-10 0,4-6 0,0-18 0,7 0 0,5-19 0,4-9 0,3-11 0,1-5 0,5-3 0,3 1 0,-1 2 0,2 5 0,-2 11 0,-3 2 0,-3 10 0,0 7 0,-5 8 0,-6 1 0,-10 0-81,12 9-1,-12-9-2,10 17-7,-10-17-4</inkml:trace>
        </inkml:traceGroup>
        <inkml:traceGroup>
          <inkml:annotationXML>
            <emma:emma xmlns:emma="http://www.w3.org/2003/04/emma" version="1.0">
              <emma:interpretation id="{0665E4DE-00FD-4859-8C2B-9C91BA6CF184}" emma:medium="tactile" emma:mode="ink">
                <msink:context xmlns:msink="http://schemas.microsoft.com/ink/2010/main" type="inkWord" rotatedBoundingBox="14485,8871 15000,8857 15013,9331 14499,9346"/>
              </emma:interpretation>
              <emma:one-of disjunction-type="recognition" id="oneOf52">
                <emma:interpretation id="interp260" emma:lang="ko-KR" emma:confidence="0">
                  <emma:literal>오</emma:literal>
                </emma:interpretation>
                <emma:interpretation id="interp261" emma:lang="ko-KR" emma:confidence="0">
                  <emma:literal>C</emma:literal>
                </emma:interpretation>
                <emma:interpretation id="interp262" emma:lang="ko-KR" emma:confidence="0">
                  <emma:literal>c</emma:literal>
                </emma:interpretation>
                <emma:interpretation id="interp263" emma:lang="ko-KR" emma:confidence="0">
                  <emma:literal>으</emma:literal>
                </emma:interpretation>
                <emma:interpretation id="interp26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158059.4776">12676 6586 14,'0'0'40,"8"-4"-3,3-4 9,3-3-25,3-1 7,-1-2 5,-1-2 0,-1-2 3,-3 0 0,-4 0 0,-4 1-2,-3 3-12,-7 5-5,-7 9-4,-7 3-1,-6 15 1,-5 9 0,-2 10 1,-1 7-1,2 3-13,6 4 0,11 5 0,11-8 0,8-3 0,16-7 0,11-11 0,10-7 0,6-8 0,3-9 0,6-6 0,-6-19 0,-8 1-83,36-6-3,-37-9-2,-4 0-7,-7-4-1</inkml:trace>
        </inkml:traceGroup>
        <inkml:traceGroup>
          <inkml:annotationXML>
            <emma:emma xmlns:emma="http://www.w3.org/2003/04/emma" version="1.0">
              <emma:interpretation id="{1AA11724-D603-4F05-9BDA-6075D91522C0}" emma:medium="tactile" emma:mode="ink">
                <msink:context xmlns:msink="http://schemas.microsoft.com/ink/2010/main" type="inkWord" rotatedBoundingBox="14949,8852 15989,8823 16001,9259 14961,9288"/>
              </emma:interpretation>
              <emma:one-of disjunction-type="recognition" id="oneOf53">
                <emma:interpretation id="interp265" emma:lang="ko-KR" emma:confidence="0">
                  <emma:literal>얘</emma:literal>
                </emma:interpretation>
                <emma:interpretation id="interp266" emma:lang="ko-KR" emma:confidence="0">
                  <emma:literal>패</emma:literal>
                </emma:interpretation>
                <emma:interpretation id="interp267" emma:lang="ko-KR" emma:confidence="0">
                  <emma:literal>웨</emma:literal>
                </emma:interpretation>
                <emma:interpretation id="interp268" emma:lang="ko-KR" emma:confidence="0">
                  <emma:literal>펴</emma:literal>
                </emma:interpretation>
                <emma:interpretation id="interp269" emma:lang="ko-KR" emma:confidence="0">
                  <emma:literal>메</emma:literal>
                </emma:interpretation>
              </emma:one-of>
            </emma:emma>
          </inkml:annotationXML>
          <inkml:trace contextRef="#ctx0" brushRef="#br1" timeOffset="158870.679">13162 6503 0,'5'-9'80,"-5"9"6,-7 0 0,-9 9-4,-4 8-2,-6 22-23,1-12-34,-1 2-6,5 6-17,4-6 0,12 1 0,6-7 0,13-7 0,12-5 0,7-9 0,5-2 0,0-11 0,-2-7 0,-6-1 0,-6-9 0,-9-3 0,-12 0 0,-6-1 0,-12 5 0,-5-2 0,-2 5 0,0 2 0,0 5 0,3 3 0,5 3 0,7-2 0,7 3 0,0 10 0,21-11 0,0 8 0,3 3 0,5 0 0,4 8 0,3 7 0,-3 3 0,-2 6 0,0 1 0,-3 9 0,-3 6 0,-6-2 0,-4 3 0,-8-1 0,-1-3 0,-6-3 0,0-5 0,-3-9 0,-3-6 0,6-14 0,-9 7 0,9-14 0,-2-7 0,2-7 0,6-5 0,2-4 0,4-6 0,6 0 0,3 2 0,4 1 0,4 5 0,2 3 0,3 5 0,-4 9 0,-5 9 0,-2 4 0,-6 11 0,-5 6 0,-8 7 0,-4 6 0,-3 3 0,-9-3 0,4 0 0,-2-10 0,0 1 0,2-9 0,8-14 0,0 0 0,0 0 0,0-15 0,8-7 0,6-5 0,6-6 0,4-1 0,3-4 0,0 6 0,2 1 0,-1 8 0,2 10 0,-4 13 0,-1 3 0,-7 14 0,-3 9 0,-4 7 0,-4 5 0,-4 1 0,-3-3 0,0-1 0,-3-4 0,0 0 0,-1-11 0,4 1 0,19-32-66,-19 11-20,11 3-2,-11-3-5,14-12-7</inkml:trace>
        </inkml:traceGroup>
        <inkml:traceGroup>
          <inkml:annotationXML>
            <emma:emma xmlns:emma="http://www.w3.org/2003/04/emma" version="1.0">
              <emma:interpretation id="{0A705E6B-4A05-412D-A5BE-B8D2DBCE7F42}" emma:medium="tactile" emma:mode="ink">
                <msink:context xmlns:msink="http://schemas.microsoft.com/ink/2010/main" type="inkWord" rotatedBoundingBox="16129,8648 16532,8636 16550,9266 16147,9277"/>
              </emma:interpretation>
              <emma:one-of disjunction-type="recognition" id="oneOf54">
                <emma:interpretation id="interp270" emma:lang="ko-KR" emma:confidence="0">
                  <emma:literal>b</emma:literal>
                </emma:interpretation>
                <emma:interpretation id="interp271" emma:lang="ko-KR" emma:confidence="0">
                  <emma:literal>S</emma:literal>
                </emma:interpretation>
                <emma:interpretation id="interp272" emma:lang="ko-KR" emma:confidence="0">
                  <emma:literal>s</emma:literal>
                </emma:interpretation>
                <emma:interpretation id="interp273" emma:lang="ko-KR" emma:confidence="0">
                  <emma:literal>6</emma:literal>
                </emma:interpretation>
                <emma:interpretation id="interp27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59588.2803">14228 6278 24,'-9'-21'65,"-4"-2"2,6 9-2,-3 4 3,0 10-27,8 14-1,2 17-7,8 17-6,-4 3-3,6 15 1,-5-1-1,1 1-16,-1-7-8,-1-7 0,0-8 0,1-13 0,-1-7 0,-1-10 0,-3-14 0,11 0 0,-3-8 0,4-9 0,6-6 0,6-1 0,3-7 0,9 3 0,4 1 0,-2 6-4,2 7 0,-2 12 5,-9 4 3,-7 11-1,-10 7-3,-11 9 0,-10 2 0,-16 3 0,-7-6 0,-8-2 0,-4-4 0,-1-1 0,2-4 0,4-6 0,13-8 0,4-3 0,10-34-66,12 27-20,8-5-1,14-10-6,6-7-4</inkml:trace>
        </inkml:traceGroup>
        <inkml:traceGroup>
          <inkml:annotationXML>
            <emma:emma xmlns:emma="http://www.w3.org/2003/04/emma" version="1.0">
              <emma:interpretation id="{F8EC38F7-A9D9-4B93-981B-A15D1F9FC229}" emma:medium="tactile" emma:mode="ink">
                <msink:context xmlns:msink="http://schemas.microsoft.com/ink/2010/main" type="inkWord" rotatedBoundingBox="16739,8810 16850,8807 16862,9237 16751,9240"/>
              </emma:interpretation>
              <emma:one-of disjunction-type="recognition" id="oneOf55">
                <emma:interpretation id="interp275" emma:lang="ko-KR" emma:confidence="0">
                  <emma:literal>i</emma:literal>
                </emma:interpretation>
                <emma:interpretation id="interp276" emma:lang="ko-KR" emma:confidence="0">
                  <emma:literal>ⅰ</emma:literal>
                </emma:interpretation>
                <emma:interpretation id="interp277" emma:lang="ko-KR" emma:confidence="0">
                  <emma:literal>「</emma:literal>
                </emma:interpretation>
                <emma:interpretation id="interp278" emma:lang="ko-KR" emma:confidence="0">
                  <emma:literal>j</emma:literal>
                </emma:interpretation>
                <emma:interpretation id="interp27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159806.6806">14824 6556 73,'6'22'92,"-3"7"-3,-3-1-6,-7 1-1,-2-1-2,7 2-68,-5-5-12,3-3 0,-2-2 0,5-10 0,1-10 0,5 3 0,5-3-80,-7-16-2,9-4-1,-6-10-7,5-6-6</inkml:trace>
          <inkml:trace contextRef="#ctx0" brushRef="#br1" timeOffset="159962.6809">14837 6376 87,'-10'-1'91,"10"1"-5,-10-3-6,10 3-5,0 0-9,6 0-89,31 1-49,-37-1-7,15 12-3,-15-12-6,22 11-4</inkml:trace>
        </inkml:traceGroup>
        <inkml:traceGroup>
          <inkml:annotationXML>
            <emma:emma xmlns:emma="http://www.w3.org/2003/04/emma" version="1.0">
              <emma:interpretation id="{9F205BDD-D739-4F03-B3C7-8486BF333844}" emma:medium="tactile" emma:mode="ink">
                <msink:context xmlns:msink="http://schemas.microsoft.com/ink/2010/main" type="inkWord" rotatedBoundingBox="17024,8803 17509,8789 17522,9227 17036,9241"/>
              </emma:interpretation>
              <emma:one-of disjunction-type="recognition" id="oneOf56">
                <emma:interpretation id="interp280" emma:lang="ko-KR" emma:confidence="0">
                  <emma:literal>~</emma:literal>
                </emma:interpretation>
                <emma:interpretation id="interp281" emma:lang="ko-KR" emma:confidence="0">
                  <emma:literal>N</emma:literal>
                </emma:interpretation>
                <emma:interpretation id="interp282" emma:lang="ko-KR" emma:confidence="0">
                  <emma:literal>w</emma:literal>
                </emma:interpretation>
                <emma:interpretation id="interp283" emma:lang="ko-KR" emma:confidence="0">
                  <emma:literal>W</emma:literal>
                </emma:interpretation>
                <emma:interpretation id="interp284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160602.282">15096 6750 22,'0'0'67,"-13"17"7,13-17 1,-1 13-3,1-1-26,0-12-7,1 11-6,-1-11-9,11 0-4,-2-7-5,-5-5-3,8-11-3,-1-6-6,6-1-3,-1-9 0,1 1 0,-1-1 0,2 0 0,-3 1 0,-1 9 0,-5 5 0,-1 9 0,-8 15 0,14-1 0,-10 8 0,0 10 0,1 11 0,1 1 0,5 4 0,-1 0 0,3-3 0,5-3 0,3-5 0,1-7 0,3-5 0,0-9 0,-1-1 0,-2-11 0,-1-3 0,-6-6 0,-2-6 0,-4 0 0,-3-5 0,-3-3 0,-3 2 0,0 0 0,0 1 0,-3 5 0,-1 2 0,4 5 0,-3 6 0,3 13 0,0 0-39,0 0-43,4-1-4,-4 1-4,11 9-3,-11-9-2</inkml:trace>
        </inkml:traceGroup>
        <inkml:traceGroup>
          <inkml:annotationXML>
            <emma:emma xmlns:emma="http://www.w3.org/2003/04/emma" version="1.0">
              <emma:interpretation id="{4F07EDAF-A43E-46C1-8850-CDB1900FD48A}" emma:medium="tactile" emma:mode="ink">
                <msink:context xmlns:msink="http://schemas.microsoft.com/ink/2010/main" type="inkWord" rotatedBoundingBox="17715,8731 18390,8712 18403,9166 17728,9185"/>
              </emma:interpretation>
              <emma:one-of disjunction-type="recognition" id="oneOf57">
                <emma:interpretation id="interp285" emma:lang="ko-KR" emma:confidence="0">
                  <emma:literal>머</emma:literal>
                </emma:interpretation>
                <emma:interpretation id="interp286" emma:lang="ko-KR" emma:confidence="0">
                  <emma:literal>꺼</emma:literal>
                </emma:interpretation>
                <emma:interpretation id="interp287" emma:lang="ko-KR" emma:confidence="0">
                  <emma:literal>쩌</emma:literal>
                </emma:interpretation>
                <emma:interpretation id="interp288" emma:lang="ko-KR" emma:confidence="0">
                  <emma:literal>매</emma:literal>
                </emma:interpretation>
                <emma:interpretation id="interp289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160851.8823">15803 6365 6,'16'8'77,"-5"8"6,-1 5 1,-9 4-4,-1 4-2,-4 4-42,-7 3-5,0 1-9,0-2-8,2-4-14,-1-5 0,3-3 0,3-3 0,4-5 0,0-6 0,0-9 0,1 9 0,-1-9-5,0 0-38,11 9-14,-11-15-25,4-3-2,-4-5-5,2 1-1</inkml:trace>
          <inkml:trace contextRef="#ctx0" brushRef="#br1" timeOffset="161117.0829">15785 6569 32,'1'-25'61,"9"-4"4,-2-1 2,5-28-19,4 32-6,4-2-3,0 3-1,1 4-8,1 2-6,1 7-2,-1 4-2,1 8-6,-2 4-5,-3 13-9,-1 4 0,-4 10 0,-5 5 0,0 5 0,-4 2 0,-2-2 0,-3-2 0,0-6 0,-2-7 0,1-5 0,1-21 0,-3 12-64,13-12-20,-10-6-1,-1-7-7,-8-8-5</inkml:trace>
          <inkml:trace contextRef="#ctx0" brushRef="#br1" timeOffset="161460.2835">15997 6535 41,'-15'9'80,"15"-9"-1,-14 10-4,14-10-2,0 0-1,-12 0-51,28 0-11,12 0-8,5-3-11,1-3-21,8-2-18,-4-3-22,4-5-6,-7-2-4,0-2 25,-6-4 13,-4 3 22,-5-1 40,-2 3 27,-4 2 32,-4 6-1,-1 3 1,-9 8-27,13 4-5,-11 9-10,0 11-12,-2 3-9,0 6-8,-2 2-8,1 5 0,0-2 0,1-5 0,0-4 0,2-2 0,0-11-27,2-4-52,33-4-3,-37-8-3,6-6-7,-6-10-5</inkml:trace>
        </inkml:traceGroup>
        <inkml:traceGroup>
          <inkml:annotationXML>
            <emma:emma xmlns:emma="http://www.w3.org/2003/04/emma" version="1.0">
              <emma:interpretation id="{D6CA8445-8889-422D-9398-F10141F5084D}" emma:medium="tactile" emma:mode="ink">
                <msink:context xmlns:msink="http://schemas.microsoft.com/ink/2010/main" type="inkWord" rotatedBoundingBox="18134,8765 18677,8749 18687,9093 18144,9109"/>
              </emma:interpretation>
              <emma:one-of disjunction-type="recognition" id="oneOf58">
                <emma:interpretation id="interp290" emma:lang="ko-KR" emma:confidence="0">
                  <emma:literal>ㄱ</emma:literal>
                </emma:interpretation>
                <emma:interpretation id="interp291" emma:lang="ko-KR" emma:confidence="0">
                  <emma:literal>기</emma:literal>
                </emma:interpretation>
                <emma:interpretation id="interp292" emma:lang="ko-KR" emma:confidence="0">
                  <emma:literal>거</emma:literal>
                </emma:interpretation>
                <emma:interpretation id="interp293" emma:lang="ko-KR" emma:confidence="0">
                  <emma:literal>7</emma:literal>
                </emma:interpretation>
                <emma:interpretation id="interp29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161834.6842">16205 6413 73,'-12'-3'78,"2"-1"1,10 4-4,0-10 0,11-6-26,13 11-26,6-1-6,4 0-5,9 1-1,0-2-4,5 3-1,-1-2-2,-2 5-6,-3-5-6,-4 2-4,-3 0-1,-10-1 0,-2 1-1,-8 0 0,-1 4 4,-14 0 8,11 5 8,-10 7 7,-1 5 3,0 9 1,-4 4 2,0 4 0,-4 2-19,1 4 0,-3-5 0,5-1 0,-2-6 0,3-7 0,1-4 0,3-7 0,0-10-7,8-7-74,7-6-3,-4-15-3,7-1-7,0-15-5</inkml:trace>
        </inkml:traceGroup>
        <inkml:traceGroup>
          <inkml:annotationXML>
            <emma:emma xmlns:emma="http://www.w3.org/2003/04/emma" version="1.0">
              <emma:interpretation id="{8EC533B3-8DF4-4B9D-A3A8-0BCF4AAF5622}" emma:medium="tactile" emma:mode="ink">
                <msink:context xmlns:msink="http://schemas.microsoft.com/ink/2010/main" type="inkWord" rotatedBoundingBox="18596,8644 18703,8641 18705,8677 18597,8680"/>
              </emma:interpretation>
              <emma:one-of disjunction-type="recognition" id="oneOf59">
                <emma:interpretation id="interp295" emma:lang="ko-KR" emma:confidence="0">
                  <emma:literal>'</emma:literal>
                </emma:interpretation>
                <emma:interpretation id="interp296" emma:lang="ko-KR" emma:confidence="0">
                  <emma:literal>‘</emma:literal>
                </emma:interpretation>
                <emma:interpretation id="interp297" emma:lang="ko-KR" emma:confidence="0">
                  <emma:literal>`</emma:literal>
                </emma:interpretation>
                <emma:interpretation id="interp298" emma:lang="ko-KR" emma:confidence="0">
                  <emma:literal>"</emma:literal>
                </emma:interpretation>
                <emma:interpretation id="interp299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161990.6843">16751 6239 74,'-22'-9'89,"3"6"-5,2-4-4,2 2-3,2-4-3,13 9-67,-19 0-16,19 0-63,-3 14-5,3-14-3,0 13-4,0-13-5</inkml:trace>
        </inkml:traceGroup>
        <inkml:traceGroup>
          <inkml:annotationXML>
            <emma:emma xmlns:emma="http://www.w3.org/2003/04/emma" version="1.0">
              <emma:interpretation id="{6304C302-7040-4B5E-81F5-6AC0E524CB38}" emma:medium="tactile" emma:mode="ink">
                <msink:context xmlns:msink="http://schemas.microsoft.com/ink/2010/main" type="inkWord" rotatedBoundingBox="18838,8739 19746,8714 19757,9094 18849,9119"/>
              </emma:interpretation>
              <emma:one-of disjunction-type="recognition" id="oneOf60">
                <emma:interpretation id="interp300" emma:lang="ko-KR" emma:confidence="0">
                  <emma:literal>애</emma:literal>
                </emma:interpretation>
                <emma:interpretation id="interp301" emma:lang="ko-KR" emma:confidence="0">
                  <emma:literal>예</emma:literal>
                </emma:interpretation>
                <emma:interpretation id="interp302" emma:lang="ko-KR" emma:confidence="0">
                  <emma:literal>억</emma:literal>
                </emma:interpretation>
                <emma:interpretation id="interp303" emma:lang="ko-KR" emma:confidence="0">
                  <emma:literal>에</emma:literal>
                </emma:interpretation>
                <emma:interpretation id="interp304" emma:lang="ko-KR" emma:confidence="0">
                  <emma:literal>ㅯ</emma:literal>
                </emma:interpretation>
              </emma:one-of>
            </emma:emma>
          </inkml:annotationXML>
          <inkml:trace contextRef="#ctx0" brushRef="#br1" timeOffset="163020.2863">17039 6347 36,'0'0'73,"11"-12"2,-11 12-1,10-13 0,-10 13-33,2-10-7,-2 10-9,-7 0-6,-9 10-3,-5 6-3,-2 7-2,-5 5-2,1 6-1,3 1-5,6 1-3,11-4 0,12-6 0,18-4 0,9-13 0,9-5 0,3-4 0,3-7 0,-4-9 0,-6-7 0,-10-2 0,-13-2 0,-11 2 0,-7-2 0,-13 2 0,-3 1 0,-4 2 0,4 6 0,3 1 0,7 3 0,10 2 0,6 0 0,15 4 0,8 3 0,5 3 0,5 5 0,-2 8 0,1 5 0,-5 10 0,-9 6 0,-8 3 0,-7 2 0,-9-3 0,-6 0 0,-3-4 0,-4-8 0,2-6 0,3-5 0,8-13 0,0 0 0,0 0 0,9-13 0,8-5 0,1-7 0,3-6 0,3-3 0,5-2 0,0 2 0,3 4 0,0 4 0,-1 4 0,2 11 0,-1 5 0,-3 9 0,-4 13 0,-3 11 0,-7 6 0,-4 5 0,-5 2 0,-2-1 0,0-5 0,-4-2 0,0-8 0,1-7 0,5-4 0,-6-13 0,0 0-73,16 0-13,-16 0 0,17-17-8,-12-3-3</inkml:trace>
        </inkml:traceGroup>
        <inkml:traceGroup>
          <inkml:annotationXML>
            <emma:emma xmlns:emma="http://www.w3.org/2003/04/emma" version="1.0">
              <emma:interpretation id="{A4507616-628D-4F41-96B8-47A3880D2198}" emma:medium="tactile" emma:mode="ink">
                <msink:context xmlns:msink="http://schemas.microsoft.com/ink/2010/main" type="inkWord" rotatedBoundingBox="20570,8427 21461,8402 21482,9155 20591,9180"/>
              </emma:interpretation>
              <emma:one-of disjunction-type="recognition" id="oneOf61">
                <emma:interpretation id="interp305" emma:lang="ko-KR" emma:confidence="0">
                  <emma:literal>아</emma:literal>
                </emma:interpretation>
                <emma:interpretation id="interp306" emma:lang="ko-KR" emma:confidence="0">
                  <emma:literal>알</emma:literal>
                </emma:interpretation>
                <emma:interpretation id="interp307" emma:lang="ko-KR" emma:confidence="0">
                  <emma:literal>악</emma:literal>
                </emma:interpretation>
                <emma:interpretation id="interp308" emma:lang="ko-KR" emma:confidence="0">
                  <emma:literal>상</emma:literal>
                </emma:interpretation>
                <emma:interpretation id="interp309" emma:lang="ko-KR" emma:confidence="0">
                  <emma:literal>엥</emma:literal>
                </emma:interpretation>
              </emma:one-of>
            </emma:emma>
          </inkml:annotationXML>
          <inkml:trace contextRef="#ctx0" brushRef="#br1" timeOffset="163940.6879">18757 6348 58,'6'-12'79,"-6"12"0,-1-13-2,-9 13 2,-7 4-36,-1 10-6,-2 8-12,-4 6-7,5 6-4,4 3-12,8 3-2,7-8 0,17-5 0,13-8 0,11-13 0,7-6 0,3-8 0,-2-9 0,-9-6 0,-7-3 0,-17-1 0,-10 0 0,-12 1 0,-14 4 0,-11 4 0,-5 2 0,3 6 0,-3 1 0,9 4 0,6 1-43,13 0-39,13-3-2,15-7-4,16 4-4,2-11 0</inkml:trace>
          <inkml:trace contextRef="#ctx0" brushRef="#br1" timeOffset="164424.2887">19077 6341 17,'-22'-3'77,"10"2"5,2 1-1,10 0-1,1 7-1,19-3-43,14 0-9,6 1-8,8-4-6,5 4-13,3-5 0,2 0 0,-8 0 0,-5 0 0,-15 0-24,-6-2-56,-6-1-2,-18 3-4,8-17-6,-13 3-4</inkml:trace>
          <inkml:trace contextRef="#ctx0" brushRef="#br1" timeOffset="164221.4883">19459 6026 33,'0'-16'61,"-3"1"7,-12 1 0,-3 3-25,-3 9-2,-2 2-2,-5 7 0,5 10-6,-2 7-6,4 11-5,-2 7-2,8 12-3,0 5-17,6 5 0,7 4 0,2 0 0,0-2 0,5-6 0,5-6 0,1-8 0,-2-11 0,1-9 0,-2-5 0,1-11 0,-9-10 0,0 0-66,1-9-19,-2-12-1,-5-1-6,-5-6-5</inkml:trace>
        </inkml:traceGroup>
        <inkml:traceGroup>
          <inkml:annotationXML>
            <emma:emma xmlns:emma="http://www.w3.org/2003/04/emma" version="1.0">
              <emma:interpretation id="{8D54AD6C-A378-4F7E-AEA6-6433E26B4879}" emma:medium="tactile" emma:mode="ink">
                <msink:context xmlns:msink="http://schemas.microsoft.com/ink/2010/main" type="inkWord" rotatedBoundingBox="22549,8461 23178,8443 23205,9408 22576,9426"/>
              </emma:interpretation>
              <emma:one-of disjunction-type="recognition" id="oneOf62">
                <emma:interpretation id="interp310" emma:lang="ko-KR" emma:confidence="0">
                  <emma:literal>8</emma:literal>
                </emma:interpretation>
                <emma:interpretation id="interp311" emma:lang="ko-KR" emma:confidence="0">
                  <emma:literal>웅</emma:literal>
                </emma:interpretation>
                <emma:interpretation id="interp312" emma:lang="ko-KR" emma:confidence="0">
                  <emma:literal>동</emma:literal>
                </emma:interpretation>
                <emma:interpretation id="interp313" emma:lang="ko-KR" emma:confidence="0">
                  <emma:literal>옹</emma:literal>
                </emma:interpretation>
                <emma:interpretation id="interp314" emma:lang="ko-KR" emma:confidence="0">
                  <emma:literal>응</emma:literal>
                </emma:interpretation>
              </emma:one-of>
            </emma:emma>
          </inkml:annotationXML>
          <inkml:trace contextRef="#ctx0" brushRef="#br1" timeOffset="165500.6906">20950 6226 10,'0'0'54,"0"0"6,0 0 5,8 0-24,-8 0-2,0 0-5,11-9-6,-11 9-6,10-11-2,-5 2-5,1 1-5,-2-4-2,2 2-2,-2-1-1,1-3 0,-2 1-1,-3-4 1,0 1-2,-3-1 1,-4 2-3,-2-2 1,-7 4 0,-3 2 0,-10 5 1,0 5 1,-7 1 1,-2 7 2,-3 2 0,2 8 1,-1 3 0,4 0-1,7 3-1,7 6 0,7-3-1,12 4-5,3-2 0,18 0 0,10-3 0,10-4 0,8-4 0,3-10 0,4-3 0,-1-4 0,-1-1 0,-4-5 0,-10-5 0,-9 2 0,-10 1 0,-7 2 0,-11 6 0,0 0 0,0 0 0,-17 13 0,2 11 0,-10 10 0,2 14 0,-5 10 0,1 11 0,2 4 0,7 5 0,6-7 0,10-1 0,9-12 0,16-13 0,12-14 0,8-17 0,5-10 0,3-5 0,-2-13 0,-4-7 0,-12-4 0,-13-6 0,-11-2 0,-15 3 0,-16 0 0,-12 0 0,-11 2 0,-4 4 0,-5 2 0,3 7 0,3 4 0,8 1 0,10 4 0,2 1 0,10 3-73,18 2-14,0 0 0,8 6-7,8-6-3</inkml:trace>
        </inkml:traceGroup>
        <inkml:traceGroup>
          <inkml:annotationXML>
            <emma:emma xmlns:emma="http://www.w3.org/2003/04/emma" version="1.0">
              <emma:interpretation id="{ECC6FACF-8B8A-4F60-8958-30CFAE9DD465}" emma:medium="tactile" emma:mode="ink">
                <msink:context xmlns:msink="http://schemas.microsoft.com/ink/2010/main" type="inkWord" rotatedBoundingBox="23348,8910 23494,8906 23503,9214 23357,9218"/>
              </emma:interpretation>
              <emma:one-of disjunction-type="recognition" id="oneOf63">
                <emma:interpretation id="interp315" emma:lang="ko-KR" emma:confidence="0">
                  <emma:literal>.</emma:literal>
                </emma:interpretation>
                <emma:interpretation id="interp316" emma:lang="ko-KR" emma:confidence="0">
                  <emma:literal>1</emma:literal>
                </emma:interpretation>
                <emma:interpretation id="interp317" emma:lang="ko-KR" emma:confidence="0">
                  <emma:literal>I</emma:literal>
                </emma:interpretation>
                <emma:interpretation id="interp318" emma:lang="ko-KR" emma:confidence="0">
                  <emma:literal>]</emma:literal>
                </emma:interpretation>
                <emma:interpretation id="interp319" emma:lang="ko-KR" emma:confidence="0">
                  <emma:literal>)</emma:literal>
                </emma:interpretation>
              </emma:one-of>
            </emma:emma>
          </inkml:annotationXML>
          <inkml:trace contextRef="#ctx0" brushRef="#br1" timeOffset="165797.0912">21395 6485 29,'8'-13'79,"-8"13"2,0 0 2,0 0-3,3 16 2,41 2-48,-37 9-10,3 5-5,1 2-19,0 1 0,0-2 0,0 0 0,1-9 0,-4-1 0,1-8 0,-9-15 0,9 14 0,-9-14 0,0 0-48,-5 0-30,-3-17-9,5 0-5,-3-8-6,6-4 0</inkml:trace>
        </inkml:traceGroup>
        <inkml:traceGroup>
          <inkml:annotationXML>
            <emma:emma xmlns:emma="http://www.w3.org/2003/04/emma" version="1.0">
              <emma:interpretation id="{BEB91624-CA2F-43A0-B67A-A81925E3C3C1}" emma:medium="tactile" emma:mode="ink">
                <msink:context xmlns:msink="http://schemas.microsoft.com/ink/2010/main" type="inkWord" rotatedBoundingBox="23800,8918 23930,8915 23938,9215 23809,9219"/>
              </emma:interpretation>
              <emma:one-of disjunction-type="recognition" id="oneOf64">
                <emma:interpretation id="interp320" emma:lang="ko-KR" emma:confidence="0">
                  <emma:literal>)</emma:literal>
                </emma:interpretation>
                <emma:interpretation id="interp321" emma:lang="ko-KR" emma:confidence="0">
                  <emma:literal>,</emma:literal>
                </emma:interpretation>
                <emma:interpretation id="interp322" emma:lang="ko-KR" emma:confidence="0">
                  <emma:literal>」</emma:literal>
                </emma:interpretation>
                <emma:interpretation id="interp323" emma:lang="ko-KR" emma:confidence="0">
                  <emma:literal>3</emma:literal>
                </emma:interpretation>
                <emma:interpretation id="interp32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66530.2924">21873 6480 50,'17'8'77,"-3"3"0,6 7 0,-3 4-3,-1-1-31,-3 7-14,-5 4-5,-5-1-7,-6 1-4,-7-5-2,-5-5-3,-3-3-2,-2-6-3,-1-5-8,4-2-22,6-3-49,2-6-2,7-8-5,2-8-6,11-2-3</inkml:trace>
        </inkml:traceGroup>
        <inkml:traceGroup>
          <inkml:annotationXML>
            <emma:emma xmlns:emma="http://www.w3.org/2003/04/emma" version="1.0">
              <emma:interpretation id="{CE2AB730-EAEA-459C-8A26-C4F0DCFFD2CB}" emma:medium="tactile" emma:mode="ink">
                <msink:context xmlns:msink="http://schemas.microsoft.com/ink/2010/main" type="inkWord" rotatedBoundingBox="24153,8391 24591,8379 24618,9348 24180,9361"/>
              </emma:interpretation>
              <emma:one-of disjunction-type="recognition" id="oneOf65">
                <emma:interpretation id="interp325" emma:lang="ko-KR" emma:confidence="0">
                  <emma:literal>8</emma:literal>
                </emma:interpretation>
                <emma:interpretation id="interp326" emma:lang="ko-KR" emma:confidence="0">
                  <emma:literal>동</emma:literal>
                </emma:interpretation>
                <emma:interpretation id="interp327" emma:lang="ko-KR" emma:confidence="0">
                  <emma:literal>움</emma:literal>
                </emma:interpretation>
                <emma:interpretation id="interp328" emma:lang="ko-KR" emma:confidence="0">
                  <emma:literal>옹</emma:literal>
                </emma:interpretation>
                <emma:interpretation id="interp329" emma:lang="ko-KR" emma:confidence="0">
                  <emma:literal>응</emma:literal>
                </emma:interpretation>
              </emma:one-of>
            </emma:emma>
          </inkml:annotationXML>
          <inkml:trace contextRef="#ctx0" brushRef="#br1" timeOffset="167294.6938">22522 6167 29,'0'-9'60,"0"9"1,0-12-2,0 12-3,6-12-37,-6 12-2,12-11-7,-5 2-2,-7 9 0,17-17-1,-10 9 0,-1-3 1,1-1-2,-3-1 0,1-2-2,-5 0 1,0 2-1,-3-1 0,-3 0 3,-6 1-1,0 5 2,-8-2 2,-2 6 0,-7 3 3,0 1 0,-7 10 0,-2 2 1,1 9-1,-2 3-2,5 3-1,2 3-5,11 3-5,6-1 0,12-4 0,9-1 0,12-7 0,11-4 0,8-7 0,7-3 0,1-5 0,2-1 0,-4 0 0,-4-1 0,-9 1 0,-7 1 0,-10 11 0,-13 7 0,-6 11 0,-12 7 0,-8 9 0,-6 12 0,-3 7 0,3 7 0,3 0 0,8-5 0,9-5 0,12-11 0,12-10 0,13-15 0,8-11 0,9-14 0,-2-5 0,1-14 0,-3-3 0,-7-4 0,-12-3 0,-8-3 0,-11 0 0,-7 3 0,-12 5 0,-9 1 0,-5 3 0,0 4 0,-3 5 0,6 1 0,7 7 0,5-5-10,9 4-75,9 3-1,16-10-2,10 3-6,3-1-3</inkml:trace>
        </inkml:traceGroup>
        <inkml:traceGroup>
          <inkml:annotationXML>
            <emma:emma xmlns:emma="http://www.w3.org/2003/04/emma" version="1.0">
              <emma:interpretation id="{072DA726-B01B-4B6B-B7D3-873CF38D75F0}" emma:medium="tactile" emma:mode="ink">
                <msink:context xmlns:msink="http://schemas.microsoft.com/ink/2010/main" type="inkWord" rotatedBoundingBox="24693,8844 25040,8834 25047,9104 24700,9113"/>
              </emma:interpretation>
              <emma:one-of disjunction-type="recognition" id="oneOf66">
                <emma:interpretation id="interp330" emma:lang="ko-KR" emma:confidence="0">
                  <emma:literal>2</emma:literal>
                </emma:interpretation>
                <emma:interpretation id="interp331" emma:lang="ko-KR" emma:confidence="0">
                  <emma:literal>그</emma:literal>
                </emma:interpretation>
                <emma:interpretation id="interp332" emma:lang="ko-KR" emma:confidence="0">
                  <emma:literal>z</emma:literal>
                </emma:interpretation>
                <emma:interpretation id="interp333" emma:lang="ko-KR" emma:confidence="0">
                  <emma:literal>고</emma:literal>
                </emma:interpretation>
                <emma:interpretation id="interp33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167700.2945">22802 6454 23,'-12'-4'70,"-2"1"6,1-2 1,2 0-1,11 5-33,-12-10-6,12 10-11,7-7-7,9 2-4,7 0-5,5 2-4,6-1-3,-1 4 0,0 0-1,-2 7 0,-6 2 0,-7 8 1,-11 2 0,-7 4 1,-10 3 0,-6 2 3,-5-4-7,-2 1 0,1-7 0,2-2 0,9-4 0,9 1 0,7-8 0,13-3 0,8 0 0,4 2 0,5-3 0,2 5 0,-9-6-2,-5 2-80,-1 2-2,-22-4-4,0 0-5,-7-1-6</inkml:trace>
        </inkml:traceGroup>
      </inkml:traceGroup>
    </inkml:traceGroup>
    <inkml:traceGroup>
      <inkml:annotationXML>
        <emma:emma xmlns:emma="http://www.w3.org/2003/04/emma" version="1.0">
          <emma:interpretation id="{24AF069D-9C8D-4224-9BF4-844A0A7989E2}" emma:medium="tactile" emma:mode="ink">
            <msink:context xmlns:msink="http://schemas.microsoft.com/ink/2010/main" type="paragraph" rotatedBoundingBox="2657,11257 22559,10521 22597,11549 2695,122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BA7E63-DA21-4546-B38C-01F5EE81EFD9}" emma:medium="tactile" emma:mode="ink">
              <msink:context xmlns:msink="http://schemas.microsoft.com/ink/2010/main" type="inkBullet" rotatedBoundingBox="2657,11257 3595,11222 3633,12250 2695,12285"/>
            </emma:interpretation>
            <emma:one-of disjunction-type="recognition" id="oneOf67">
              <emma:interpretation id="interp335" emma:lang="ko-KR" emma:confidence="0">
                <emma:literal>㉩</emma:literal>
              </emma:interpretation>
              <emma:interpretation id="interp336" emma:lang="ko-KR" emma:confidence="0">
                <emma:literal>㉨</emma:literal>
              </emma:interpretation>
              <emma:interpretation id="interp337" emma:lang="ko-KR" emma:confidence="0">
                <emma:literal>8</emma:literal>
              </emma:interpretation>
              <emma:interpretation id="interp338" emma:lang="ko-KR" emma:confidence="0">
                <emma:literal>㉤</emma:literal>
              </emma:interpretation>
              <emma:interpretation id="interp339" emma:lang="ko-KR" emma:confidence="0">
                <emma:literal>중</emma:literal>
              </emma:interpretation>
            </emma:one-of>
          </emma:emma>
        </inkml:annotationXML>
        <inkml:trace contextRef="#ctx0" brushRef="#br1" timeOffset="172115.1023">1206 8927 50,'-7'-14'64,"0"0"0,-1 0 0,-4 0 0,-28-6-39,29 7-2,-2 3-3,0 0-3,-3 4-2,-2 1-1,-1 5-3,-7 9 0,-3 12-3,-3 9-1,-2 7 2,-3 11 0,1 13 0,1 8 2,5 9-1,4 1-4,9 5-6,6 0 0,10-4 0,5-2 0,13-10 0,9-8 0,11-14 0,10-7 0,12-13 0,7-8 0,9-8 0,-1-9 0,5-8 0,-2-7 0,-4-3 0,-6-8 0,-7-7 0,-7-4 0,-9-8 0,-8-8 0,-11 1 0,-10-9 0,-12-2 0,-8-5 0,-13-1 0,-7 3 0,-10 6 0,-5 6 0,-2 9 0,-2 6 0,6 15 0,0 6-15,3 13-70,5 5 20,5-1-23,11 6-4,2-4-1</inkml:trace>
        <inkml:trace contextRef="#ctx0" brushRef="#br1" timeOffset="171522.3009">891 9164 16,'-10'-5'58,"10"5"4,-14-7 3,14 7 1,0 0-32,-10 0-4,10 0-2,0 0-4,0 0-3,0 0-4,10 2-2,3-5-4,4-1-4,3-3-2,7 3-1,6-3 0,6 4-1,2 2 0,3 1-2,-4 8-1,-4 3 1,-4 7 0,-10 5 1,-12 4 1,-10 4 2,-14-1 1,-11 3 1,-7-3 0,-5 2-2,0-8-5,0-4 0,8-4 0,7-7 0,9-3 0,13-6 0,0 0 0,22 0 0,6-3 0,6 1 0,-1 0 0,6 2 0,-3 1 0,-6 7 0,-6 7 0,-12 3 0,-12 5 0,-7 2 0,-12 2 0,-9 1 0,-2-3 0,-3-3 0,1-2 0,2-5 0,5-3 0,4-9 0,10-24-14,11 21-69,-11-15-2,14-1-4,5-10-7,13 0-2</inkml:trace>
      </inkml:traceGroup>
      <inkml:traceGroup>
        <inkml:annotationXML>
          <emma:emma xmlns:emma="http://www.w3.org/2003/04/emma" version="1.0">
            <emma:interpretation id="{6537596E-FDF8-4BF8-ADC6-4C8EF0E2F2D7}" emma:medium="tactile" emma:mode="ink">
              <msink:context xmlns:msink="http://schemas.microsoft.com/ink/2010/main" type="line" rotatedBoundingBox="5383,11216 22562,10581 22597,11548 5419,12183"/>
            </emma:interpretation>
          </emma:emma>
        </inkml:annotationXML>
        <inkml:traceGroup>
          <inkml:annotationXML>
            <emma:emma xmlns:emma="http://www.w3.org/2003/04/emma" version="1.0">
              <emma:interpretation id="{8C085048-5FA2-4ABE-BC73-43AC72E82B55}" emma:medium="tactile" emma:mode="ink">
                <msink:context xmlns:msink="http://schemas.microsoft.com/ink/2010/main" type="inkWord" rotatedBoundingBox="5396,11564 5917,11545 5939,12121 5418,12140"/>
              </emma:interpretation>
              <emma:one-of disjunction-type="recognition" id="oneOf68">
                <emma:interpretation id="interp340" emma:lang="ko-KR" emma:confidence="0">
                  <emma:literal>C</emma:literal>
                </emma:interpretation>
                <emma:interpretation id="interp341" emma:lang="ko-KR" emma:confidence="0">
                  <emma:literal>c</emma:literal>
                </emma:interpretation>
                <emma:interpretation id="interp342" emma:lang="ko-KR" emma:confidence="0">
                  <emma:literal>으</emma:literal>
                </emma:interpretation>
                <emma:interpretation id="interp343" emma:lang="ko-KR" emma:confidence="0">
                  <emma:literal>e</emma:literal>
                </emma:interpretation>
                <emma:interpretation id="interp344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173285.1043">3641 9290 25,'6'8'53,"-6"-8"5,0 0 0,0 0-1,11-2-40,-11 2-2,5-13-2,-2 3 1,4-2 0,-3-6-3,0 1-2,0-2 0,0 2-1,-4-3 0,0 4-2,-2-1-1,-9 7 0,-3 6 0,-4 0 4,-3 8 3,-1 10 3,-4 14 1,-1 7 1,-1 12 2,5 5-1,2 10-3,8 0-15,8-2 0,5-5 0,11-5 0,14-10 0,11-9 0,9-12 0,6-9 0,7-6 0,1-4 0,-4-9 0,-2-2 0,-9 0 0,-10-4 0,-6 8 0,-10-2-46,-10 1-40,-8 8-3,-1-11-4,1 11-4,-13-18 0</inkml:trace>
        </inkml:traceGroup>
        <inkml:traceGroup>
          <inkml:annotationXML>
            <emma:emma xmlns:emma="http://www.w3.org/2003/04/emma" version="1.0">
              <emma:interpretation id="{237F3E33-DA7C-47EB-9669-5C9D8540398D}" emma:medium="tactile" emma:mode="ink">
                <msink:context xmlns:msink="http://schemas.microsoft.com/ink/2010/main" type="inkWord" rotatedBoundingBox="6384,11628 6750,11614 6759,11861 6393,11874"/>
              </emma:interpretation>
              <emma:one-of disjunction-type="recognition" id="oneOf69">
                <emma:interpretation id="interp345" emma:lang="ko-KR" emma:confidence="0">
                  <emma:literal>=</emma:literal>
                </emma:interpretation>
                <emma:interpretation id="interp346" emma:lang="ko-KR" emma:confidence="0">
                  <emma:literal>ㄷ</emma:literal>
                </emma:interpretation>
                <emma:interpretation id="interp347" emma:lang="ko-KR" emma:confidence="0">
                  <emma:literal>z</emma:literal>
                </emma:interpretation>
                <emma:interpretation id="interp348" emma:lang="ko-KR" emma:confidence="0">
                  <emma:literal>二</emma:literal>
                </emma:interpretation>
                <emma:interpretation id="interp34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173690.705">4446 9223 49,'0'0'87,"-14"0"-1,14 0-3,0 0-1,-1-7-2,8 2-51,4 3-14,5 1-15,8 1 0,1-1 0,6-2 0,4 1 0,1-4 0,2 2 0,-2 1 0,-4-1 0,-6 2 0,-7-3 0,0 5 0,-8 2-65,-11-2-20,-2 8-2,-13-4-5,-6 6-5</inkml:trace>
          <inkml:trace contextRef="#ctx0" brushRef="#br1" timeOffset="173846.7053">4552 9345 43,'-21'21'87,"10"3"2,5-6-6,4-3-1,4-6-2,9-9-39,11 0-35,4 0-6,4-3 0,3-2 0,2-3 0,-5-1-65,3 3-16,-10-5-2,-3 4-5,-9-5-6,0 3-1</inkml:trace>
        </inkml:traceGroup>
        <inkml:traceGroup>
          <inkml:annotationXML>
            <emma:emma xmlns:emma="http://www.w3.org/2003/04/emma" version="1.0">
              <emma:interpretation id="{60BE6E0C-AE7C-407D-988A-F7F381C405D3}" emma:medium="tactile" emma:mode="ink">
                <msink:context xmlns:msink="http://schemas.microsoft.com/ink/2010/main" type="inkWord" rotatedBoundingBox="7996,11120 8103,11116 8133,11925 8026,11929"/>
              </emma:interpretation>
              <emma:one-of disjunction-type="recognition" id="oneOf70">
                <emma:interpretation id="interp350" emma:lang="ko-KR" emma:confidence="0">
                  <emma:literal>l</emma:literal>
                </emma:interpretation>
                <emma:interpretation id="interp351" emma:lang="ko-KR" emma:confidence="0">
                  <emma:literal>1</emma:literal>
                </emma:interpretation>
                <emma:interpretation id="interp352" emma:lang="ko-KR" emma:confidence="0">
                  <emma:literal>|</emma:literal>
                </emma:interpretation>
                <emma:interpretation id="interp353" emma:lang="ko-KR" emma:confidence="0">
                  <emma:literal>I</emma:literal>
                </emma:interpretation>
                <emma:interpretation id="interp35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174501.9063">6063 8720 25,'-7'-17'57,"2"4"2,1 5 4,4 8-20,-2 6 2,2 19-1,0 12-1,2 14-4,0 10-7,2 14 0,0 4-6,3 3-23,-3-2-3,2-6 0,-2-15 0,0-6 0,0-11 0,1-12 0,0-7 0,-1-7 0,-4-16 0,9 15 0,-9-15-7,10-2-75,4-11-3,-3-8-2,7-2-8,-4-9-3</inkml:trace>
        </inkml:traceGroup>
        <inkml:traceGroup>
          <inkml:annotationXML>
            <emma:emma xmlns:emma="http://www.w3.org/2003/04/emma" version="1.0">
              <emma:interpretation id="{6F9FE775-FCC6-4ED9-8A3F-27B8FC45D607}" emma:medium="tactile" emma:mode="ink">
                <msink:context xmlns:msink="http://schemas.microsoft.com/ink/2010/main" type="inkWord" rotatedBoundingBox="8329,11396 8421,11392 8439,11876 8347,11880"/>
              </emma:interpretation>
              <emma:one-of disjunction-type="recognition" id="oneOf71">
                <emma:interpretation id="interp355" emma:lang="ko-KR" emma:confidence="0">
                  <emma:literal>i</emma:literal>
                </emma:interpretation>
                <emma:interpretation id="interp356" emma:lang="ko-KR" emma:confidence="0">
                  <emma:literal>ⅰ</emma:literal>
                </emma:interpretation>
                <emma:interpretation id="interp357" emma:lang="ko-KR" emma:confidence="0">
                  <emma:literal>!</emma:literal>
                </emma:interpretation>
                <emma:interpretation id="interp358" emma:lang="ko-KR" emma:confidence="0">
                  <emma:literal>「</emma:literal>
                </emma:interpretation>
                <emma:interpretation id="interp35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74720.3068">6382 9138 30,'15'2'81,"-4"9"2,-1 9-3,-3 4-3,-4 6 1,-2 5-50,-1 0-7,0 2-4,0-5-7,0-4-4,-1-6-6,-1-6 0,2-5 0,0-11-16,0 0-61,6-13-3,-2-13-2,6-4-5,-8-11-6</inkml:trace>
          <inkml:trace contextRef="#ctx0" brushRef="#br1" timeOffset="174876.3071">6439 8980 49,'-9'-9'85,"9"9"-3,-16-7-3,16 7-5,-11-7-1,11 7-55,0 0-10,0 0-18,0 12-26,4-3-38,10-2 0,-5 0-5,12-3-5,-3-2-1</inkml:trace>
        </inkml:traceGroup>
        <inkml:traceGroup>
          <inkml:annotationXML>
            <emma:emma xmlns:emma="http://www.w3.org/2003/04/emma" version="1.0">
              <emma:interpretation id="{E158E092-273F-4804-90F6-F388A94098B2}" emma:medium="tactile" emma:mode="ink">
                <msink:context xmlns:msink="http://schemas.microsoft.com/ink/2010/main" type="inkWord" rotatedBoundingBox="8664,11503 8996,11491 9007,11783 8675,11795"/>
              </emma:interpretation>
              <emma:one-of disjunction-type="recognition" id="oneOf72">
                <emma:interpretation id="interp360" emma:lang="ko-KR" emma:confidence="0">
                  <emma:literal>n</emma:literal>
                </emma:interpretation>
                <emma:interpretation id="interp361" emma:lang="ko-KR" emma:confidence="0">
                  <emma:literal>m</emma:literal>
                </emma:interpretation>
                <emma:interpretation id="interp362" emma:lang="ko-KR" emma:confidence="0">
                  <emma:literal>r</emma:literal>
                </emma:interpretation>
                <emma:interpretation id="interp363" emma:lang="ko-KR" emma:confidence="0">
                  <emma:literal>"</emma:literal>
                </emma:interpretation>
                <emma:interpretation id="interp364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175281.9078">6723 9065 52,'5'20'78,"-1"0"2,-1 4-2,0 4-3,-3 1-34,0 7-7,0-5-9,0 0-8,0-5-6,-3-4-1,0-7-2,-1-5-6,4-10-2,0 0 0,-7-8 0,7-10 0,0-4 0,6-8 0,5-1 0,1-2 0,9 1-4,1 3-2,4 4 3,3 10 3,1 8 3,3 7 2,-4 9 0,0 7-5,-5 7 0,-4 4 0,-6 2 0,-3-3 0,-4-1 0,-6-3 0,-1-1 0,0-7 0,-1 1 0,-3-3-58,4-12-24,0 0-3,0 0-5,5-9-5,1-11-1</inkml:trace>
        </inkml:traceGroup>
        <inkml:traceGroup>
          <inkml:annotationXML>
            <emma:emma xmlns:emma="http://www.w3.org/2003/04/emma" version="1.0">
              <emma:interpretation id="{7997846B-BBBB-48FA-9775-1B20876E6D34}" emma:medium="tactile" emma:mode="ink">
                <msink:context xmlns:msink="http://schemas.microsoft.com/ink/2010/main" type="inkWord" rotatedBoundingBox="9113,11390 9759,11366 9773,11736 9127,11760"/>
              </emma:interpretation>
              <emma:one-of disjunction-type="recognition" id="oneOf73">
                <emma:interpretation id="interp365" emma:lang="ko-KR" emma:confidence="0">
                  <emma:literal>e</emma:literal>
                </emma:interpretation>
                <emma:interpretation id="interp366" emma:lang="ko-KR" emma:confidence="0">
                  <emma:literal>으</emma:literal>
                </emma:interpretation>
                <emma:interpretation id="interp367" emma:lang="ko-KR" emma:confidence="0">
                  <emma:literal>오</emma:literal>
                </emma:interpretation>
                <emma:interpretation id="interp368" emma:lang="ko-KR" emma:confidence="0">
                  <emma:literal>ㄷ</emma:literal>
                </emma:interpretation>
                <emma:interpretation id="interp36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75827.9088">7187 9163 36,'0'0'81,"-14"7"0,14-7-4,-5 8-2,5-8-1,8 9-48,9-6-11,2-1-7,10-2-3,5-7-1,8-4-1,2-4 0,4-10-1,3-2 0,-3-5 0,-5 1 0,-6 1-1,-11 1 1,-9 5-2,-12 7 0,-13 9 1,-17 8 2,-8 10 0,-7 5 2,-5 10-5,-4 8 0,4 2 0,5 3 0,10 1 0,10-4 0,9-2 0,11-2 0,9-5 0,11-4 0,6-5 0,10-6 0,7-6 0,4-5 0,5-3 0,1-6-35,-26-6-48,30-4-4,-5-7-3,5 1-3,-11-2 0</inkml:trace>
        </inkml:traceGroup>
        <inkml:traceGroup>
          <inkml:annotationXML>
            <emma:emma xmlns:emma="http://www.w3.org/2003/04/emma" version="1.0">
              <emma:interpretation id="{37E46C13-662C-41BB-A605-A80B4E040892}" emma:medium="tactile" emma:mode="ink">
                <msink:context xmlns:msink="http://schemas.microsoft.com/ink/2010/main" type="inkWord" rotatedBoundingBox="9675,11425 10052,11411 10065,11755 9687,11768"/>
              </emma:interpretation>
              <emma:one-of disjunction-type="recognition" id="oneOf74">
                <emma:interpretation id="interp370" emma:lang="ko-KR" emma:confidence="0">
                  <emma:literal>a</emma:literal>
                </emma:interpretation>
                <emma:interpretation id="interp371" emma:lang="ko-KR" emma:confidence="0">
                  <emma:literal>9</emma:literal>
                </emma:interpretation>
                <emma:interpretation id="interp372" emma:lang="ko-KR" emma:confidence="0">
                  <emma:literal>우</emma:literal>
                </emma:interpretation>
                <emma:interpretation id="interp373" emma:lang="ko-KR" emma:confidence="0">
                  <emma:literal>의</emma:literal>
                </emma:interpretation>
                <emma:interpretation id="interp374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176186.7094">8000 9048 58,'10'-20'76,"-10"0"-1,-3 4 0,-12 6 0,-11 6-29,-3 8-9,-7 12-9,0 5-5,0 9-5,2 4-18,5 4 0,7-1 0,9 0 0,12-4 0,6-6 0,12-7 0,9-8 0,6-8 0,4-9 0,-3-7 0,1-9 0,-2-6 0,-6-5 0,-2-2 0,-9 0 0,-7 4 0,-4 5 0,0 1 0,-4 8 0,0 16 0,0 0 0,-7 0 0,5 14 0,-1 7 0,1 3 0,2 5 0,0 2 0,3 2 0,1-3 0,2-3 0,2-1 0,-1-5 0,5-3 0,-6-4-41,-6-14-40,21-3-3,-13-12-2,6-4-6,-6-11 0</inkml:trace>
        </inkml:traceGroup>
        <inkml:traceGroup>
          <inkml:annotationXML>
            <emma:emma xmlns:emma="http://www.w3.org/2003/04/emma" version="1.0">
              <emma:interpretation id="{3B0C1C42-F955-4904-B3F2-94FA8C9B3F79}" emma:medium="tactile" emma:mode="ink">
                <msink:context xmlns:msink="http://schemas.microsoft.com/ink/2010/main" type="inkWord" rotatedBoundingBox="10134,11405 10524,11390 10538,11758 10148,11772"/>
              </emma:interpretation>
              <emma:one-of disjunction-type="recognition" id="oneOf75">
                <emma:interpretation id="interp375" emma:lang="ko-KR" emma:confidence="0">
                  <emma:literal>r</emma:literal>
                </emma:interpretation>
                <emma:interpretation id="interp376" emma:lang="ko-KR" emma:confidence="0">
                  <emma:literal>V</emma:literal>
                </emma:interpretation>
                <emma:interpretation id="interp377" emma:lang="ko-KR" emma:confidence="0">
                  <emma:literal>v</emma:literal>
                </emma:interpretation>
                <emma:interpretation id="interp378" emma:lang="ko-KR" emma:confidence="0">
                  <emma:literal>Ⅴ</emma:literal>
                </emma:interpretation>
                <emma:interpretation id="interp37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176498.71">8183 9028 26,'10'-12'76,"-10"12"6,17 0-1,-12 12-3,1 5 1,-1 7-47,2 6-9,-2 3-4,2 5-4,-1-2-15,1 0 0,-3-7 0,0-3 0,0-4 0,-1-9 0,-3-13 0,0 0 0,10-5 0,-2-14 0,0-6 0,5-6 0,2-6 0,3-2 0,2-1 0,5 2 0,3 3 0,-5 4 0,0 5 0,-2 5 0,-3 6 0,-3 6 0,-4 4 0,-2 3-19,-9 2-62,12 0-3,-12 0-3,12 6-4,-3 0-3</inkml:trace>
        </inkml:traceGroup>
        <inkml:traceGroup>
          <inkml:annotationXML>
            <emma:emma xmlns:emma="http://www.w3.org/2003/04/emma" version="1.0">
              <emma:interpretation id="{DBD394F0-8D4D-44EA-BA88-838FE29528EF}" emma:medium="tactile" emma:mode="ink">
                <msink:context xmlns:msink="http://schemas.microsoft.com/ink/2010/main" type="inkWord" rotatedBoundingBox="11157,11345 11693,11325 11705,11658 11170,11678"/>
              </emma:interpretation>
              <emma:one-of disjunction-type="recognition" id="oneOf76">
                <emma:interpretation id="interp380" emma:lang="ko-KR" emma:confidence="0">
                  <emma:literal>c</emma:literal>
                </emma:interpretation>
                <emma:interpretation id="interp381" emma:lang="ko-KR" emma:confidence="0">
                  <emma:literal>C</emma:literal>
                </emma:interpretation>
                <emma:interpretation id="interp382" emma:lang="ko-KR" emma:confidence="0">
                  <emma:literal>0</emma:literal>
                </emma:interpretation>
                <emma:interpretation id="interp383" emma:lang="ko-KR" emma:confidence="0">
                  <emma:literal>〇</emma:literal>
                </emma:interpretation>
                <emma:interpretation id="interp38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177122.7111">9472 8933 55,'0'0'63,"-11"-7"0,11 7-1,-14-7-1,-66 0-37,80 7-2,-11-10-1,11 10-1,-12 0 2,1 6 3,-6 8-1,1 6-1,-6 7-5,1 6-10,3 7-8,1-1 0,8 0 0,9-2 0,11-6 0,11-7 0,12-7 0,15-12 0,8-5 0,4-12 0,0-6-73,6-4-11,-6-10-1,-1-6-6,-10-5-6</inkml:trace>
        </inkml:traceGroup>
        <inkml:traceGroup>
          <inkml:annotationXML>
            <emma:emma xmlns:emma="http://www.w3.org/2003/04/emma" version="1.0">
              <emma:interpretation id="{031D006A-188D-4139-A454-C4D21D7E3A6D}" emma:medium="tactile" emma:mode="ink">
                <msink:context xmlns:msink="http://schemas.microsoft.com/ink/2010/main" type="inkWord" rotatedBoundingBox="11664,11220 12667,11183 12683,11618 11680,11655"/>
              </emma:interpretation>
              <emma:one-of disjunction-type="recognition" id="oneOf77">
                <emma:interpretation id="interp385" emma:lang="ko-KR" emma:confidence="0">
                  <emma:literal>예</emma:literal>
                </emma:interpretation>
                <emma:interpretation id="interp386" emma:lang="ko-KR" emma:confidence="0">
                  <emma:literal>얘</emma:literal>
                </emma:interpretation>
                <emma:interpretation id="interp387" emma:lang="ko-KR" emma:confidence="0">
                  <emma:literal>메</emma:literal>
                </emma:interpretation>
                <emma:interpretation id="interp388" emma:lang="ko-KR" emma:confidence="0">
                  <emma:literal>㈎</emma:literal>
                </emma:interpretation>
                <emma:interpretation id="interp389" emma:lang="ko-KR" emma:confidence="0">
                  <emma:literal>에</emma:literal>
                </emma:interpretation>
              </emma:one-of>
            </emma:emma>
          </inkml:annotationXML>
          <inkml:trace contextRef="#ctx0" brushRef="#br1" timeOffset="177902.7124">9921 8775 49,'-18'8'87,"0"16"1,-9 3-4,-1 10-1,-2 0-2,1 7-53,5 0-17,8 1-11,8-4 0,8-11 0,13-6 0,14-10 0,3-5 0,2-9 0,3-9 0,-1-7 0,-10-6 0,-4-2 0,-12-6 0,-8 2 0,-4 0 0,-9 1 0,-3 0 0,1 1 0,4 3 0,7-1 0,4 4 0,8 2 0,11 1 0,9 9 0,3 2 0,4 6 0,-2 14 0,-4 10 0,-7 9 0,-4 6 0,-6 5 0,-9 4 0,-3-1 0,-4-3 0,-3-7 0,-1-7 0,1-4 0,0-14 0,7-12 0,0 0 0,0-5 0,5-12 0,8-10 0,2-3 0,6-6 0,1 0 0,1-1 0,2 3 0,0 8 0,-3 3 0,0 9 0,1 6 0,-5 8 0,-4 5 0,1 10 0,-5 8 0,-1 1 0,-2 6 0,-3-2 0,-1 0 0,-3-3 0,0-4 0,0-6 0,0-15 0,3 9 0,-3-9 0,12-15 0,1-6 0,2-5 0,6-4 0,-1-3 0,6 1 0,-1 2 0,1 5 0,2 8 0,-2 7 0,-4 10 0,-1 7 0,-7 10 0,-5 6 0,-2 5 0,-4 3 0,-3 2 0,0 0 0,-4-2 0,0-6 0,0-4 0,4-5 0,0-6 0,0-10 0,5 0 0,5-5 0,-2-10-24,-1-6-60,1-5-3,-1-6-2,1-7-5,-2-6-2</inkml:trace>
        </inkml:traceGroup>
        <inkml:traceGroup>
          <inkml:annotationXML>
            <emma:emma xmlns:emma="http://www.w3.org/2003/04/emma" version="1.0">
              <emma:interpretation id="{F917DA7B-E3DA-421F-8EB9-BD97FD6A0102}" emma:medium="tactile" emma:mode="ink">
                <msink:context xmlns:msink="http://schemas.microsoft.com/ink/2010/main" type="inkWord" rotatedBoundingBox="12757,10977 13193,10961 13218,11640 12782,11657"/>
              </emma:interpretation>
              <emma:one-of disjunction-type="recognition" id="oneOf78">
                <emma:interpretation id="interp390" emma:lang="ko-KR" emma:confidence="0">
                  <emma:literal>b</emma:literal>
                </emma:interpretation>
                <emma:interpretation id="interp391" emma:lang="ko-KR" emma:confidence="0">
                  <emma:literal>3</emma:literal>
                </emma:interpretation>
                <emma:interpretation id="interp392" emma:lang="ko-KR" emma:confidence="0">
                  <emma:literal>5</emma:literal>
                </emma:interpretation>
                <emma:interpretation id="interp393" emma:lang="ko-KR" emma:confidence="0">
                  <emma:literal>万</emma:literal>
                </emma:interpretation>
                <emma:interpretation id="interp394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178308.3131">10806 8605 12,'18'-31'81,"-3"8"3,3 11 1,-3 10-4,0 12 1,-8 48-25,3-24-33,-6 12-19,-1 8-5,-3 6 0,-3 3 0,-5 0 0,1-6 0,-2-3 0,1-10 0,4-8 0,-2-14 0,5-8 0,1-14 0,0 0 0,14-19 0,1-6 0,4-2 0,9-9 0,4 4 0,5-3 0,0 8 0,4-4 0,-1 13 0,0 7 0,-7 11 0,-5 7 0,-10 14 0,-10 4 0,-8 6 0,-8 9 0,-16-2 0,-5-2 0,-4-5 0,-5-1 0,-1-10 0,-1-3 0,11-4 0,-1-6 0,8-1 0,-3-4 0,9-4-72,7-7-18,4-8-2,5-2-7,0-12-2</inkml:trace>
        </inkml:traceGroup>
        <inkml:traceGroup>
          <inkml:annotationXML>
            <emma:emma xmlns:emma="http://www.w3.org/2003/04/emma" version="1.0">
              <emma:interpretation id="{E4D606B6-6444-4F4F-81C4-9A45B4643D00}" emma:medium="tactile" emma:mode="ink">
                <msink:context xmlns:msink="http://schemas.microsoft.com/ink/2010/main" type="inkWord" rotatedBoundingBox="13323,11156 13458,11151 13474,11580 13339,11585"/>
              </emma:interpretation>
              <emma:one-of disjunction-type="recognition" id="oneOf79">
                <emma:interpretation id="interp395" emma:lang="ko-KR" emma:confidence="0">
                  <emma:literal>i</emma:literal>
                </emma:interpretation>
                <emma:interpretation id="interp396" emma:lang="ko-KR" emma:confidence="0">
                  <emma:literal>「</emma:literal>
                </emma:interpretation>
                <emma:interpretation id="interp397" emma:lang="ko-KR" emma:confidence="0">
                  <emma:literal>r</emma:literal>
                </emma:interpretation>
                <emma:interpretation id="interp398" emma:lang="ko-KR" emma:confidence="0">
                  <emma:literal>ⅰ</emma:literal>
                </emma:interpretation>
                <emma:interpretation id="interp399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178729.5139">11382 8862 62,'-6'7'74,"6"5"4,2 2 0,3 3-1,4 22-25,-4-16-28,-1 5 1,0 4-1,-4-4-7,0-1-17,0-5 0,-1-5 0,-5-7 0,5-1 0,1-9-7,-12-10-72,16-1-4,0-9-2,7-6-6,-4-9-5</inkml:trace>
          <inkml:trace contextRef="#ctx0" brushRef="#br1" timeOffset="178885.5141">11423 8746 77,'-12'-2'93,"-1"-2"-5,13 4-5,-12-8-2,12 8-3,29-15-67,-18 15-11,-11 0-41,11 5-37,4-1-3,-2-3-3,7 3-7,0-4-2</inkml:trace>
        </inkml:traceGroup>
        <inkml:traceGroup>
          <inkml:annotationXML>
            <emma:emma xmlns:emma="http://www.w3.org/2003/04/emma" version="1.0">
              <emma:interpretation id="{945EA7BF-475C-430C-A165-06FEB6DB605D}" emma:medium="tactile" emma:mode="ink">
                <msink:context xmlns:msink="http://schemas.microsoft.com/ink/2010/main" type="inkWord" rotatedBoundingBox="13575,11205 14000,11190 14016,11648 13592,11664"/>
              </emma:interpretation>
              <emma:one-of disjunction-type="recognition" id="oneOf80">
                <emma:interpretation id="interp400" emma:lang="ko-KR" emma:confidence="0">
                  <emma:literal>N</emma:literal>
                </emma:interpretation>
                <emma:interpretation id="interp401" emma:lang="ko-KR" emma:confidence="0">
                  <emma:literal>~</emma:literal>
                </emma:interpretation>
                <emma:interpretation id="interp402" emma:lang="ko-KR" emma:confidence="0">
                  <emma:literal>ⅳ</emma:literal>
                </emma:interpretation>
                <emma:interpretation id="interp403" emma:lang="ko-KR" emma:confidence="0">
                  <emma:literal>Ⅳ</emma:literal>
                </emma:interpretation>
                <emma:interpretation id="interp40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179322.3149">11675 9142 4,'-8'33'70,"0"-6"8,2-9 3,6-18-3,-12 6 0,12-6-45,-3-13-3,3-8-8,0-9-4,0-6-9,8-2-4,4-5 0,3 4-5,0-2 0,4 6 0,-1 6 0,1 6 0,-2 9 0,1 12 0,0 8 0,-2 13 0,1 10 0,-5 3 0,2 5 0,-2 2 0,-1-1 0,2-7 0,-2-8 0,-2-7 0,7-10 0,-1-6 0,3-9 0,0-10 0,-3-6 0,-1-6 0,-2-6 0,-1-2 0,-7-1 0,0 1 0,-4 1 0,2 7 0,-2 2 0,-3 6-64,3 9-24,0 5 1,0 9-5,8-3-4</inkml:trace>
        </inkml:traceGroup>
        <inkml:traceGroup>
          <inkml:annotationXML>
            <emma:emma xmlns:emma="http://www.w3.org/2003/04/emma" version="1.0">
              <emma:interpretation id="{29A01557-B332-4A0C-AEA2-C74B3FFCC1D5}" emma:medium="tactile" emma:mode="ink">
                <msink:context xmlns:msink="http://schemas.microsoft.com/ink/2010/main" type="inkWord" rotatedBoundingBox="14071,11258 14576,11240 14589,11589 14084,11608"/>
              </emma:interpretation>
              <emma:one-of disjunction-type="recognition" id="oneOf81">
                <emma:interpretation id="interp405" emma:lang="ko-KR" emma:confidence="0">
                  <emma:literal>A</emma:literal>
                </emma:interpretation>
                <emma:interpretation id="interp406" emma:lang="ko-KR" emma:confidence="0">
                  <emma:literal>사</emma:literal>
                </emma:interpretation>
                <emma:interpretation id="interp407" emma:lang="ko-KR" emma:confidence="0">
                  <emma:literal>가</emma:literal>
                </emma:interpretation>
                <emma:interpretation id="interp408" emma:lang="ko-KR" emma:confidence="0">
                  <emma:literal>소</emma:literal>
                </emma:interpretation>
                <emma:interpretation id="interp409" emma:lang="ko-KR" emma:confidence="0">
                  <emma:literal>까</emma:literal>
                </emma:interpretation>
              </emma:one-of>
            </emma:emma>
          </inkml:annotationXML>
          <inkml:trace contextRef="#ctx0" brushRef="#br1" timeOffset="179759.1157">12207 8868 54,'13'10'80,"-1"2"5,-8 7-4,-4 5-1,33 4-33,-60 6-8,9 1-7,0 2-19,0-6-13,-1-3 0,2-7 0,5-5 0,4-9 0,8-7 0,-2-6 0,5-11 0,2-4 0,6-6 0,1-5 0,7-5 0,1-5 0,3 5 0,1-2 0,3 7 0,0 3 0,3 7 0,-3 8 0,-3 10 0,-3 4 0,0 12 0,-6 6 0,-1 9 0,-5 4 0,-2 5 0,-4 1 0,4 4 0,-4-4 0,-1-4 0,0-4 0,2-8 0,-3-7 0,-1-14-12,10 7-72,-10-7-3,0-14-5,-8-1-4,-1 1-5</inkml:trace>
          <inkml:trace contextRef="#ctx0" brushRef="#br1" timeOffset="179915.116">12341 9099 19,'-21'-3'89,"9"3"-1,2-3-2,10 3-6,4-10 1,10-42-22,11 43-50,4 0-9,3-2 0,2 7 0,2-6 0,-2 4-78,1 2-3,-8-2-1,-2 4-6,-7-4-5,-1 3 4</inkml:trace>
        </inkml:traceGroup>
        <inkml:traceGroup>
          <inkml:annotationXML>
            <emma:emma xmlns:emma="http://www.w3.org/2003/04/emma" version="1.0">
              <emma:interpretation id="{3814E215-CDCC-4323-9D36-16AFCFA68277}" emma:medium="tactile" emma:mode="ink">
                <msink:context xmlns:msink="http://schemas.microsoft.com/ink/2010/main" type="inkWord" rotatedBoundingBox="14602,11121 15195,11099 15213,11588 14620,11610"/>
              </emma:interpretation>
              <emma:one-of disjunction-type="recognition" id="oneOf82">
                <emma:interpretation id="interp410" emma:lang="ko-KR" emma:confidence="0">
                  <emma:literal>아</emma:literal>
                </emma:interpretation>
                <emma:interpretation id="interp411" emma:lang="ko-KR" emma:confidence="0">
                  <emma:literal>성</emma:literal>
                </emma:interpretation>
                <emma:interpretation id="interp412" emma:lang="ko-KR" emma:confidence="0">
                  <emma:literal>과</emma:literal>
                </emma:interpretation>
                <emma:interpretation id="interp413" emma:lang="ko-KR" emma:confidence="0">
                  <emma:literal>사</emma:literal>
                </emma:interpretation>
                <emma:interpretation id="interp414" emma:lang="ko-KR" emma:confidence="0">
                  <emma:literal>九</emma:literal>
                </emma:interpretation>
              </emma:one-of>
            </emma:emma>
          </inkml:annotationXML>
          <inkml:trace contextRef="#ctx0" brushRef="#br1" timeOffset="180336.3167">12912 8792 27,'-11'0'83,"11"0"2,-11 19 0,4-1-5,1 9 1,6 5-43,-1 7-17,-2 3-10,0 5-11,0-6 0,2-6 0,0-7 0,1-6 0,0-7 0,0-7 0,0-8 0,-11-7-70,11-4-12,-4-7-2,4-4-6,-9-7-7</inkml:trace>
          <inkml:trace contextRef="#ctx0" brushRef="#br1" timeOffset="180710.7174">12697 8881 58,'-18'-7'91,"5"0"-2,2-2-6,11 9-3,2-20-1,7 10-53,15-2-21,9 6-5,7-3 0,8 0 0,6-5 0,2 6 0,-1-3 0,-2 6 0,-6-3-11,-5 2-38,23 5-30,-37-2-4,-28 3 22,18 4-3,-6 2 8,-12-6 18,4 16 33,-4-3 47,-29 4 39,25 5 2,12 1-24,-11 5-1,-3 6-6,0 2-10,1-3-13,0 1-29,0-6 0,2-3 0,0-5 0,3-3 0,0-17 0,0 0-11,13 0-69,-8-12-3,1-4-1,1-9-8,5-4-5</inkml:trace>
          <inkml:trace contextRef="#ctx0" brushRef="#br1" timeOffset="180866.7176">13233 8703 78,'-14'-12'92,"6"5"-5,-5 0-6,5 2-1,8 5-3,-11-8-65,11 8-13,0 0-19,-4 11-28,4-2-31,8 2 0,3-1-7,11 1-4,3-4 2</inkml:trace>
        </inkml:traceGroup>
        <inkml:traceGroup>
          <inkml:annotationXML>
            <emma:emma xmlns:emma="http://www.w3.org/2003/04/emma" version="1.0">
              <emma:interpretation id="{290A2246-95BE-4C05-A547-5C43A7786A9F}" emma:medium="tactile" emma:mode="ink">
                <msink:context xmlns:msink="http://schemas.microsoft.com/ink/2010/main" type="inkWord" rotatedBoundingBox="15352,11187 16096,11159 16111,11562 15366,11590"/>
              </emma:interpretation>
              <emma:one-of disjunction-type="recognition" id="oneOf83">
                <emma:interpretation id="interp415" emma:lang="ko-KR" emma:confidence="0">
                  <emma:literal>서</emma:literal>
                </emma:interpretation>
                <emma:interpretation id="interp416" emma:lang="ko-KR" emma:confidence="0">
                  <emma:literal>어</emma:literal>
                </emma:interpretation>
                <emma:interpretation id="interp417" emma:lang="ko-KR" emma:confidence="0">
                  <emma:literal>m</emma:literal>
                </emma:interpretation>
                <emma:interpretation id="interp418" emma:lang="ko-KR" emma:confidence="0">
                  <emma:literal>떠</emma:literal>
                </emma:interpretation>
                <emma:interpretation id="interp419" emma:lang="ko-KR" emma:confidence="0">
                  <emma:literal>새</emma:literal>
                </emma:interpretation>
              </emma:one-of>
            </emma:emma>
          </inkml:annotationXML>
          <inkml:trace contextRef="#ctx0" brushRef="#br1" timeOffset="181443.9186">13682 8739 63,'0'0'85,"-17"18"1,-6-4-1,-10 11-1,-6 2-37,1 8-7,0 5-19,1 0-21,12 0 0,8-3 0,11-8 0,7-8 0,16-9 0,6-9 0,4-8 0,2-8 0,-3-10 0,-3-3 0,-2-5 0,-6-4 0,-1 0 0,-5 5 0,0-1 0,0 6 0,2 8 0,-1 3 0,2 7 0,2 7 0,-1 13 0,-1 5 0,-1 8 0,-4 6 0,-4 0 0,-2 5 0,-1-5 0,-3-1 0,-1-5 0,-1-6 0,2-6 0,3-4 0,0-10 0,9 0 0,5-4 0,7-12 0,2-4 0,8-3 0,5-5 0,5 2 0,-1 2 0,1 3 0,-4 7 0,1 7 0,-5 6 0,-6 8 0,-7 7 0,-4 7 0,-6 3 0,-6 0 0,-4 2 0,0-3 0,-2 2 0,-4-4 0,1-3 0,-4-10 0,2 2-54,4 0-31,3-10-3,0 0-4,-10 0-6,10 0 4</inkml:trace>
        </inkml:traceGroup>
        <inkml:traceGroup>
          <inkml:annotationXML>
            <emma:emma xmlns:emma="http://www.w3.org/2003/04/emma" version="1.0">
              <emma:interpretation id="{CCA32751-B8EC-4954-BBE2-BD4240F271FA}" emma:medium="tactile" emma:mode="ink">
                <msink:context xmlns:msink="http://schemas.microsoft.com/ink/2010/main" type="inkWord" rotatedBoundingBox="16897,10880 17771,10848 17801,11652 16927,11684"/>
              </emma:interpretation>
              <emma:one-of disjunction-type="recognition" id="oneOf84">
                <emma:interpretation id="interp420" emma:lang="ko-KR" emma:confidence="0">
                  <emma:literal>악</emma:literal>
                </emma:interpretation>
                <emma:interpretation id="interp421" emma:lang="ko-KR" emma:confidence="0">
                  <emma:literal>역</emma:literal>
                </emma:interpretation>
                <emma:interpretation id="interp422" emma:lang="ko-KR" emma:confidence="0">
                  <emma:literal>상</emma:literal>
                </emma:interpretation>
                <emma:interpretation id="interp423" emma:lang="ko-KR" emma:confidence="0">
                  <emma:literal>엑</emma:literal>
                </emma:interpretation>
                <emma:interpretation id="interp424" emma:lang="ko-KR" emma:confidence="0">
                  <emma:literal>아</emma:literal>
                </emma:interpretation>
              </emma:one-of>
            </emma:emma>
          </inkml:annotationXML>
          <inkml:trace contextRef="#ctx0" brushRef="#br1" timeOffset="182535.9203">15771 8457 54,'30'-17'68,"-13"7"2,-17 0 1,-8 5 0,-20 3-35,-6 2-2,-5 8-6,-2 7-4,-3 7-1,6 8-4,5 3-6,10 10-13,11 5 0,10 8 0,5 2 0,11 3 0,6 1 0,0-2 0,-1-1 0,-1-5 0,-3-8 0,-4-5 0,-4-5 0,-4-6 0,-3-11 0,0-2 0,0-6-77,-10-11-8,-1 0-2,-1-17-6,-1-2-5</inkml:trace>
          <inkml:trace contextRef="#ctx0" brushRef="#br1" timeOffset="182769.9209">15407 8883 52,'-14'-9'90,"1"3"-3,13 6-4,-9-12-1,15 7-2,12-3-51,14 6-21,8-3-8,8 0 0,3-1 0,1 3 0,-1-3 0,-3 5 0,-12 0 0,-36 1-80,26 35 19,-16-35-23,-10 0-6,10-7-5,-10 7 1</inkml:trace>
          <inkml:trace contextRef="#ctx0" brushRef="#br1" timeOffset="182255.1201">15023 8806 48,'11'-7'78,"-3"0"0,-8 7 1,0 0-2,0 6-30,-12 7-10,-6 2-9,1 8-9,-2-1-3,9 0-12,5-2-4,12-7 0,15-6 0,14-7 0,3 0 0,1-12 0,2-3 0,-6-4 0,-9-6 0,-10 0 0,-15 1 0,-7 0 0,-14 3 0,-10 1 0,-6 6 0,-1 3 0,-1 1 0,4 8 0,7 2-49,8-2-32,18 2-3,8-10-4,20-1-4,10-4 1</inkml:trace>
        </inkml:traceGroup>
        <inkml:traceGroup>
          <inkml:annotationXML>
            <emma:emma xmlns:emma="http://www.w3.org/2003/04/emma" version="1.0">
              <emma:interpretation id="{5BA846B0-6ADA-4748-A35A-06494F6A3BDE}" emma:medium="tactile" emma:mode="ink">
                <msink:context xmlns:msink="http://schemas.microsoft.com/ink/2010/main" type="inkWord" rotatedBoundingBox="18731,10804 19335,10781 19359,11428 18755,11451"/>
              </emma:interpretation>
              <emma:one-of disjunction-type="recognition" id="oneOf85">
                <emma:interpretation id="interp425" emma:lang="ko-KR" emma:confidence="0">
                  <emma:literal>A</emma:literal>
                </emma:interpretation>
                <emma:interpretation id="interp426" emma:lang="ko-KR" emma:confidence="0">
                  <emma:literal>丹</emma:literal>
                </emma:interpretation>
                <emma:interpretation id="interp427" emma:lang="ko-KR" emma:confidence="0">
                  <emma:literal>凡</emma:literal>
                </emma:interpretation>
                <emma:interpretation id="interp428" emma:lang="ko-KR" emma:confidence="0">
                  <emma:literal>스</emma:literal>
                </emma:interpretation>
                <emma:interpretation id="interp429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183487.5222">16989 8471 19,'17'-10'74,"-8"3"-1,1 7 4,-10 0-2,-4 17 3,3 10-45,-19 11-6,-3 4-9,-5 11 0,-1 4 1,2 2-19,-2 0 0,10-7 0,1-6 0,5-6 0,5-10 0,4-9 0,3-3 0,1-18 0,0 0 0,0 0 0,4-15 0,0-5 0,-1-10 0,3-6 0,3-7 0,3-7 0,2-7 0,2-3 0,5 2 0,3-4 0,0 8 0,4 1 0,1 9 0,0 8 0,-2 11 0,-1 12 0,-1 10 0,-4 10 0,-2 12 0,-4 14 0,3 10 0,-3 8 0,2 7 0,-5 7 0,6-3 0,-2-2 0,1-3 0,3-8 0,-5-9 0,0-5 0,-1-11 0,-3-9 0,-11-15 0,15 14 0,21-14-48,-27-3-15,-9-8-25,-6-9-2,-4 1-6,-5-5-3</inkml:trace>
          <inkml:trace contextRef="#ctx0" brushRef="#br1" timeOffset="183674.7226">16987 8819 61,'-38'0'86,"12"0"-4,5 0-3,13-5-2,8 5-1,17-6-58,9-1-5,17 0-7,2-2-1,9 1-5,0-1-16,1 2-58,1 1-3,-9-5-2,-3 2-6,-13-1-6</inkml:trace>
        </inkml:traceGroup>
        <inkml:traceGroup>
          <inkml:annotationXML>
            <emma:emma xmlns:emma="http://www.w3.org/2003/04/emma" version="1.0">
              <emma:interpretation id="{1FB7FF7A-DA17-467B-BCB0-ADA528C7C94D}" emma:medium="tactile" emma:mode="ink">
                <msink:context xmlns:msink="http://schemas.microsoft.com/ink/2010/main" type="inkWord" rotatedBoundingBox="19663,11303 19845,11297 19855,11578 19674,11585"/>
              </emma:interpretation>
              <emma:one-of disjunction-type="recognition" id="oneOf86">
                <emma:interpretation id="interp430" emma:lang="ko-KR" emma:confidence="0">
                  <emma:literal>,</emma:literal>
                </emma:interpretation>
                <emma:interpretation id="interp431" emma:lang="ko-KR" emma:confidence="0">
                  <emma:literal>)</emma:literal>
                </emma:interpretation>
                <emma:interpretation id="interp432" emma:lang="ko-KR" emma:confidence="0">
                  <emma:literal>」</emma:literal>
                </emma:interpretation>
                <emma:interpretation id="interp433" emma:lang="ko-KR" emma:confidence="0">
                  <emma:literal>&gt;</emma:literal>
                </emma:interpretation>
                <emma:interpretation id="interp434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184142.7233">17757 8864 13,'22'3'74,"7"8"3,0 2 0,-6 5-3,-5 6 2,-7 3-46,-4 5-4,-12 2-8,-9-3-4,-10-3-2,-5-5-3,0-3-7,-1-11-14,5-1-61,12-6-4,6-7-3,11-7-6,11-11-4,11-2 6</inkml:trace>
        </inkml:traceGroup>
        <inkml:traceGroup>
          <inkml:annotationXML>
            <emma:emma xmlns:emma="http://www.w3.org/2003/04/emma" version="1.0">
              <emma:interpretation id="{251D3631-2B1A-4651-8422-60036CE6C73C}" emma:medium="tactile" emma:mode="ink">
                <msink:context xmlns:msink="http://schemas.microsoft.com/ink/2010/main" type="inkWord" rotatedBoundingBox="20178,10740 20825,10716 20851,11424 20204,11448"/>
              </emma:interpretation>
              <emma:one-of disjunction-type="recognition" id="oneOf87">
                <emma:interpretation id="interp435" emma:lang="ko-KR" emma:confidence="0">
                  <emma:literal>B</emma:literal>
                </emma:interpretation>
                <emma:interpretation id="interp436" emma:lang="ko-KR" emma:confidence="0">
                  <emma:literal>영</emma:literal>
                </emma:interpretation>
                <emma:interpretation id="interp437" emma:lang="ko-KR" emma:confidence="0">
                  <emma:literal>3</emma:literal>
                </emma:interpretation>
                <emma:interpretation id="interp438" emma:lang="ko-KR" emma:confidence="0">
                  <emma:literal>국</emma:literal>
                </emma:interpretation>
                <emma:interpretation id="interp439" emma:lang="ko-KR" emma:confidence="0">
                  <emma:literal>㉡</emma:literal>
                </emma:interpretation>
              </emma:one-of>
            </emma:emma>
          </inkml:annotationXML>
          <inkml:trace contextRef="#ctx0" brushRef="#br1" timeOffset="184969.5244">18329 8509 14,'0'-11'74,"0"-2"0,0 13-3,1-10 0,-1 10 0,7 12-35,-1 3-12,5 9-8,0 7-1,1 5-1,-2 5 0,1-1-3,-2 0-5,2-3-6,-1-3 0,-6-7 0,-2-8 0,0-5 0,0-5 0,-2-9 0,0 0 0,0 0-6,-9-7-26,0-4-18,0-7-30,3-1-3,-5-8 23,-5-1-2,0-4 7,2-2 16,-1 0 25,1-2 30,0 5 48,-4 0 5,2 1-21,5 4 0,0 2 1,1 3-5,3 0-5,3 3-8,4 1-11,2 0-6,10-1-5,6 0-4,15 3-4,4 2 0,10 4-1,5 5 1,5 4-1,1 7 0,0 9 1,-3 6-1,-11 6 2,-8 3-1,-13 1 2,-13 2 0,-13-4 1,-18 0 1,-10-7-2,-11 0-3,-6-5 0,0-1 0,1-5 0,8-1 0,8-6 0,6-2 0,13-3 0,12 0 0,16 0 0,9-3 0,9-1 0,12 4 0,6 0 0,9 9 0,-5 7 0,-1 6 0,-9 4 0,-8 7 0,-11 1 0,-15 3 0,-12-3 0,-15 0 0,-14-3 0,-11-4 0,-8-6 0,-6-6 0,-2-2 0,2-5 0,4-2 0,5-4 0,14 2 0,31-4-42,-20-1-43,20 1-3,7-23-6,17 7-6,8-6 2</inkml:trace>
        </inkml:traceGroup>
        <inkml:traceGroup>
          <inkml:annotationXML>
            <emma:emma xmlns:emma="http://www.w3.org/2003/04/emma" version="1.0">
              <emma:interpretation id="{94CF4E1B-44AD-43F6-A9E2-8E8F3B071B72}" emma:medium="tactile" emma:mode="ink">
                <msink:context xmlns:msink="http://schemas.microsoft.com/ink/2010/main" type="inkWord" rotatedBoundingBox="20930,11365 21132,11358 21142,11602 20940,11610"/>
              </emma:interpretation>
              <emma:one-of disjunction-type="recognition" id="oneOf88">
                <emma:interpretation id="interp440" emma:lang="ko-KR" emma:confidence="0">
                  <emma:literal>,</emma:literal>
                </emma:interpretation>
                <emma:interpretation id="interp441" emma:lang="ko-KR" emma:confidence="0">
                  <emma:literal>」</emma:literal>
                </emma:interpretation>
                <emma:interpretation id="interp442" emma:lang="ko-KR" emma:confidence="0">
                  <emma:literal>』</emma:literal>
                </emma:interpretation>
                <emma:interpretation id="interp443" emma:lang="ko-KR" emma:confidence="0">
                  <emma:literal>’</emma:literal>
                </emma:interpretation>
                <emma:interpretation id="interp444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185141.1251">19132 8922 69,'26'26'87,"-8"0"-3,-12 2-3,-6 0-4,-13-1-1,-4-3-64,-14-3-9,2 3-29,-1-2-47,-3-9-3,8-3-4,7-9-5,18-1-6</inkml:trace>
        </inkml:traceGroup>
        <inkml:traceGroup>
          <inkml:annotationXML>
            <emma:emma xmlns:emma="http://www.w3.org/2003/04/emma" version="1.0">
              <emma:interpretation id="{AEDBC401-E762-4DCC-90EC-DFAF117AB414}" emma:medium="tactile" emma:mode="ink">
                <msink:context xmlns:msink="http://schemas.microsoft.com/ink/2010/main" type="inkWord" rotatedBoundingBox="21814,10810 22569,10782 22591,11373 21836,11401"/>
              </emma:interpretation>
              <emma:one-of disjunction-type="recognition" id="oneOf89">
                <emma:interpretation id="interp445" emma:lang="ko-KR" emma:confidence="0">
                  <emma:literal>C</emma:literal>
                </emma:interpretation>
                <emma:interpretation id="interp446" emma:lang="ko-KR" emma:confidence="0">
                  <emma:literal>c</emma:literal>
                </emma:interpretation>
                <emma:interpretation id="interp447" emma:lang="ko-KR" emma:confidence="0">
                  <emma:literal>&lt;</emma:literal>
                </emma:interpretation>
                <emma:interpretation id="interp448" emma:lang="ko-KR" emma:confidence="0">
                  <emma:literal>으</emma:literal>
                </emma:interpretation>
                <emma:interpretation id="interp449" emma:lang="ko-KR" emma:confidence="0">
                  <emma:literal>(</emma:literal>
                </emma:interpretation>
              </emma:one-of>
            </emma:emma>
          </inkml:annotationXML>
          <inkml:trace contextRef="#ctx0" brushRef="#br1" timeOffset="185702.7261">20290 8368 49,'8'-8'64,"-8"8"8,0 0 6,-15-3-27,-13 8 0,-7 11-3,-11 8-7,-5 7-4,-4 7-17,-2 11-20,2-1 0,13 7 0,13 2 0,18 0 0,13-4 0,26-4 0,20-7 0,20-16 0,12-7 0,11-7 0,4-10 0,-3 0 0,-15-2-17,-8-2-52,-14-7-21,-22-1-1,-11 1-7,-20-7-4</inkml:trace>
        </inkml:traceGroup>
      </inkml:traceGroup>
    </inkml:traceGroup>
    <inkml:traceGroup>
      <inkml:annotationXML>
        <emma:emma xmlns:emma="http://www.w3.org/2003/04/emma" version="1.0">
          <emma:interpretation id="{AB907AED-C8E1-4B08-9FAC-CD20E75E6793}" emma:medium="tactile" emma:mode="ink">
            <msink:context xmlns:msink="http://schemas.microsoft.com/ink/2010/main" type="paragraph" rotatedBoundingBox="10093,12450 26244,11986 26274,13041 10123,1350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52A7C5D-6898-458F-BCAE-D75ED48FFCB2}" emma:medium="tactile" emma:mode="ink">
              <msink:context xmlns:msink="http://schemas.microsoft.com/ink/2010/main" type="line" rotatedBoundingBox="10093,12450 26244,11986 26274,13041 10123,13505"/>
            </emma:interpretation>
          </emma:emma>
        </inkml:annotationXML>
        <inkml:traceGroup>
          <inkml:annotationXML>
            <emma:emma xmlns:emma="http://www.w3.org/2003/04/emma" version="1.0">
              <emma:interpretation id="{F482F776-EE3B-4221-84D1-B185737EDD92}" emma:medium="tactile" emma:mode="ink">
                <msink:context xmlns:msink="http://schemas.microsoft.com/ink/2010/main" type="inkWord" rotatedBoundingBox="10103,12807 10546,12794 10556,13139 10113,13151"/>
              </emma:interpretation>
              <emma:one-of disjunction-type="recognition" id="oneOf90">
                <emma:interpretation id="interp450" emma:lang="ko-KR" emma:confidence="0">
                  <emma:literal>그</emma:literal>
                </emma:interpretation>
                <emma:interpretation id="interp451" emma:lang="ko-KR" emma:confidence="0">
                  <emma:literal>z</emma:literal>
                </emma:interpretation>
                <emma:interpretation id="interp452" emma:lang="ko-KR" emma:confidence="0">
                  <emma:literal>=</emma:literal>
                </emma:interpretation>
                <emma:interpretation id="interp453" emma:lang="ko-KR" emma:confidence="0">
                  <emma:literal>드</emma:literal>
                </emma:interpretation>
                <emma:interpretation id="interp454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186872.7282">8251 10377 22,'-17'0'74,"1"0"8,3-1-4,-2-2 0,4-1-33,0 4-5,2 0-13,0 0-9,9 0-6,0 0-4,0 8-2,10-4-1,5 0-2,7-1 1,2 2-1,5 1 0,4-3 0,1 0-3,5 4-4,-9-5 4,3 4 0,-10 0-76,-12 0-2,-11-6-1,0 14-5,-8-2-5,-18 3-1</inkml:trace>
          <inkml:trace contextRef="#ctx0" brushRef="#br1" timeOffset="187013.1283">8240 10590 73,'-25'27'85,"2"-4"-1,12-2-4,6-6-1,12-2-3,14-4-61,12-2-4,10-3-3,5-4-10,0-4-19,5-3-55,3-2-2,-12-8-3,-1 2-5,-14-5-6</inkml:trace>
        </inkml:traceGroup>
        <inkml:traceGroup>
          <inkml:annotationXML>
            <emma:emma xmlns:emma="http://www.w3.org/2003/04/emma" version="1.0">
              <emma:interpretation id="{28DD2819-832E-4E92-991C-ECB0D7A1346B}" emma:medium="tactile" emma:mode="ink">
                <msink:context xmlns:msink="http://schemas.microsoft.com/ink/2010/main" type="inkWord" rotatedBoundingBox="11397,12506 11493,12503 11515,13282 11419,13285"/>
              </emma:interpretation>
              <emma:one-of disjunction-type="recognition" id="oneOf91">
                <emma:interpretation id="interp455" emma:lang="ko-KR" emma:confidence="0">
                  <emma:literal>l</emma:literal>
                </emma:interpretation>
                <emma:interpretation id="interp456" emma:lang="ko-KR" emma:confidence="0">
                  <emma:literal>1</emma:literal>
                </emma:interpretation>
                <emma:interpretation id="interp457" emma:lang="ko-KR" emma:confidence="0">
                  <emma:literal>I</emma:literal>
                </emma:interpretation>
                <emma:interpretation id="interp458" emma:lang="ko-KR" emma:confidence="0">
                  <emma:literal>Ⅰ</emma:literal>
                </emma:interpretation>
                <emma:interpretation id="interp459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187652.7293">9498 10076 14,'0'0'55,"-8"-9"7,8 9 5,-6 15 5,6 9-34,-2 13-1,0 13-5,1 35 2,-5 3 1,5 3-5,-5-3-8,6-3-9,-1-10-13,1-9 0,0-14 0,5-33 0,4-14-12,2-5-67,5-7-2,-1-19-3,6 0-5,-4-15-6</inkml:trace>
        </inkml:traceGroup>
        <inkml:traceGroup>
          <inkml:annotationXML>
            <emma:emma xmlns:emma="http://www.w3.org/2003/04/emma" version="1.0">
              <emma:interpretation id="{84365B1A-03E9-4B5C-A45B-89B0B206D379}" emma:medium="tactile" emma:mode="ink">
                <msink:context xmlns:msink="http://schemas.microsoft.com/ink/2010/main" type="inkWord" rotatedBoundingBox="11675,12724 11733,12722 11749,13279 11690,13280"/>
              </emma:interpretation>
              <emma:one-of disjunction-type="recognition" id="oneOf92">
                <emma:interpretation id="interp460" emma:lang="ko-KR" emma:confidence="0">
                  <emma:literal>i</emma:literal>
                </emma:interpretation>
                <emma:interpretation id="interp461" emma:lang="ko-KR" emma:confidence="0">
                  <emma:literal>ⅰ</emma:literal>
                </emma:interpretation>
                <emma:interpretation id="interp462" emma:lang="ko-KR" emma:confidence="0">
                  <emma:literal>j</emma:literal>
                </emma:interpretation>
                <emma:interpretation id="interp463" emma:lang="ko-KR" emma:confidence="0">
                  <emma:literal>!</emma:literal>
                </emma:interpretation>
                <emma:interpretation id="interp46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187855.5299">9728 10482 51,'10'31'87,"-1"13"-2,-3-5-5,-2 8-3,4-7 0,-8 6-58,0-9-9,0-5-3,0-7-2,-2-6-3,2-19-10,0 0-32,5 0-35,-2-14-1,5-7-4,-6-12-5,4-3-6</inkml:trace>
          <inkml:trace contextRef="#ctx0" brushRef="#br1" timeOffset="188011.5302">9742 10340 31,'-7'-13'84,"3"-2"-2,1 6-2,-1 1-6,4 8-1,-3-9-57,3 9-23,6 6-35,2 3-32,4 2-2,2-2-6,6 3-3</inkml:trace>
        </inkml:traceGroup>
        <inkml:traceGroup>
          <inkml:annotationXML>
            <emma:emma xmlns:emma="http://www.w3.org/2003/04/emma" version="1.0">
              <emma:interpretation id="{E99ABE89-B336-4C8A-9FEC-A8327991DC0B}" emma:medium="tactile" emma:mode="ink">
                <msink:context xmlns:msink="http://schemas.microsoft.com/ink/2010/main" type="inkWord" rotatedBoundingBox="11952,12865 12418,12852 12427,13175 11961,13189"/>
              </emma:interpretation>
              <emma:one-of disjunction-type="recognition" id="oneOf93">
                <emma:interpretation id="interp465" emma:lang="ko-KR" emma:confidence="0">
                  <emma:literal>n</emma:literal>
                </emma:interpretation>
                <emma:interpretation id="interp466" emma:lang="ko-KR" emma:confidence="0">
                  <emma:literal>八</emma:literal>
                </emma:interpretation>
                <emma:interpretation id="interp467" emma:lang="ko-KR" emma:confidence="0">
                  <emma:literal>^</emma:literal>
                </emma:interpretation>
                <emma:interpretation id="interp468" emma:lang="ko-KR" emma:confidence="0">
                  <emma:literal>几</emma:literal>
                </emma:interpretation>
                <emma:interpretation id="interp469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188432.7309">10060 10485 32,'3'29'89,"-3"1"-3,-1 5-1,-5 2-4,1-1-1,-4-5-40,1-3-26,3-8-10,-4-7-4,9-13 0,-11 7 0,11-7 0,-2-21 0,2 0 0,2-6 0,5-7 0,8-2 0,9-5 0,3 0 0,6 6 0,3 3 0,6 9-3,-1 7 1,-1 12 2,-4 4 0,-6 14 5,-8 8-5,-3 4 0,-6 7 0,-9 1 0,-3-2 0,-1-4 0,3 1 0,27-8-73,-30-10-8,6 1-2,-6-12-6,21-6-7,-9-12 7</inkml:trace>
        </inkml:traceGroup>
        <inkml:traceGroup>
          <inkml:annotationXML>
            <emma:emma xmlns:emma="http://www.w3.org/2003/04/emma" version="1.0">
              <emma:interpretation id="{40512C6F-23A9-4D3A-BA14-DCB45495557D}" emma:medium="tactile" emma:mode="ink">
                <msink:context xmlns:msink="http://schemas.microsoft.com/ink/2010/main" type="inkWord" rotatedBoundingBox="12627,12768 13245,12751 13254,13063 12636,13081"/>
              </emma:interpretation>
              <emma:one-of disjunction-type="recognition" id="oneOf94">
                <emma:interpretation id="interp470" emma:lang="ko-KR" emma:confidence="0">
                  <emma:literal>e</emma:literal>
                </emma:interpretation>
                <emma:interpretation id="interp471" emma:lang="ko-KR" emma:confidence="0">
                  <emma:literal>으</emma:literal>
                </emma:interpretation>
                <emma:interpretation id="interp472" emma:lang="ko-KR" emma:confidence="0">
                  <emma:literal>오</emma:literal>
                </emma:interpretation>
                <emma:interpretation id="interp473" emma:lang="ko-KR" emma:confidence="0">
                  <emma:literal>t</emma:literal>
                </emma:interpretation>
                <emma:interpretation id="interp47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189041.132">10686 10453 36,'0'0'70,"-8"12"3,8-12 2,0 11-1,0-11-29,0 8-17,4 5-6,4 1 0,6 1-3,2-4-5,11-2-4,8-8-3,7-3-1,3-12-2,9-4 0,-3-7-4,-1-2 2,-9-3-4,-7 0 1,-12 3 0,-12 4-1,-10 4 0,-18 8 0,-9 9 1,-12 4 3,-4 13 1,-9 7 3,0 3-6,1 10 0,12 3 0,5-2 0,16-1 0,7-4 0,16-4 0,13-9 0,18 2 0,7-13 0,5-3 0,6-4 0,9 0 0,0-2-75,-5-7-10,0-2-1,-4-11-6,-2 5-4</inkml:trace>
        </inkml:traceGroup>
        <inkml:traceGroup>
          <inkml:annotationXML>
            <emma:emma xmlns:emma="http://www.w3.org/2003/04/emma" version="1.0">
              <emma:interpretation id="{F73AB40C-8952-4D3A-A40A-7E7BE3592341}" emma:medium="tactile" emma:mode="ink">
                <msink:context xmlns:msink="http://schemas.microsoft.com/ink/2010/main" type="inkWord" rotatedBoundingBox="13207,12751 13686,12737 13696,13105 13218,13119"/>
              </emma:interpretation>
              <emma:one-of disjunction-type="recognition" id="oneOf95">
                <emma:interpretation id="interp475" emma:lang="ko-KR" emma:confidence="0">
                  <emma:literal>a</emma:literal>
                </emma:interpretation>
                <emma:interpretation id="interp476" emma:lang="ko-KR" emma:confidence="0">
                  <emma:literal>C</emma:literal>
                </emma:interpretation>
                <emma:interpretation id="interp477" emma:lang="ko-KR" emma:confidence="0">
                  <emma:literal>c</emma:literal>
                </emma:interpretation>
                <emma:interpretation id="interp478" emma:lang="ko-KR" emma:confidence="0">
                  <emma:literal>요</emma:literal>
                </emma:interpretation>
                <emma:interpretation id="interp47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189399.9326">11564 10355 71,'5'-17'79,"-5"2"-1,-15 7 0,-8 3 2,-8 1-30,-4 12-22,-5 12-7,-10 14-1,10 5-14,0 1-6,18 5 0,10-4 0,12-1 0,12-10 0,14-5 0,14-20 0,7-5 0,0-4 0,-4-9 0,-8-7 0,-1 3 0,-10-1 0,-4 1 0,-9 4 0,-9 2 0,-2 11 0,0 0 0,0 0 0,-7 7 0,5 9 0,2 0 0,2 2 0,7 0 0,0 3 0,8-4 0,-2-2-3,4-5-42,2-3-33,-7-4-3,4-3-3,-7-9-6,3-7-2</inkml:trace>
        </inkml:traceGroup>
        <inkml:traceGroup>
          <inkml:annotationXML>
            <emma:emma xmlns:emma="http://www.w3.org/2003/04/emma" version="1.0">
              <emma:interpretation id="{77881F82-76DC-4B45-A062-016C1A3F0CD5}" emma:medium="tactile" emma:mode="ink">
                <msink:context xmlns:msink="http://schemas.microsoft.com/ink/2010/main" type="inkWord" rotatedBoundingBox="13712,12757 14196,12743 14205,13050 13721,13064"/>
              </emma:interpretation>
              <emma:one-of disjunction-type="recognition" id="oneOf96">
                <emma:interpretation id="interp480" emma:lang="ko-KR" emma:confidence="0">
                  <emma:literal>r</emma:literal>
                </emma:interpretation>
                <emma:interpretation id="interp481" emma:lang="ko-KR" emma:confidence="0">
                  <emma:literal>V</emma:literal>
                </emma:interpretation>
                <emma:interpretation id="interp482" emma:lang="ko-KR" emma:confidence="0">
                  <emma:literal>v</emma:literal>
                </emma:interpretation>
                <emma:interpretation id="interp483" emma:lang="ko-KR" emma:confidence="0">
                  <emma:literal>ⅴ</emma:literal>
                </emma:interpretation>
                <emma:interpretation id="interp48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189711.9332">11759 10343 5,'9'-7'72,"-9"7"6,15 0 1,-10 18-1,6 13 3,-4 8-40,4-1-19,2 4 0,-1-5-4,-1-4-3,2-4-15,-5-9 0,4-20 0,-2-4 0,4-13 0,-1-5 0,1-9 0,4-5 0,1-1 0,4-3 0,0 3 0,2 4 0,1 8 0,-1 5 0,1 11-2,-1 5-44,-6 6-34,3 9-4,-10 2-3,5 7-4,-10-6-3,14 7 94</inkml:trace>
        </inkml:traceGroup>
        <inkml:traceGroup>
          <inkml:annotationXML>
            <emma:emma xmlns:emma="http://www.w3.org/2003/04/emma" version="1.0">
              <emma:interpretation id="{FBB6133F-368A-45A7-8D1B-F6BB14DC35F4}" emma:medium="tactile" emma:mode="ink">
                <msink:context xmlns:msink="http://schemas.microsoft.com/ink/2010/main" type="inkWord" rotatedBoundingBox="14734,12509 15250,12494 15266,13053 14750,13068"/>
              </emma:interpretation>
              <emma:one-of disjunction-type="recognition" id="oneOf97">
                <emma:interpretation id="interp485" emma:lang="ko-KR" emma:confidence="0">
                  <emma:literal>오</emma:literal>
                </emma:interpretation>
                <emma:interpretation id="interp486" emma:lang="ko-KR" emma:confidence="0">
                  <emma:literal>C</emma:literal>
                </emma:interpretation>
                <emma:interpretation id="interp487" emma:lang="ko-KR" emma:confidence="0">
                  <emma:literal>으</emma:literal>
                </emma:interpretation>
                <emma:interpretation id="interp488" emma:lang="ko-KR" emma:confidence="0">
                  <emma:literal>〇</emma:literal>
                </emma:interpretation>
                <emma:interpretation id="interp48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90289.1342">13001 10229 0,'11'-13'55,"2"-4"5,-4-3 1,4-2 2,-5 0-32,-3-1-2,5 4-2,-10 2-2,-11 6 2,-10 10 2,-6 6-2,-6 18-1,-7 11-2,-2 10-1,0 12-19,13 17-4,5-2 0,16-1 0,8-11 0,21-8 0,8-13 0,16-10 0,9-18 0,2-11 0,0-12-8,-6-10-77,6-2-2,-14-12 87,0 1-90,-12-8-7,3 5-1</inkml:trace>
        </inkml:traceGroup>
        <inkml:traceGroup>
          <inkml:annotationXML>
            <emma:emma xmlns:emma="http://www.w3.org/2003/04/emma" version="1.0">
              <emma:interpretation id="{93A8FEA3-AE41-4A4C-8709-3AA289AC259D}" emma:medium="tactile" emma:mode="ink">
                <msink:context xmlns:msink="http://schemas.microsoft.com/ink/2010/main" type="inkWord" rotatedBoundingBox="15233,12512 16125,12486 16139,12966 15247,12992"/>
              </emma:interpretation>
              <emma:one-of disjunction-type="recognition" id="oneOf98">
                <emma:interpretation id="interp490" emma:lang="ko-KR" emma:confidence="0">
                  <emma:literal>얘</emma:literal>
                </emma:interpretation>
                <emma:interpretation id="interp491" emma:lang="ko-KR" emma:confidence="0">
                  <emma:literal>열</emma:literal>
                </emma:interpretation>
                <emma:interpretation id="interp492" emma:lang="ko-KR" emma:confidence="0">
                  <emma:literal>알</emma:literal>
                </emma:interpretation>
                <emma:interpretation id="interp493" emma:lang="ko-KR" emma:confidence="0">
                  <emma:literal>얼</emma:literal>
                </emma:interpretation>
                <emma:interpretation id="interp494" emma:lang="ko-KR" emma:confidence="0">
                  <emma:literal>애</emma:literal>
                </emma:interpretation>
              </emma:one-of>
            </emma:emma>
          </inkml:annotationXML>
          <inkml:trace contextRef="#ctx0" brushRef="#br1" timeOffset="191053.5355">13452 10169 10,'0'0'74,"0"0"9,-13 0 2,-7 11-2,-6 11-2,-2 7-45,-2 5-8,3 7-4,15 7-17,5-12-7,15-1 0,10-14 0,15-10 0,6-11 0,4-7 0,-1-13 0,-13-11 0,-8-7 0,-15 0 0,-6 3 0,-13 0 0,-8 4 0,-3-2 0,-1 6 0,3 4 0,7 4 0,12 2 0,7 1 0,17 6 0,9 2 0,9 8 0,1 4 0,4 12 0,-3 12 0,-5 8 0,-10 7 0,-7 7 0,-13 6 0,-6-2 0,0-8 0,-10-6 0,-1-11 0,-1-12 0,4-13 0,8-4 0,2-24 0,7-4 0,3-5 0,7-4 0,3-3 0,6 3 0,-3 5 0,-1 4 0,-2 11 0,1 2 0,-3 10 0,-5 5 0,-1 15 0,-6 4 0,-1 6 0,-4 5 0,-3 0 0,0 2 0,-5-5 0,0-2 0,0-12 0,5-13 0,0 0 0,0 0 0,12-13 0,2-9 0,1-1 0,9-5 0,-1 4 0,2 6 0,-2 0 0,5 6 0,-5 8 0,-2 6 0,-3 12 0,-6 8 0,-5 9 0,-5 8 0,-2-2 0,-5 1 0,-1-5 0,-1-4 0,0-9 0,7-5 0,0-15-4,0 0-79,9-14-2,0-10-2,3 1 87,-4-12-94,6 0-3</inkml:trace>
        </inkml:traceGroup>
        <inkml:traceGroup>
          <inkml:annotationXML>
            <emma:emma xmlns:emma="http://www.w3.org/2003/04/emma" version="1.0">
              <emma:interpretation id="{5408686B-4713-4549-8022-8C0E4E2FE2C2}" emma:medium="tactile" emma:mode="ink">
                <msink:context xmlns:msink="http://schemas.microsoft.com/ink/2010/main" type="inkWord" rotatedBoundingBox="16197,12407 16589,12396 16608,13057 16216,13069"/>
              </emma:interpretation>
              <emma:one-of disjunction-type="recognition" id="oneOf99">
                <emma:interpretation id="interp495" emma:lang="ko-KR" emma:confidence="0">
                  <emma:literal>b</emma:literal>
                </emma:interpretation>
                <emma:interpretation id="interp496" emma:lang="ko-KR" emma:confidence="0">
                  <emma:literal>3</emma:literal>
                </emma:interpretation>
                <emma:interpretation id="interp497" emma:lang="ko-KR" emma:confidence="0">
                  <emma:literal>기</emma:literal>
                </emma:interpretation>
                <emma:interpretation id="interp498" emma:lang="ko-KR" emma:confidence="0">
                  <emma:literal>S</emma:literal>
                </emma:interpretation>
                <emma:interpretation id="interp499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191427.9362">14246 10052 13,'11'-36'75,"0"10"6,1 11 1,2 8-1,-3 10 0,-2 11-45,1 13-7,-4 10-4,-2 7-17,-2 10-8,-2 3 0,-2 5 0,-4-5 0,2-1 0,1-11 0,2-11 0,1-9 0,4-11 0,4-14 0,6-13 0,5-9 0,2-5 0,7-4 0,2-2 0,3 3 0,2 4 0,-1 12 0,-4 9 0,-1 5 0,-8 8 0,-6 11 0,-9 12 0,-16 8 0,-11 4 0,-10-5 0,0 0 0,-9-6 0,2 1 0,-5-3-12,3-14-71,17-11-3,-4-7-4,14-4-7,-5-5-2</inkml:trace>
        </inkml:traceGroup>
        <inkml:traceGroup>
          <inkml:annotationXML>
            <emma:emma xmlns:emma="http://www.w3.org/2003/04/emma" version="1.0">
              <emma:interpretation id="{961FC351-E845-4CF2-9B32-959DF7C088FE}" emma:medium="tactile" emma:mode="ink">
                <msink:context xmlns:msink="http://schemas.microsoft.com/ink/2010/main" type="inkWord" rotatedBoundingBox="16761,12538 16889,12535 16902,12983 16774,12987"/>
              </emma:interpretation>
              <emma:one-of disjunction-type="recognition" id="oneOf100">
                <emma:interpretation id="interp500" emma:lang="ko-KR" emma:confidence="0">
                  <emma:literal>i</emma:literal>
                </emma:interpretation>
                <emma:interpretation id="interp501" emma:lang="ko-KR" emma:confidence="0">
                  <emma:literal>ⅰ</emma:literal>
                </emma:interpretation>
                <emma:interpretation id="interp502" emma:lang="ko-KR" emma:confidence="0">
                  <emma:literal>「</emma:literal>
                </emma:interpretation>
                <emma:interpretation id="interp503" emma:lang="ko-KR" emma:confidence="0">
                  <emma:literal>r</emma:literal>
                </emma:interpretation>
                <emma:interpretation id="interp50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91880.337">14851 10273 68,'6'16'84,"-1"3"2,0 6-6,-5 6 0,-7 0-38,3 5-5,-4-6-16,1-2-8,0-5-13,1 1 0,-2-11 0,8-13-18,15 0-60,-12-17-3,8-2-1,-5-5 82,5-8-90,-2-11-4</inkml:trace>
          <inkml:trace contextRef="#ctx0" brushRef="#br1" timeOffset="192036.3372">14907 10155 38,'-1'-11'90,"-3"1"-2,4-1-3,0 4-6,0-2 0,0 0-50,0 9-19,0 0-25,0 0-60,0 7-4,0-7-4,19 14-5,-4-8-3</inkml:trace>
        </inkml:traceGroup>
        <inkml:traceGroup>
          <inkml:annotationXML>
            <emma:emma xmlns:emma="http://www.w3.org/2003/04/emma" version="1.0">
              <emma:interpretation id="{BE3EAB07-3676-48BE-A885-A758905EB67B}" emma:medium="tactile" emma:mode="ink">
                <msink:context xmlns:msink="http://schemas.microsoft.com/ink/2010/main" type="inkWord" rotatedBoundingBox="16990,12501 17519,12486 17533,12986 17004,13001"/>
              </emma:interpretation>
              <emma:one-of disjunction-type="recognition" id="oneOf101">
                <emma:interpretation id="interp505" emma:lang="ko-KR" emma:confidence="0">
                  <emma:literal>~</emma:literal>
                </emma:interpretation>
                <emma:interpretation id="interp506" emma:lang="ko-KR" emma:confidence="0">
                  <emma:literal>N</emma:literal>
                </emma:interpretation>
                <emma:interpretation id="interp507" emma:lang="ko-KR" emma:confidence="0">
                  <emma:literal>V</emma:literal>
                </emma:interpretation>
                <emma:interpretation id="interp508" emma:lang="ko-KR" emma:confidence="0">
                  <emma:literal>.</emma:literal>
                </emma:interpretation>
                <emma:interpretation id="interp509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192488.738">15059 10563 41,'-9'-13'67,"9"-1"1,6-6-3,6-9-65,3-1 62,6-1-35,1-5-8,4 4-5,-2 0 1,-2 5-2,-2 5-1,-3 13 2,-5 6 4,-12 3 0,13 19 2,-12 1-4,1 8-4,-2 3-12,0 1 10,5-4-10,2-11 0,7 0 0,5-13 0,4-4 0,1-7 0,9-9 0,-5-8 0,-2-7 0,-4 2 0,0-11 0,-6 0 0,-5-1 0,-4-2 0,-1 6 0,-2 0 0,1 10 0,-3 6-18,-1 7-65,-1 14-2,8-5-2,3 6-7,-2 10-1</inkml:trace>
        </inkml:traceGroup>
        <inkml:traceGroup>
          <inkml:annotationXML>
            <emma:emma xmlns:emma="http://www.w3.org/2003/04/emma" version="1.0">
              <emma:interpretation id="{EE4B0307-46EA-4924-B96E-3997798EB2CA}" emma:medium="tactile" emma:mode="ink">
                <msink:context xmlns:msink="http://schemas.microsoft.com/ink/2010/main" type="inkWord" rotatedBoundingBox="17624,12589 18136,12574 18145,12895 17633,12909"/>
              </emma:interpretation>
              <emma:one-of disjunction-type="recognition" id="oneOf102">
                <emma:interpretation id="interp510" emma:lang="ko-KR" emma:confidence="0">
                  <emma:literal>A</emma:literal>
                </emma:interpretation>
                <emma:interpretation id="interp511" emma:lang="ko-KR" emma:confidence="0">
                  <emma:literal>사</emma:literal>
                </emma:interpretation>
                <emma:interpretation id="interp512" emma:lang="ko-KR" emma:confidence="0">
                  <emma:literal>아</emma:literal>
                </emma:interpretation>
                <emma:interpretation id="interp513" emma:lang="ko-KR" emma:confidence="0">
                  <emma:literal>타</emma:literal>
                </emma:interpretation>
                <emma:interpretation id="interp514" emma:lang="ko-KR" emma:confidence="0">
                  <emma:literal>스</emma:literal>
                </emma:interpretation>
              </emma:one-of>
            </emma:emma>
          </inkml:annotationXML>
          <inkml:trace contextRef="#ctx0" brushRef="#br1" timeOffset="192941.1388">15832 10223 67,'0'0'79,"8"-7"2,-8 7-1,0 0 0,-12 13-33,-2 4-13,-4 8-11,-4 5-7,-2 1-12,4 2-4,-4-5 0,11-2 0,0-10 0,12-8 0,1-8 0,9-1 0,5-11 0,5-10 0,5-6 0,2-6 0,2-1 0,-5-3 0,7 5 0,-5 2 0,1 5 0,-2 4 0,-1 11 0,-5 4 0,-3 7 0,-4 10 0,-1 5 0,-2 5 0,-1 6 0,-3 1 0,0 0 0,1 6 0,0-4 0,3 5 0,-4-12 0,5 6 0,18-7-56,-25-9-26,0 1-3,-2-13-5,0 0 90,-11-4-97,3-5-1</inkml:trace>
          <inkml:trace contextRef="#ctx0" brushRef="#br1" timeOffset="193097.1391">15852 10376 62,'-15'-2'87,"4"-1"-3,11 3-5,0 0-2,21-12-2,30 8-57,-21-1-11,7-2-6,5 0-6,-2-2-20,-40 9-49,49-8-3,-16 0-3,0 1-6,-8-2-3</inkml:trace>
        </inkml:traceGroup>
        <inkml:traceGroup>
          <inkml:annotationXML>
            <emma:emma xmlns:emma="http://www.w3.org/2003/04/emma" version="1.0">
              <emma:interpretation id="{34CABFED-4931-4CEB-B021-F01E9A9BCE91}" emma:medium="tactile" emma:mode="ink">
                <msink:context xmlns:msink="http://schemas.microsoft.com/ink/2010/main" type="inkWord" rotatedBoundingBox="18187,12556 18802,12539 18814,12936 18198,12954"/>
              </emma:interpretation>
              <emma:one-of disjunction-type="recognition" id="oneOf103">
                <emma:interpretation id="interp515" emma:lang="ko-KR" emma:confidence="0">
                  <emma:literal>n</emma:literal>
                </emma:interpretation>
                <emma:interpretation id="interp516" emma:lang="ko-KR" emma:confidence="0">
                  <emma:literal>이</emma:literal>
                </emma:interpretation>
                <emma:interpretation id="interp517" emma:lang="ko-KR" emma:confidence="0">
                  <emma:literal>어</emma:literal>
                </emma:interpretation>
                <emma:interpretation id="interp518" emma:lang="ko-KR" emma:confidence="0">
                  <emma:literal>머</emma:literal>
                </emma:interpretation>
                <emma:interpretation id="interp519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193549.5399">16474 10147 59,'0'0'79,"0"0"2,-8 9 0,8 7-2,0 7-37,2 5-12,1 3-5,0 7-4,-2 0-7,2 3-14,-3-5 0,3-3 0,-2-11 0,2 2 0,-3-11 0,0-13-71,8 10-10,-5-14 1,5-9-9,-8-8 89,4-2-95,-4-8 0</inkml:trace>
          <inkml:trace contextRef="#ctx0" brushRef="#br1" timeOffset="193923.9406">16281 10192 63,'-22'-5'87,"7"0"-3,15 5-5,-9-11-1,18-2-2,11 6-58,11 0-7,5 0-5,9 1-2,6 0 1,7 0-5,-2 1 0,1 0 0,-5 3 0,-3 2 0,-11 0 0,-5 0-7,-7 4 1,-9-2-1,-5 6 2,-6 5 3,-1 5 3,-5 5 3,0 6 2,-5 4 1,1 7 0,1 2-7,2 3 2,-4-9-2,5-1 0,-2-10 0,2-3 0,0-22 0,8 10 0,-7-15-62,1-16 62,6-1-84,-7-10 0,6-6-8,-4-8-6,5 3 7</inkml:trace>
        </inkml:traceGroup>
        <inkml:traceGroup>
          <inkml:annotationXML>
            <emma:emma xmlns:emma="http://www.w3.org/2003/04/emma" version="1.0">
              <emma:interpretation id="{F04E33AF-AC31-42CB-876D-9A92429EDE0C}" emma:medium="tactile" emma:mode="ink">
                <msink:context xmlns:msink="http://schemas.microsoft.com/ink/2010/main" type="inkWord" rotatedBoundingBox="18751,12440 18815,12438 18818,12514 18753,12515"/>
              </emma:interpretation>
              <emma:one-of disjunction-type="recognition" id="oneOf104">
                <emma:interpretation id="interp520" emma:lang="ko-KR" emma:confidence="0">
                  <emma:literal>'</emma:literal>
                </emma:interpretation>
                <emma:interpretation id="interp521" emma:lang="ko-KR" emma:confidence="0">
                  <emma:literal>.</emma:literal>
                </emma:interpretation>
                <emma:interpretation id="interp522" emma:lang="ko-KR" emma:confidence="0">
                  <emma:literal>&lt;</emma:literal>
                </emma:interpretation>
                <emma:interpretation id="interp523" emma:lang="ko-KR" emma:confidence="0">
                  <emma:literal>`</emma:literal>
                </emma:interpretation>
                <emma:interpretation id="interp524" emma:lang="ko-KR" emma:confidence="0">
                  <emma:literal>〈</emma:literal>
                </emma:interpretation>
              </emma:one-of>
            </emma:emma>
          </inkml:annotationXML>
          <inkml:trace contextRef="#ctx0" brushRef="#br1" timeOffset="194064.3408">16842 10037 57,'-8'-11'89,"-2"4"-4,10 7-6,-15-9-2,15 9-4,-10-8-60,10 8-16,-1 10-23,1 1-49,7 3-2,6-1-3,8 2-5,4-4-3</inkml:trace>
        </inkml:traceGroup>
        <inkml:traceGroup>
          <inkml:annotationXML>
            <emma:emma xmlns:emma="http://www.w3.org/2003/04/emma" version="1.0">
              <emma:interpretation id="{F6C323B8-9208-4507-8F68-2CD3CFCB74EE}" emma:medium="tactile" emma:mode="ink">
                <msink:context xmlns:msink="http://schemas.microsoft.com/ink/2010/main" type="inkWord" rotatedBoundingBox="19043,12550 19810,12528 19818,12816 19052,12838"/>
              </emma:interpretation>
              <emma:one-of disjunction-type="recognition" id="oneOf105">
                <emma:interpretation id="interp525" emma:lang="ko-KR" emma:confidence="0">
                  <emma:literal>서</emma:literal>
                </emma:interpretation>
                <emma:interpretation id="interp526" emma:lang="ko-KR" emma:confidence="0">
                  <emma:literal>m</emma:literal>
                </emma:interpretation>
                <emma:interpretation id="interp527" emma:lang="ko-KR" emma:confidence="0">
                  <emma:literal>새</emma:literal>
                </emma:interpretation>
                <emma:interpretation id="interp528" emma:lang="ko-KR" emma:confidence="0">
                  <emma:literal>써</emma:literal>
                </emma:interpretation>
                <emma:interpretation id="interp529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194625.9418">17275 10107 13,'8'2'65,"-8"-2"13,-7 17 1,-11 0 1,-3 5-38,-3 6-1,-4 5-3,0 2-2,2 1-12,8-4-9,6-3-15,9-7 0,3-9 0,13-6 0,2-7 0,5-5 0,1-11 0,1-3 0,-3-7 0,1-1 0,-1-1 0,-5-2 0,2 4 0,-2-1 0,-1 10 0,0 3-4,2 6 2,-1 5 3,-1 5 2,-2 8-1,0 8-2,-4 3 0,-3 3 0,-3 4 0,-1 0 0,0-4 0,-1-4 0,-2 0 0,0-9 0,0-1 0,3-10 0,0 0 0,7-2 0,2-6 0,3-6 0,5-3 0,2-4 0,6-2 0,2 0 0,4 4 0,-1 2 0,2 4 0,1 5 0,-2 5 0,0 7 0,-2 6 0,-2 5 0,-3 2 0,-1 1 0,-4 0 0,-1-3 0,-4 1 0,-4-6 0,-2 2 0,-3 0-77,-5-12-5,0 11-2,0-11-5,-7 6-6</inkml:trace>
        </inkml:traceGroup>
        <inkml:traceGroup>
          <inkml:annotationXML>
            <emma:emma xmlns:emma="http://www.w3.org/2003/04/emma" version="1.0">
              <emma:interpretation id="{381A30E0-E1CE-4735-856B-F65580BBDD59}" emma:medium="tactile" emma:mode="ink">
                <msink:context xmlns:msink="http://schemas.microsoft.com/ink/2010/main" type="inkWord" rotatedBoundingBox="20613,12188 21511,12162 21531,12847 20633,12873"/>
              </emma:interpretation>
              <emma:one-of disjunction-type="recognition" id="oneOf106">
                <emma:interpretation id="interp530" emma:lang="ko-KR" emma:confidence="0">
                  <emma:literal>아</emma:literal>
                </emma:interpretation>
                <emma:interpretation id="interp531" emma:lang="ko-KR" emma:confidence="0">
                  <emma:literal>야</emma:literal>
                </emma:interpretation>
                <emma:interpretation id="interp532" emma:lang="ko-KR" emma:confidence="0">
                  <emma:literal>타</emma:literal>
                </emma:interpretation>
                <emma:interpretation id="interp533" emma:lang="ko-KR" emma:confidence="0">
                  <emma:literal>다</emma:literal>
                </emma:interpretation>
                <emma:interpretation id="interp534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195359.1431">18850 10121 31,'-4'-9'76,"-2"-1"3,-6 1 3,-5 6-2,-5-10-22,-4 18-18,-2 12-10,2 6-7,5 6-11,8 3-12,11 2 0,8-7 0,19-3 0,10-7 0,11-7 0,1-8 0,-3-2 0,-6-11 0,-4-4 0,-15-6 0,-14 0 0,-6 1 0,-17-3 0,-9 1 0,-4 1 0,-3 1 0,3 6 0,2 0-72,6 0-13,11-3-2,9-1-6,11 2-4</inkml:trace>
          <inkml:trace contextRef="#ctx0" brushRef="#br1" timeOffset="195827.1439">19142 10133 57,'-7'-10'93,"7"10"-4,-4-16-4,4 16-2,16-16-2,9 10-58,4-1-23,11 7 0,3-1 0,4 2 0,-5-1 0,0 5-63,-1 1-20,-8-4 0,0 0-6,-11-2-7,2-5 0</inkml:trace>
          <inkml:trace contextRef="#ctx0" brushRef="#br1" timeOffset="195671.1436">19382 9812 11,'23'-17'56,"-6"7"5,-9-5 1,-8-21 2,0 36-36,-13-5 2,-2 6 2,-5 7 0,-4 14-2,-1 3-3,-1 9-2,1 8-3,1 8-3,6 5-7,3 7-12,9-2 0,2-1 0,4-2 0,8-4 0,6-7 0,-3-3 0,6-8 0,-5-14 0,-4-5 0,-8-16 0,0 0-40,4-6-41,-11-11-3,-1-8-3,-11-9-9,4 4-2</inkml:trace>
        </inkml:traceGroup>
        <inkml:traceGroup>
          <inkml:annotationXML>
            <emma:emma xmlns:emma="http://www.w3.org/2003/04/emma" version="1.0">
              <emma:interpretation id="{62AB49F1-1F60-49D2-AAD0-E69664477473}" emma:medium="tactile" emma:mode="ink">
                <msink:context xmlns:msink="http://schemas.microsoft.com/ink/2010/main" type="inkWord" rotatedBoundingBox="22473,12255 22940,12242 22966,13136 22498,13150"/>
              </emma:interpretation>
              <emma:one-of disjunction-type="recognition" id="oneOf107">
                <emma:interpretation id="interp535" emma:lang="ko-KR" emma:confidence="0">
                  <emma:literal>8</emma:literal>
                </emma:interpretation>
                <emma:interpretation id="interp536" emma:lang="ko-KR" emma:confidence="0">
                  <emma:literal>6</emma:literal>
                </emma:interpretation>
                <emma:interpretation id="interp537" emma:lang="ko-KR" emma:confidence="0">
                  <emma:literal>동</emma:literal>
                </emma:interpretation>
                <emma:interpretation id="interp538" emma:lang="ko-KR" emma:confidence="0">
                  <emma:literal>옹</emma:literal>
                </emma:interpretation>
                <emma:interpretation id="interp539" emma:lang="ko-KR" emma:confidence="0">
                  <emma:literal>£</emma:literal>
                </emma:interpretation>
              </emma:one-of>
            </emma:emma>
          </inkml:annotationXML>
          <inkml:trace contextRef="#ctx0" brushRef="#br1" timeOffset="196763.1455">20812 9945 17,'0'0'73,"0"0"2,-10 10-2,10-10-4,-6 26-13,6-26-31,0 0-9,9-5-5,-9 5-4,14-11-2,-7 1 0,0 0-1,-2-3 0,1 0-1,-6-4 0,0 1-1,-2-1-1,-6 3 0,-4-3 1,-8 5 0,0 2 2,-6 6 0,-2 4 1,-6 4 2,-1 6 0,1 7 0,2 4 0,6 0-1,4 5-1,8-1 0,7-2-5,7-1 0,15-2 0,9-4 0,5-4 0,6-4 0,5-4 0,-1-3 0,0 0 0,-9 2 0,-5 1 0,-12 9 0,-10 9 0,-10 9 0,-12 10 0,-9 14 0,-5 5 0,-1 11 0,1-5 0,8 3 0,10-8 0,15-10 0,10-6 0,17-12 0,13-14 0,8-7 0,5-6 0,-1-9 0,-1-12 0,-5-2 0,-13-6 0,-13-5 0,-13-1 0,-10-7 0,-19 1 0,-9-1 0,-11 5 0,-5 1 0,-2 1 0,3 6 0,2-2 0,11 13 0,10 2-67,6 6-20,17 4-1,0 0-5,14-4-6</inkml:trace>
        </inkml:traceGroup>
        <inkml:traceGroup>
          <inkml:annotationXML>
            <emma:emma xmlns:emma="http://www.w3.org/2003/04/emma" version="1.0">
              <emma:interpretation id="{97856543-2C35-4954-AD2B-324EBEE6F7DF}" emma:medium="tactile" emma:mode="ink">
                <msink:context xmlns:msink="http://schemas.microsoft.com/ink/2010/main" type="inkWord" rotatedBoundingBox="23127,12698 23209,12695 23217,12973 23134,12975"/>
              </emma:interpretation>
              <emma:one-of disjunction-type="recognition" id="oneOf108">
                <emma:interpretation id="interp540" emma:lang="ko-KR" emma:confidence="0">
                  <emma:literal>1</emma:literal>
                </emma:interpretation>
                <emma:interpretation id="interp541" emma:lang="ko-KR" emma:confidence="0">
                  <emma:literal>.</emma:literal>
                </emma:interpretation>
                <emma:interpretation id="interp542" emma:lang="ko-KR" emma:confidence="0">
                  <emma:literal>」</emma:literal>
                </emma:interpretation>
                <emma:interpretation id="interp543" emma:lang="ko-KR" emma:confidence="0">
                  <emma:literal>I</emma:literal>
                </emma:interpretation>
                <emma:interpretation id="interp544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197028.346">21173 10260 17,'15'0'85,"-2"5"5,-6 8-3,-6 4-5,0 4 2,-1 9-84,-4 2 41,4 6-16,-3-8-25,3 0 0,2-7 0,7 0 0,-9-23 0,16 14-42,-37-14-41,51-9-2,-17 1-5,-11-13-6,5 1 96,-7-15-99</inkml:trace>
        </inkml:traceGroup>
        <inkml:traceGroup>
          <inkml:annotationXML>
            <emma:emma xmlns:emma="http://www.w3.org/2003/04/emma" version="1.0">
              <emma:interpretation id="{652558C9-C316-40F4-B311-19F3A6FC6D89}" emma:medium="tactile" emma:mode="ink">
                <msink:context xmlns:msink="http://schemas.microsoft.com/ink/2010/main" type="inkWord" rotatedBoundingBox="23500,12727 23600,12724 23608,13003 23508,13006"/>
              </emma:interpretation>
              <emma:one-of disjunction-type="recognition" id="oneOf109">
                <emma:interpretation id="interp545" emma:lang="ko-KR" emma:confidence="0">
                  <emma:literal>.</emma:literal>
                </emma:interpretation>
                <emma:interpretation id="interp546" emma:lang="ko-KR" emma:confidence="0">
                  <emma:literal>」</emma:literal>
                </emma:interpretation>
                <emma:interpretation id="interp547" emma:lang="ko-KR" emma:confidence="0">
                  <emma:literal>』</emma:literal>
                </emma:interpretation>
                <emma:interpretation id="interp548" emma:lang="ko-KR" emma:confidence="0">
                  <emma:literal>v</emma:literal>
                </emma:interpretation>
                <emma:interpretation id="interp54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197496.3468">21610 10288 54,'12'11'87,"-1"5"-1,-4 3-6,-1 7-1,-9 4-2,-12 2-59,0-2-13,4 3-18,-4 23-47,-2-40-15,9-5 75,0-11 0,13-14 0,3-14-79,18 1-4,-3-15-9,10-34 8</inkml:trace>
        </inkml:traceGroup>
        <inkml:traceGroup>
          <inkml:annotationXML>
            <emma:emma xmlns:emma="http://www.w3.org/2003/04/emma" version="1.0">
              <emma:interpretation id="{56DD5AA9-3484-48BC-8D36-5B34EA9BD440}" emma:medium="tactile" emma:mode="ink">
                <msink:context xmlns:msink="http://schemas.microsoft.com/ink/2010/main" type="inkWord" rotatedBoundingBox="23776,12179 24331,12163 24356,13041 23801,13057"/>
              </emma:interpretation>
              <emma:one-of disjunction-type="recognition" id="oneOf110">
                <emma:interpretation id="interp550" emma:lang="ko-KR" emma:confidence="0">
                  <emma:literal>응</emma:literal>
                </emma:interpretation>
                <emma:interpretation id="interp551" emma:lang="ko-KR" emma:confidence="0">
                  <emma:literal>8</emma:literal>
                </emma:interpretation>
                <emma:interpretation id="interp552" emma:lang="ko-KR" emma:confidence="0">
                  <emma:literal>동</emma:literal>
                </emma:interpretation>
                <emma:interpretation id="interp553" emma:lang="ko-KR" emma:confidence="0">
                  <emma:literal>q</emma:literal>
                </emma:interpretation>
                <emma:interpretation id="interp554" emma:lang="ko-KR" emma:confidence="0">
                  <emma:literal>옹</emma:literal>
                </emma:interpretation>
              </emma:one-of>
            </emma:emma>
          </inkml:annotationXML>
          <inkml:trace contextRef="#ctx0" brushRef="#br1" timeOffset="198151.548">22110 9874 48,'9'4'68,"-1"1"0,-8-5-1,12 5-1,-5 15-29,-7-20-23,0 0-2,11-3 0,-11 3-3,10-16-1,-7 5-1,2-2-3,-2-5-1,0-3-1,-3 2 0,-3 1-1,-5-2 1,-8 3 2,-6 5 1,-5 6 3,-9 6 2,-1 4 0,-6 9 3,0 5-1,2 3-1,6 0-3,9 3-8,11-1 0,12-3 0,10-3 0,15-2 0,14-4 0,7-2 0,6-3 0,4 2 0,-1-2 0,-6 3 0,-8 4 0,-6 9 0,-18 6 0,-12 11 0,-8 8 0,-18 9 0,-3 9 0,-4 3 0,2 3 0,14-2 0,7-11 0,16-10 0,13-13 0,19-11 0,1-18 0,13-6 0,-3-16 0,-8-10 0,-9-7 0,-16-4 0,-10-4 0,-12 0 0,-12 1 0,-15 5 0,-5 4 0,-2 6 0,-1 4 0,6 9 0,2 6-57,13 2-28,18 4-2,-3-10-6,17 8-5,8-4 7</inkml:trace>
        </inkml:traceGroup>
        <inkml:traceGroup>
          <inkml:annotationXML>
            <emma:emma xmlns:emma="http://www.w3.org/2003/04/emma" version="1.0">
              <emma:interpretation id="{4247D91B-175B-4252-B746-0E3E008BCAB9}" emma:medium="tactile" emma:mode="ink">
                <msink:context xmlns:msink="http://schemas.microsoft.com/ink/2010/main" type="inkWord" rotatedBoundingBox="24410,12509 25119,12489 25132,12952 24423,12972"/>
              </emma:interpretation>
              <emma:one-of disjunction-type="recognition" id="oneOf111">
                <emma:interpretation id="interp555" emma:lang="ko-KR" emma:confidence="0">
                  <emma:literal>퍼</emma:literal>
                </emma:interpretation>
                <emma:interpretation id="interp556" emma:lang="ko-KR" emma:confidence="0">
                  <emma:literal>미</emma:literal>
                </emma:interpretation>
                <emma:interpretation id="interp557" emma:lang="ko-KR" emma:confidence="0">
                  <emma:literal>%</emma:literal>
                </emma:interpretation>
                <emma:interpretation id="interp558" emma:lang="ko-KR" emma:confidence="0">
                  <emma:literal>위</emma:literal>
                </emma:interpretation>
                <emma:interpretation id="interp559" emma:lang="ko-KR" emma:confidence="0">
                  <emma:literal>끼</emma:literal>
                </emma:interpretation>
              </emma:one-of>
            </emma:emma>
          </inkml:annotationXML>
          <inkml:trace contextRef="#ctx0" brushRef="#br1" timeOffset="198385.5484">22609 10168 31,'36'0'87,"-6"0"1,-6 11-2,-8 6-4,-9 6-1,-7 4-50,-4 5-6,-15 5-25,-20-3 0,7 2 0,-5-12-67,-29-13-12,41-5 79,3-6-82,13-6-6,6-14-7,15-2 0</inkml:trace>
          <inkml:trace contextRef="#ctx0" brushRef="#br1" timeOffset="199805.1509">22502 10149 41,'-9'0'68,"9"0"3,0 0 1,-13-14-26,13 14-5,-3-13-4,3 4-6,0 9-8,1-17-5,-1 17-6,17-14-2,2 8-5,2 1-1,5 3-3,1 2-1,5 3 0,-3 7 0,-3 4 0,-5 4 2,-10 5 1,-4 5 1,-7 3 2,-10 5 0,-8-2 1,-7 1-4,-2-2-3,-3-1 0,-2-6 0,8-2 0,1-14 0,8 2 0,15-12 0,0 0 0,7-5 0,19-3 0,4-3 0,7-4 0,6 3 0,3-1 0,-4 3 0,0 1 0,-6-3 0,-7 5 0,-9 1 0,-6 4 0,-14 2 0,-28-8-79,28 8-6,-19-1-2,8 1-6,0-7-3</inkml:trace>
          <inkml:trace contextRef="#ctx0" brushRef="#br1" timeOffset="200085.951">23100 10244 67,'26'10'91,"-4"4"-2,-6 6-4,-9 1-1,-5-5-2,-4 15-82,-21 6 13,1 0-13,-6-11 0,8 3 0,-8-13 0,9-3-67,9-8-15,10-5 0,11-9-8,3-17-7,9 2 97,-2-14-93</inkml:trace>
        </inkml:traceGroup>
        <inkml:traceGroup>
          <inkml:annotationXML>
            <emma:emma xmlns:emma="http://www.w3.org/2003/04/emma" version="1.0">
              <emma:interpretation id="{4FDD4F39-91C0-4A60-AA7E-0CF0E1F2B2B6}" emma:medium="tactile" emma:mode="ink">
                <msink:context xmlns:msink="http://schemas.microsoft.com/ink/2010/main" type="inkWord" rotatedBoundingBox="25288,12013 25750,12000 25775,12878 25313,12891"/>
              </emma:interpretation>
              <emma:one-of disjunction-type="recognition" id="oneOf112">
                <emma:interpretation id="interp560" emma:lang="ko-KR" emma:confidence="0">
                  <emma:literal>8</emma:literal>
                </emma:interpretation>
                <emma:interpretation id="interp561" emma:lang="ko-KR" emma:confidence="0">
                  <emma:literal>응</emma:literal>
                </emma:interpretation>
                <emma:interpretation id="interp562" emma:lang="ko-KR" emma:confidence="0">
                  <emma:literal>웅</emma:literal>
                </emma:interpretation>
                <emma:interpretation id="interp563" emma:lang="ko-KR" emma:confidence="0">
                  <emma:literal>옹</emma:literal>
                </emma:interpretation>
                <emma:interpretation id="interp564" emma:lang="ko-KR" emma:confidence="0">
                  <emma:literal>움</emma:literal>
                </emma:interpretation>
              </emma:one-of>
            </emma:emma>
          </inkml:annotationXML>
          <inkml:trace contextRef="#ctx0" brushRef="#br1" timeOffset="200897.1528">23632 9817 22,'0'0'55,"-13"0"3,13 0 4,0 0 1,-7-18-30,7 18-19,2-7-3,-2 7 2,11-9 0,-11 9-2,16-13-4,-7 5-1,2-7-2,-2 5 0,1-4-1,-5-1 1,1-1-1,-2 1-1,-3-1 0,-1 2 0,-4-3 0,-4 4 2,-9-2 2,1 6 3,-6-2 2,-6 6 3,-1-1-1,-4 6 3,0 0 0,-1 4-2,2 8 0,2 1-14,4 5 0,4 1 0,8 5 0,4-3 0,10 3 0,8-1 0,12-3 0,6-1 0,10-2 0,8-3 0,3-7 0,-1-1 0,0-2 0,-5-3 0,-8 2 0,-8 3 0,-12 6 0,-12 6 0,-9 9 0,-13 12 0,-9 7 0,-6 8 0,1 6 0,1 3 0,9 2 0,17-4 0,13-5 0,16-10 0,14-10 0,3-15 0,9-8 0,0-13 0,-7-6 0,-10-14 0,-12-9 0,-8-1 0,-10-5 0,-10 5 0,-13-3 0,-10 6 0,-1 0 0,-11 5 0,4 7 0,-1 2 0,9 6 0,6 3-78,9-40 16,15 73-25,9-29-4,20 0-6,5-8 2</inkml:trace>
        </inkml:traceGroup>
        <inkml:traceGroup>
          <inkml:annotationXML>
            <emma:emma xmlns:emma="http://www.w3.org/2003/04/emma" version="1.0">
              <emma:interpretation id="{881CF266-22CA-4669-AFC7-A02916B1CEAE}" emma:medium="tactile" emma:mode="ink">
                <msink:context xmlns:msink="http://schemas.microsoft.com/ink/2010/main" type="inkWord" rotatedBoundingBox="25856,12386 26255,12374 26267,12798 25869,12810"/>
              </emma:interpretation>
              <emma:one-of disjunction-type="recognition" id="oneOf113">
                <emma:interpretation id="interp565" emma:lang="ko-KR" emma:confidence="0">
                  <emma:literal>3</emma:literal>
                </emma:interpretation>
                <emma:interpretation id="interp566" emma:lang="ko-KR" emma:confidence="0">
                  <emma:literal>님</emma:literal>
                </emma:interpretation>
                <emma:interpretation id="interp567" emma:lang="ko-KR" emma:confidence="0">
                  <emma:literal>능</emma:literal>
                </emma:interpretation>
                <emma:interpretation id="interp568" emma:lang="ko-KR" emma:confidence="0">
                  <emma:literal>5</emma:literal>
                </emma:interpretation>
                <emma:interpretation id="interp56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201427.5537">24084 9943 12,'-9'2'52,"9"-2"10,-9 4 0,9-4 4,0 0-39,0 0-1,0 0 2,0 0 0,0 0 1,0 0-6,-10 8-2,10-8-5,0 0-3,0 0-3,10 0-2,5 0-2,-3 0-3,9 0-2,4 0 0,4 0 0,0 0 1,1 6-1,0 3 2,-6 4-1,-6 4 2,-13 0 0,-5 4-4,-9 0 0,-14 0 0,-3-4 0,-3 0 0,3-3 0,4-1 0,10 0 0,10 1 0,8 0 0,15 2 0,3 3 0,2-1 0,2 3 0,-6-1 0,-11-2 0,-11-4 0,-15-1 0,-13 0 0,-13-4 0,-6 0 0,2-3-33,-16 2-51,7-8-3,16-4-5,6-10-5,14 0-3</inkml:trace>
        </inkml:traceGroup>
      </inkml:traceGroup>
    </inkml:traceGroup>
    <inkml:traceGroup>
      <inkml:annotationXML>
        <emma:emma xmlns:emma="http://www.w3.org/2003/04/emma" version="1.0">
          <emma:interpretation id="{3FF507FA-FED1-438E-9334-E0C81DA758F7}" emma:medium="tactile" emma:mode="ink">
            <msink:context xmlns:msink="http://schemas.microsoft.com/ink/2010/main" type="paragraph" rotatedBoundingBox="5906,15096 14260,14525 14372,16174 6019,167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5F1A97-2252-4CA8-9766-886E0F5FB51A}" emma:medium="tactile" emma:mode="ink">
              <msink:context xmlns:msink="http://schemas.microsoft.com/ink/2010/main" type="line" rotatedBoundingBox="5906,15096 14260,14525 14372,16174 6019,16745">
                <msink:destinationLink direction="with" ref="{FC60C98C-9EA8-4D42-BA7F-051125D49A4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E7B870E-CEDE-4CF3-BF11-7334BD924671}" emma:medium="tactile" emma:mode="ink">
                <msink:context xmlns:msink="http://schemas.microsoft.com/ink/2010/main" type="inkWord" rotatedBoundingBox="5917,15255 6705,15201 6805,16663 6017,16717"/>
              </emma:interpretation>
              <emma:one-of disjunction-type="recognition" id="oneOf114">
                <emma:interpretation id="interp570" emma:lang="ko-KR" emma:confidence="0">
                  <emma:literal>A</emma:literal>
                </emma:interpretation>
                <emma:interpretation id="interp571" emma:lang="ko-KR" emma:confidence="0">
                  <emma:literal>丹</emma:literal>
                </emma:interpretation>
                <emma:interpretation id="interp572" emma:lang="ko-KR" emma:confidence="0">
                  <emma:literal>几</emma:literal>
                </emma:interpretation>
                <emma:interpretation id="interp573" emma:lang="ko-KR" emma:confidence="0">
                  <emma:literal>月</emma:literal>
                </emma:interpretation>
                <emma:interpretation id="interp57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213595.5751">4300 13040 8,'0'-21'43,"3"8"8,-2-1-18,5-3 2,0-2 2,1 0 1,-1-3-3,1 5-5,-2-3-3,-2 1-7,0-2-5,-2 6-6,1 0-2,-1 5-4,-1 3-2,0 7 0,0 0 1,0 9 3,-1 23 4,-6 14 4,-9 19 3,1 17 0,-5 20 1,-4 13-17,-3 8 21,2 3-2,-5-7-19,8-7 0,1-13 0,6-14 0,0-13 0,3-14 0,4-13 0,1-10 0,3-6 0,-3-7 0,3-3 0,0-5 0,4-14 0,-3 13 0,3-13 0,-4 9 0,4-9 0,0 0 0,0 0 0,-1-5 0,1-6 0,0-4 0,0-8 0,-2-7 0,1-10 0,1-6 0,0-9 0,1-12 0,5-6 0,1-10 0,4-6 0,5-5 0,4 3 0,2-1 0,4 2-6,-1 10 1,1 9 2,1 9 0,1 9 1,-5 8 2,5 11 0,-2 8 0,-5 6 0,4 8 0,1 7 0,-1 6 1,1 15 1,-1 19 2,1 11 2,-1 17 0,2 17-6,-1 11 0,-2 8 0,1 6 0,-5 0 0,1-5 0,-3-7 0,3-8 0,-8-12 0,4-11 0,-3-10 0,-1-8 0,-2-9 0,-1-4 0,-2-7 0,1-4 0,-5-5 0,1-2 0,-1-3 0,1-2 0,-5-8 0,4 10 0,-4-10 0,0 0 0,4-8-56,-6-10-31,2-4 0,-6-7-6,3-2-6</inkml:trace>
          <inkml:trace contextRef="#ctx0" brushRef="#br1" timeOffset="213923.1757">4256 13760 58,'-21'0'76,"6"0"-3,3 0 1,12 0-1,0 0-22,6-4-27,15-2-3,12 0-4,6-4-1,10 1 1,7-6-6,4 1-11,-2 2 0,0 3 0,-7-4 0,-7 3-79,-4 5-3,-11 0-1,-8 3-7,-10-7-6</inkml:trace>
        </inkml:traceGroup>
        <inkml:traceGroup>
          <inkml:annotationXML>
            <emma:emma xmlns:emma="http://www.w3.org/2003/04/emma" version="1.0">
              <emma:interpretation id="{FFE0EAC1-7929-4B20-B101-3503AFDD92AE}" emma:medium="tactile" emma:mode="ink">
                <msink:context xmlns:msink="http://schemas.microsoft.com/ink/2010/main" type="inkWord" rotatedBoundingBox="7510,15779 8168,15734 8190,16060 7532,16105"/>
              </emma:interpretation>
              <emma:one-of disjunction-type="recognition" id="oneOf115">
                <emma:interpretation id="interp575" emma:lang="ko-KR" emma:confidence="0">
                  <emma:literal>=</emma:literal>
                </emma:interpretation>
                <emma:interpretation id="interp576" emma:lang="ko-KR" emma:confidence="0">
                  <emma:literal>二</emma:literal>
                </emma:interpretation>
                <emma:interpretation id="interp577" emma:lang="ko-KR" emma:confidence="0">
                  <emma:literal>느</emma:literal>
                </emma:interpretation>
                <emma:interpretation id="interp578" emma:lang="ko-KR" emma:confidence="0">
                  <emma:literal>z</emma:literal>
                </emma:interpretation>
                <emma:interpretation id="interp57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214921.5774">5577 13355 20,'0'0'74,"-8"-3"3,8 3-1,-9-4-4,9 4-33,0 0-3,0 0-11,0 7-6,6-5-5,8 3-2,5-2-1,5-1-1,6-2 0,3 0-1,7-6-2,3-2-7,0-1 0,-2 1 0,0-2 0,-5 2 0,-3 5 0,-5 0 0,-5 3 0,-6 0-3,-3 0-16,-14 0-23,5 8-39,-5 3 1,-11-4-6,-4 6-4,-9-4 3</inkml:trace>
          <inkml:trace contextRef="#ctx0" brushRef="#br1" timeOffset="215139.9778">5628 13591 17,'-18'19'70,"1"-4"7,8-2 3,2-4-1,7-9-25,22 8-16,5-4-6,10-4-4,10 0-6,9-8-8,8 0-14,0-7 0,3 3 0,-3-2 0,-3 5 0,-14-3 0,-10 5-77,-5 4-6,-14-4-2,-6 5-7,-12-7-6</inkml:trace>
        </inkml:traceGroup>
        <inkml:traceGroup>
          <inkml:annotationXML>
            <emma:emma xmlns:emma="http://www.w3.org/2003/04/emma" version="1.0">
              <emma:interpretation id="{8BE68559-0E5B-477C-A173-772785E0BDA1}" emma:medium="tactile" emma:mode="ink">
                <msink:context xmlns:msink="http://schemas.microsoft.com/ink/2010/main" type="inkWord" rotatedBoundingBox="9305,15253 10475,15173 10552,16303 9382,16383"/>
              </emma:interpretation>
              <emma:one-of disjunction-type="recognition" id="oneOf116">
                <emma:interpretation id="interp580" emma:lang="ko-KR" emma:confidence="0">
                  <emma:literal>Q</emma:literal>
                </emma:interpretation>
                <emma:interpretation id="interp581" emma:lang="ko-KR" emma:confidence="0">
                  <emma:literal>요</emma:literal>
                </emma:interpretation>
                <emma:interpretation id="interp582" emma:lang="ko-KR" emma:confidence="0">
                  <emma:literal>으</emma:literal>
                </emma:interpretation>
                <emma:interpretation id="interp583" emma:lang="ko-KR" emma:confidence="0">
                  <emma:literal>〇</emma:literal>
                </emma:interpretation>
                <emma:interpretation id="interp584" emma:lang="ko-KR" emma:confidence="0">
                  <emma:literal>@</emma:literal>
                </emma:interpretation>
              </emma:one-of>
            </emma:emma>
          </inkml:annotationXML>
          <inkml:trace contextRef="#ctx0" brushRef="#br1" timeOffset="217713.9823">7740 13050 42,'18'-22'60,"-2"1"5,-2-1 2,-38 1-31,30 2-5,-1-1-3,-2 0-2,-1 0-3,-2 2-2,0 2-5,-5-1-3,1 4-1,-5-1-2,2 5-2,-6 3-2,0 5-2,-5 1 0,-3 12 0,0 10 1,-6 9 2,-5 16 1,-4 14 2,0 13-5,5 14-5,-2 8 0,4 4 0,4 0 0,14-1 0,8-8 0,11-12 0,17-10 0,14-14 0,13-14 0,13-13 0,12-12 0,7-11 0,11-10 0,2-11 0,1-10 0,-3-4 0,-10-5 0,-8-4 0,-9-6 0,-17-3 0,-18-1 0,-15-4 0,-14-4 0,-8-7 0,-14-1 0,-10-3 0,-6-1 0,-5 3 0,-1 3 0,-4 3 0,1 4 0,-3 13 0,-1 11 0,1 8 0,1 6 0,2 11 0,0 7 0,6 5 0,-1 13 0,6-10-36,3 16-51,-1 3-2,8 5-4,-5-5 0,8 8-3</inkml:trace>
          <inkml:trace contextRef="#ctx0" brushRef="#br1" timeOffset="217979.1828">7755 13462 11,'36'22'95,"4"-1"-1,1 3-5,10 1-3,3 9-1,4 3-34,-1 0-51,4-1 0,0-4 0,-3-2 0,-1-1 0,-6-5 0,2-1 0,-6-6-53,-9-8-31,-2-3-3,-15-7-5,-3-7-8,-14-14 5</inkml:trace>
        </inkml:traceGroup>
        <inkml:traceGroup>
          <inkml:annotationXML>
            <emma:emma xmlns:emma="http://www.w3.org/2003/04/emma" version="1.0">
              <emma:interpretation id="{73C7E9C6-8196-4D87-9681-CEA01DAE4BDC}" emma:medium="tactile" emma:mode="ink">
                <msink:context xmlns:msink="http://schemas.microsoft.com/ink/2010/main" type="inkWord" rotatedBoundingBox="11885,14688 12906,14618 13019,16266 11998,16336"/>
              </emma:interpretation>
              <emma:one-of disjunction-type="recognition" id="oneOf117">
                <emma:interpretation id="interp585" emma:lang="ko-KR" emma:confidence="0">
                  <emma:literal>휑</emma:literal>
                </emma:interpretation>
                <emma:interpretation id="interp586" emma:lang="ko-KR" emma:confidence="0">
                  <emma:literal>황</emma:literal>
                </emma:interpretation>
                <emma:interpretation id="interp587" emma:lang="ko-KR" emma:confidence="0">
                  <emma:literal>횅</emma:literal>
                </emma:interpretation>
                <emma:interpretation id="interp588" emma:lang="ko-KR" emma:confidence="0">
                  <emma:literal>웽</emma:literal>
                </emma:interpretation>
                <emma:interpretation id="interp589" emma:lang="ko-KR" emma:confidence="0">
                  <emma:literal>항</emma:literal>
                </emma:interpretation>
              </emma:one-of>
            </emma:emma>
          </inkml:annotationXML>
          <inkml:trace contextRef="#ctx0" brushRef="#br1" timeOffset="247728.4351">10056 12931 12,'0'0'58,"-11"-2"9,11 2 0,0 0-28,-9-5 0,9 5-4,-6 6 0,2 5-2,-3 6-7,4 4-6,-4 3-1,3 5-1,-1-2-4,3 2-2,-2-3-4,4 0-3,0-5-1,3-2-4,1-6 0,0 0 0,-4-13-6,10 17-12,-10-17-25,8 5-36,-8-5-1,11-5-5,-3-5-5,-3-5 0</inkml:trace>
          <inkml:trace contextRef="#ctx0" brushRef="#br1" timeOffset="247978.0355">10161 12929 17,'0'0'61,"10"-13"11,-10 13 3,0 0 1,6 16-36,-6 0-5,0 5-4,3 4-5,-1 3-5,-1 2-8,-1-1-6,4 2-12,-4-7-34,3 2-36,2-8 0,-1-9-5,-4-9-5,12 2-4</inkml:trace>
          <inkml:trace contextRef="#ctx0" brushRef="#br1" timeOffset="247198.0341">10497 12991 48,'0'0'66,"0"0"2,0 0 0,0 0-28,0 0-14,0 0-5,0 0-3,0 0-5,3-7-7,0 0-3,-1-2-1,1 0 0,-1-1 1,-2 1-1,0-1-1,0 0 0,0 10 0,-5-11-1,5 11 1,-11-8-1,3 8 1,-4 0 2,1 6 2,-4 3 2,1 6 2,-3 2 3,3 3 1,1 1 1,0 5-1,5 1 0,-2-2-2,8 3-3,0-7-1,2-1-2,6-2-5,5-3 0,1-9 0,6-2 0,4-6 0,3-8 0,-3-4 0,3-5 0,-6-1 0,2-4-2,-5 2-3,-5 2 2,-1 4 0,-6 3 3,-4 13 2,0 0 1,0 0 1,4 8 0,-2 8-4,0 1 0,2 4 0,2 0 0,2-1 0,2-3 0,1 1 0,3-4 0,-2-5 0,3 0-22,-1-3-58,-4-6-3,-1 0-3,-9 0-6,4-14-4</inkml:trace>
          <inkml:trace contextRef="#ctx0" brushRef="#br1" timeOffset="248555.2365">10818 12896 10,'0'0'61,"3"-14"10,-3 14 1,3-14-26,-3 14-3,0 0-3,0 0 0,0 0-7,0 0-7,3 17-5,-3 5-5,0-2-1,-2 6-1,-2 2-11,4-1-3,-3-2 0,3 1 0,0-6 0,0-3 0,0-2 0,4-1 0,-4-14-7,0 0-73,10 0-2,-6-11-3,6-5-5,-5-8-4</inkml:trace>
          <inkml:trace contextRef="#ctx0" brushRef="#br1" timeOffset="248711.2368">10955 12911 0,'8'-2'75,"-8"2"8,11 4 1,-7 3-4,-3 6-2,1 3-38,-1 6-16,6 6-6,-7-2-17,6 6-71,1-5-6,-2-3-3,3-6-7,-5-9-4</inkml:trace>
          <inkml:trace contextRef="#ctx0" brushRef="#br1" timeOffset="245825.2317">10414 12315 39,'3'-10'55,"-3"-1"6,0 0-23,3-2 0,-3 3-2,3-3 0,0 4-3,-2 0-3,-1 9-4,3-13-9,-3 13-4,0 0-2,2 4-1,0 11-2,1 0 0,-2 6-3,2-1 1,1 6 0,-1-2 0,1 2-3,-2-9 0,0 2-1,3-6-1,-3-3-1,-2-10-2,5 14-6,-5-14-10,0 10-22,0-10-37,0 0-1,0 0-5,0 0-6,0 0 5</inkml:trace>
          <inkml:trace contextRef="#ctx0" brushRef="#br1" timeOffset="250240.0395">10530 13664 25,'-4'-10'51,"4"10"6,-10-13-25,10 13 1,-6-12-3,6 12-1,-11-4-2,11 4 1,-16 9-2,11 8-2,-6 2 0,1 6-2,-1 2-1,3 5-2,2 1-2,6-5-5,2-2-3,7-8-3,11-9-1,6-9-1,4-4-1,6-14 0,1-5-1,-2-5 0,-4-7-2,-6-3 0,-10 4 0,-5 3 0,-10 0 0,-3 7 0,-9 3 0,-5 8 0,-2 8 0,-3 5 0,0 0-5,-2 8-7,8 7-19,-2 7-46,4-2-3,7-1-4,-2 2-3,9 3-4</inkml:trace>
          <inkml:trace contextRef="#ctx0" brushRef="#br1" timeOffset="246215.2324">10175 12563 30,'-13'2'63,"2"0"5,3-2 1,8 0-29,-12 0-6,12 0-5,0 0-4,0 0-4,0 0-6,0 7-5,8-3-1,6 2-2,6-2 1,11 1-1,3-1 0,12-3-2,5 1 0,6-2-2,4 0 0,4 0-1,-2-3-1,-2 0-1,-9 0-3,-8 3-4,-5 0-13,-16-35-25,-3 63-29,-20-28-2,8 9-4,-8-9-5</inkml:trace>
        </inkml:traceGroup>
        <inkml:traceGroup>
          <inkml:annotationXML>
            <emma:emma xmlns:emma="http://www.w3.org/2003/04/emma" version="1.0">
              <emma:interpretation id="{F5BCFD5F-5E9E-4214-A631-07D6E78A4B9C}" emma:medium="tactile" emma:mode="ink">
                <msink:context xmlns:msink="http://schemas.microsoft.com/ink/2010/main" type="inkWord" rotatedBoundingBox="13429,15465 13597,15454 13603,15536 13434,15547"/>
              </emma:interpretation>
              <emma:one-of disjunction-type="recognition" id="oneOf118">
                <emma:interpretation id="interp590" emma:lang="ko-KR" emma:confidence="0">
                  <emma:literal>.</emma:literal>
                </emma:interpretation>
                <emma:interpretation id="interp591" emma:lang="ko-KR" emma:confidence="0">
                  <emma:literal>~</emma:literal>
                </emma:interpretation>
                <emma:interpretation id="interp592" emma:lang="ko-KR" emma:confidence="0">
                  <emma:literal>、</emma:literal>
                </emma:interpretation>
                <emma:interpretation id="interp593" emma:lang="ko-KR" emma:confidence="0">
                  <emma:literal>ㅡ</emma:literal>
                </emma:interpretation>
                <emma:interpretation id="interp594" emma:lang="ko-KR" emma:confidence="0">
                  <emma:literal>-</emma:literal>
                </emma:interpretation>
              </emma:one-of>
            </emma:emma>
          </inkml:annotationXML>
          <inkml:trace contextRef="#ctx0" brushRef="#br1" timeOffset="253328.8449">11476 13037 0,'0'0'37,"0"0"8,0 0-18,0 0 7,0 0 5,0-5 4,0 5 1,0 0-2,0 0-4,9-5-4,-9 5-8,9 0-8,-9 0-6,12 8-4,-4-1-2,-8-7-2,15 10 0,-15-10-2,16 12 0,-16-12-1,15 10-3,-6-5-7,1 1-21,1-3-43,1 1-1,2-1-6,1-1-4,3-1-1</inkml:trace>
        </inkml:traceGroup>
        <inkml:traceGroup>
          <inkml:annotationXML>
            <emma:emma xmlns:emma="http://www.w3.org/2003/04/emma" version="1.0">
              <emma:interpretation id="{BA8F6C08-1C28-4638-A140-F6FADBF27F43}" emma:medium="tactile" emma:mode="ink">
                <msink:context xmlns:msink="http://schemas.microsoft.com/ink/2010/main" type="inkWord" rotatedBoundingBox="13817,15726 13998,15713 14004,15794 13822,15807"/>
              </emma:interpretation>
              <emma:one-of disjunction-type="recognition" id="oneOf119">
                <emma:interpretation id="interp595" emma:lang="ko-KR" emma:confidence="0">
                  <emma:literal>.</emma:literal>
                </emma:interpretation>
                <emma:interpretation id="interp596" emma:lang="ko-KR" emma:confidence="0">
                  <emma:literal>、</emma:literal>
                </emma:interpretation>
                <emma:interpretation id="interp597" emma:lang="ko-KR" emma:confidence="0">
                  <emma:literal>ㅡ</emma:literal>
                </emma:interpretation>
                <emma:interpretation id="interp598" emma:lang="ko-KR" emma:confidence="0">
                  <emma:literal>-</emma:literal>
                </emma:interpretation>
                <emma:interpretation id="interp599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253609.6454">11863 13288 29,'8'3'58,"5"4"5,-5-7 2,-8 0-23,14 8-9,-14-8 1,15 13-3,-15-13-2,12 12-5,-12-12-3,13 10-4,-13-10-3,12 7-3,-4-3-4,-8-4-3,15 3-4,-15-3-8,16 0-28,-3 2-39,-4-2-1,2 0-5,-3 0-4,4 0-5</inkml:trace>
        </inkml:traceGroup>
        <inkml:traceGroup>
          <inkml:annotationXML>
            <emma:emma xmlns:emma="http://www.w3.org/2003/04/emma" version="1.0">
              <emma:interpretation id="{E805E915-8A7D-483C-B441-8FA9B3533F5C}" emma:medium="tactile" emma:mode="ink">
                <msink:context xmlns:msink="http://schemas.microsoft.com/ink/2010/main" type="inkWord" rotatedBoundingBox="14228,16045 14363,16035 14368,16105 14232,16114"/>
              </emma:interpretation>
              <emma:one-of disjunction-type="recognition" id="oneOf120">
                <emma:interpretation id="interp600" emma:lang="ko-KR" emma:confidence="0">
                  <emma:literal>.</emma:literal>
                </emma:interpretation>
                <emma:interpretation id="interp601" emma:lang="ko-KR" emma:confidence="0">
                  <emma:literal>ㄴ</emma:literal>
                </emma:interpretation>
                <emma:interpretation id="interp602" emma:lang="ko-KR" emma:confidence="0">
                  <emma:literal>‘</emma:literal>
                </emma:interpretation>
                <emma:interpretation id="interp603" emma:lang="ko-KR" emma:confidence="0">
                  <emma:literal>L</emma:literal>
                </emma:interpretation>
                <emma:interpretation id="interp604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253874.8459">12274 13607 24,'5'11'59,"5"0"7,-10-11 0,11 14-21,-11-14-9,13 14-1,-13-14-5,10 10-1,-10-10-8,8 4-4,-8-4-4,11 0-7,-11 0-11,10 0-34,2 0-33,-12 0-3,23-3-3,-12 1-6,5 1-2</inkml:trace>
        </inkml:traceGroup>
      </inkml:traceGroup>
    </inkml:traceGroup>
    <inkml:traceGroup>
      <inkml:annotationXML>
        <emma:emma xmlns:emma="http://www.w3.org/2003/04/emma" version="1.0">
          <emma:interpretation id="{757158F8-3934-4D8B-9E2D-BDF82334412A}" emma:medium="tactile" emma:mode="ink">
            <msink:context xmlns:msink="http://schemas.microsoft.com/ink/2010/main" type="paragraph" rotatedBoundingBox="12373,16146 26182,16302 26165,17841 12355,1768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3E38198-34A2-4C8A-AAE4-6280AE09763C}" emma:medium="tactile" emma:mode="ink">
              <msink:context xmlns:msink="http://schemas.microsoft.com/ink/2010/main" type="line" rotatedBoundingBox="12373,16146 26182,16302 26165,17841 12355,17685"/>
            </emma:interpretation>
          </emma:emma>
        </inkml:annotationXML>
        <inkml:traceGroup>
          <inkml:annotationXML>
            <emma:emma xmlns:emma="http://www.w3.org/2003/04/emma" version="1.0">
              <emma:interpretation id="{0540FA13-1DC0-4CD1-9BBE-EA4EF9DFBAF3}" emma:medium="tactile" emma:mode="ink">
                <msink:context xmlns:msink="http://schemas.microsoft.com/ink/2010/main" type="inkWord" rotatedBoundingBox="12369,16503 12725,16507 12717,17227 12360,17223"/>
              </emma:interpretation>
              <emma:one-of disjunction-type="recognition" id="oneOf121">
                <emma:interpretation id="interp605" emma:lang="ko-KR" emma:confidence="0">
                  <emma:literal>8</emma:literal>
                </emma:interpretation>
                <emma:interpretation id="interp606" emma:lang="ko-KR" emma:confidence="0">
                  <emma:literal>옹</emma:literal>
                </emma:interpretation>
                <emma:interpretation id="interp607" emma:lang="ko-KR" emma:confidence="0">
                  <emma:literal>웅</emma:literal>
                </emma:interpretation>
                <emma:interpretation id="interp608" emma:lang="ko-KR" emma:confidence="0">
                  <emma:literal>잉</emma:literal>
                </emma:interpretation>
                <emma:interpretation id="interp609" emma:lang="ko-KR" emma:confidence="0">
                  <emma:literal>응</emma:literal>
                </emma:interpretation>
              </emma:one-of>
            </emma:emma>
          </inkml:annotationXML>
          <inkml:trace contextRef="#ctx0" brushRef="#br1" timeOffset="250723.6403">10525 14115 46,'-9'3'67,"9"-3"2,-9 0 1,9 0-30,0 0-3,-13 11-5,8 0 0,-3 4-7,-2 4-4,-5 6-3,4 2-2,-2 3-3,4-1-2,0 0-3,7-4-2,2-2-6,11-6 0,9-8 0,7-8 0,4-1 0,5-8 0,3-8 0,-1-7 0,-5-3 0,-4-4 0,-9-3 0,-8 1 0,-11 2 0,-2-1 0,-13 4 0,-5 6 0,-3 1 0,-4 6 0,4 8 0,-3 1 0,7 8 0,-4 5-50,9 5-33,8 1-2,-2 1-4,7 5-5,-3-2 1</inkml:trace>
          <inkml:trace contextRef="#ctx0" brushRef="#br1" timeOffset="251191.6411">10545 14589 12,'-8'-1'65,"8"1"7,-15-4 1,15 4 1,-12 5-34,2 3-2,6 3-4,-7 3-4,2 9-8,0-3-3,2 5-4,4 4-4,3-6-5,6-3-6,9-4 0,8-9 0,10-5 0,6-6 0,2-10 0,2-10 0,-4-2 0,-8-4 0,-7 2 0,-10-2 0,-14 4 0,-6 4 0,-12 4 0,-4 9 0,-6 3 0,1 6-23,1 6-59,-3 7-2,9 4-4,0-6-5,10 5-4</inkml:trace>
        </inkml:traceGroup>
        <inkml:traceGroup>
          <inkml:annotationXML>
            <emma:emma xmlns:emma="http://www.w3.org/2003/04/emma" version="1.0">
              <emma:interpretation id="{CA26BAC1-8030-4D7A-B5E4-B033608385F3}" emma:medium="tactile" emma:mode="ink">
                <msink:context xmlns:msink="http://schemas.microsoft.com/ink/2010/main" type="inkWord" rotatedBoundingBox="13518,16594 14051,16600 14045,17137 13512,17131"/>
              </emma:interpretation>
              <emma:one-of disjunction-type="recognition" id="oneOf122">
                <emma:interpretation id="interp610" emma:lang="ko-KR" emma:confidence="0">
                  <emma:literal>0</emma:literal>
                </emma:interpretation>
                <emma:interpretation id="interp611" emma:lang="ko-KR" emma:confidence="0">
                  <emma:literal>〇</emma:literal>
                </emma:interpretation>
                <emma:interpretation id="interp612" emma:lang="ko-KR" emma:confidence="0">
                  <emma:literal>o</emma:literal>
                </emma:interpretation>
                <emma:interpretation id="interp613" emma:lang="ko-KR" emma:confidence="0">
                  <emma:literal>O</emma:literal>
                </emma:interpretation>
                <emma:interpretation id="interp614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255200.8482">11680 14246 33,'1'-15'54,"-1"15"2,0-12 4,0 12-32,-4-7-1,4 7-2,0 0 0,-11 0 2,4 4-1,-3 12 2,-5 8-5,1 8-1,-2 11-2,-1 4-1,3 9-3,3 1-4,9 0-2,2-8-10,16-4 0,8-12 0,11-16 0,12-14 0,4-13 0,10-14 0,1-14 0,-1-6 0,-2-8 0,-11-4 0,-9-2 0,-16 5 0,-13 5 0,-12 2 0,-17 9 0,-11 7 0,-10 7 0,-7 11 0,-1 8 0,-3 4 0,4 5-73,11 14-11,3-8-1,11 5-6,4-12-5</inkml:trace>
        </inkml:traceGroup>
        <inkml:traceGroup>
          <inkml:annotationXML>
            <emma:emma xmlns:emma="http://www.w3.org/2003/04/emma" version="1.0">
              <emma:interpretation id="{6FE65A5F-BB84-4771-852C-922362BF7274}" emma:medium="tactile" emma:mode="ink">
                <msink:context xmlns:msink="http://schemas.microsoft.com/ink/2010/main" type="inkWord" rotatedBoundingBox="14617,16205 15206,16646 15153,16716 14564,16276"/>
              </emma:interpretation>
              <emma:one-of disjunction-type="recognition" id="oneOf123">
                <emma:interpretation id="interp615" emma:lang="ko-KR" emma:confidence="0">
                  <emma:literal>:</emma:literal>
                </emma:interpretation>
                <emma:interpretation id="interp616" emma:lang="ko-KR" emma:confidence="0">
                  <emma:literal>、</emma:literal>
                </emma:interpretation>
                <emma:interpretation id="interp617" emma:lang="ko-KR" emma:confidence="0">
                  <emma:literal>“</emma:literal>
                </emma:interpretation>
                <emma:interpretation id="interp618" emma:lang="ko-KR" emma:confidence="0">
                  <emma:literal>"</emma:literal>
                </emma:interpretation>
                <emma:interpretation id="interp619" emma:lang="ko-KR" emma:confidence="0">
                  <emma:literal>″</emma:literal>
                </emma:interpretation>
              </emma:one-of>
            </emma:emma>
          </inkml:annotationXML>
          <inkml:trace contextRef="#ctx0" brushRef="#br1" timeOffset="254124.4463">12639 13800 68,'9'13'75,"4"-2"1,-1-3-5,-4-2 0,-8-6-42,16 13-8,-5-4-5,-2-2-5,1 0-4,1-1-1,-1 2-2,-1-4-3,5 2-3,-4-1-8,3 0-17,5 30-39,-3-30-7,3 3-5,-1-7-5,5 6-1</inkml:trace>
          <inkml:trace contextRef="#ctx0" brushRef="#br1" timeOffset="254296.0466">13011 14105 44,'8'17'83,"-4"-3"-1,4-1-4,-1-4-5,6-3 0,27-3-60,-22 5-21,2-2-7,0-3-18,0 2-40,-2 1-3,4-3-4,-2 1-5,3 2 9</inkml:trace>
        </inkml:traceGroup>
        <inkml:traceGroup>
          <inkml:annotationXML>
            <emma:emma xmlns:emma="http://www.w3.org/2003/04/emma" version="1.0">
              <emma:interpretation id="{DDCAB29D-7226-4DA1-A092-A91705F40FF4}" emma:medium="tactile" emma:mode="ink">
                <msink:context xmlns:msink="http://schemas.microsoft.com/ink/2010/main" type="inkWord" rotatedBoundingBox="15452,16814 15689,16910 15676,16941 15440,16845"/>
              </emma:interpretation>
              <emma:one-of disjunction-type="recognition" id="oneOf124">
                <emma:interpretation id="interp620" emma:lang="ko-KR" emma:confidence="0">
                  <emma:literal>.</emma:literal>
                </emma:interpretation>
                <emma:interpretation id="interp621" emma:lang="ko-KR" emma:confidence="0">
                  <emma:literal>-</emma:literal>
                </emma:interpretation>
                <emma:interpretation id="interp622" emma:lang="ko-KR" emma:confidence="0">
                  <emma:literal>`</emma:literal>
                </emma:interpretation>
                <emma:interpretation id="interp623" emma:lang="ko-KR" emma:confidence="0">
                  <emma:literal>~</emma:literal>
                </emma:interpretation>
                <emma:interpretation id="interp624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254452.0469">13499 14376 57,'19'21'87,"-4"-3"-2,3-4-7,1-2-8,5-2-13,9-4-86,-10 2-41,5 0-5,-9-5-7,3 1-6,-9-4 2</inkml:trace>
        </inkml:traceGroup>
        <inkml:traceGroup>
          <inkml:annotationXML>
            <emma:emma xmlns:emma="http://www.w3.org/2003/04/emma" version="1.0">
              <emma:interpretation id="{3EBBA5FE-E445-4D67-89D6-B94A70BB5BDA}" emma:medium="tactile" emma:mode="ink">
                <msink:context xmlns:msink="http://schemas.microsoft.com/ink/2010/main" type="inkWord" rotatedBoundingBox="16549,16593 17922,16608 17910,17635 16538,17620"/>
              </emma:interpretation>
              <emma:one-of disjunction-type="recognition" id="oneOf125">
                <emma:interpretation id="interp625" emma:lang="ko-KR" emma:confidence="0">
                  <emma:literal>"</emma:literal>
                </emma:interpretation>
                <emma:interpretation id="interp626" emma:lang="ko-KR" emma:confidence="0">
                  <emma:literal>=</emma:literal>
                </emma:interpretation>
                <emma:interpretation id="interp627" emma:lang="ko-KR" emma:confidence="0">
                  <emma:literal>그</emma:literal>
                </emma:interpretation>
                <emma:interpretation id="interp628" emma:lang="ko-KR" emma:confidence="0">
                  <emma:literal>二</emma:literal>
                </emma:interpretation>
                <emma:interpretation id="interp62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269630.8735">14616 14295 67,'0'0'79,"-11"2"-1,11-2-1,0 0-2,-11 0-42,11 0-8,6 7-4,-6-7-5,20 8-3,-7-4-3,5 2-1,1 3-3,3 4-4,-3-4-2,3 3 0,-1 1 0,1-3 0,-3-1 0,1 2-8,-4-4-20,-2-7-27,1 7-25,-15-7-4,14 10-5,-14-10-2</inkml:trace>
          <inkml:trace contextRef="#ctx0" brushRef="#br3" timeOffset="269880.474">14682 14491 78,'-12'1'85,"12"-1"-1,-14 4-2,14-4-2,-1 12-26,6-7-35,6 3-4,9 4-3,-1 1-10,4 5-2,1-2 0,3-1 0,0-1 0,3 8-5,-1 2-75,-7-3-3,3-5-2,-7-3-6,2 0-5</inkml:trace>
        </inkml:traceGroup>
        <inkml:traceGroup>
          <inkml:annotationXML>
            <emma:emma xmlns:emma="http://www.w3.org/2003/04/emma" version="1.0">
              <emma:interpretation id="{71AC4438-28A5-49CD-B210-299EEF54F7AD}" emma:medium="tactile" emma:mode="ink">
                <msink:context xmlns:msink="http://schemas.microsoft.com/ink/2010/main" type="inkWord" rotatedBoundingBox="17895,16599 17911,17619 17256,17630 17240,16609"/>
              </emma:interpretation>
              <emma:one-of disjunction-type="recognition" id="oneOf126">
                <emma:interpretation id="interp630" emma:lang="ko-KR" emma:confidence="0">
                  <emma:literal>R</emma:literal>
                </emma:interpretation>
                <emma:interpretation id="interp631" emma:lang="ko-KR" emma:confidence="0">
                  <emma:literal>又</emma:literal>
                </emma:interpretation>
                <emma:interpretation id="interp632" emma:lang="ko-KR" emma:confidence="0">
                  <emma:literal>Ⅹ</emma:literal>
                </emma:interpretation>
                <emma:interpretation id="interp633" emma:lang="ko-KR" emma:confidence="0">
                  <emma:literal>父</emma:literal>
                </emma:interpretation>
                <emma:interpretation id="interp634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270691.6754">15305 14549 32,'0'-16'74,"4"1"0,-4 1 2,3 2-4,-3 12-35,6-12-7,-6 12-7,8 5-5,-1 10-1,-2 7-1,4 8-3,-4 13 0,5 5 0,-5 7-10,2 5-3,-3 0 0,0 4 0,1-4 0,-5-4 0,1-8 0,-1-10 0,0-3 0,0-8 0,0-4 0,-1-11 0,-4-2 0,5-10 0,-12 0 0,4-2 0,1-12 0,-3-2 0,1-7 0,-1-6 0,3-9 0,-1-3 0,2-10 0,2-4 0,1-7 0,1-5 0,2-1 0,4-4 0,4 0 0,6-1 0,5 4 0,7 4 0,6 9 0,4 6 0,0 8 0,4 11 0,0 11 0,-5 12 0,-2 8 0,-4 15 0,-8 14 0,-7 9 0,-10 10 0,-4 8 0,-12 4 0,-8-1 0,-6 2 0,-8-7 0,-1-9 0,1-2 0,-1-12 0,6-8 0,3-4 0,3-7 0,6-2 0,6-5 0,11-5 0,0 11 0,13-3 0,7 2 0,11 5 0,4 5 0,11 3 0,4 6 0,3-1 0,1 5 0,1-2 0,-5-1 0,-5 3 0,-9-12 0,-7 7-57,-1-7-31,-13-5 0,-3-2-8,-12-14-4</inkml:trace>
        </inkml:traceGroup>
        <inkml:traceGroup>
          <inkml:annotationXML>
            <emma:emma xmlns:emma="http://www.w3.org/2003/04/emma" version="1.0">
              <emma:interpretation id="{AC48D756-BFF6-46B8-8656-3AEED744A06E}" emma:medium="tactile" emma:mode="ink">
                <msink:context xmlns:msink="http://schemas.microsoft.com/ink/2010/main" type="inkWord" rotatedBoundingBox="18920,17275 19168,16850 19481,17033 19233,17458"/>
              </emma:interpretation>
              <emma:one-of disjunction-type="recognition" id="oneOf127">
                <emma:interpretation id="interp635" emma:lang="ko-KR" emma:confidence="0">
                  <emma:literal>u</emma:literal>
                </emma:interpretation>
                <emma:interpretation id="interp636" emma:lang="ko-KR" emma:confidence="0">
                  <emma:literal>v</emma:literal>
                </emma:interpretation>
                <emma:interpretation id="interp637" emma:lang="ko-KR" emma:confidence="0">
                  <emma:literal>U</emma:literal>
                </emma:interpretation>
                <emma:interpretation id="interp638" emma:lang="ko-KR" emma:confidence="0">
                  <emma:literal>0</emma:literal>
                </emma:interpretation>
                <emma:interpretation id="interp639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271908.4775">17098 14619 38,'4'-14'60,"-4"14"9,0 0 5,0 0-22,3 11-9,-3 10-4,1 12-6,1 2-2,1 9-2,1 2-6,1 4-6,8-4-14,3-10-3,6-9 0,4-9 0,5-14 0,2-10 0,3-16 0,-3-8 0,0-11 0,-7-4 0,-5-3 0,-6-2 0,-7 0 0,-7 8 0,-1 4 0,-5 4 0,-5 8 0,-2 8 0,1 11 0,1 3-32,-1 5-51,7 13-2,0 0-2,4 4-4,3-6-4</inkml:trace>
        </inkml:traceGroup>
        <inkml:traceGroup>
          <inkml:annotationXML>
            <emma:emma xmlns:emma="http://www.w3.org/2003/04/emma" version="1.0">
              <emma:interpretation id="{C8DA2E2E-D2BD-4F22-885D-BE68586E2B06}" emma:medium="tactile" emma:mode="ink">
                <msink:context xmlns:msink="http://schemas.microsoft.com/ink/2010/main" type="inkWord" rotatedBoundingBox="19386,17680 19549,16979 19806,17040 19643,17740"/>
              </emma:interpretation>
              <emma:one-of disjunction-type="recognition" id="oneOf128">
                <emma:interpretation id="interp640" emma:lang="ko-KR" emma:confidence="0">
                  <emma:literal>p</emma:literal>
                </emma:interpretation>
                <emma:interpretation id="interp641" emma:lang="ko-KR" emma:confidence="0">
                  <emma:literal>P</emma:literal>
                </emma:interpretation>
                <emma:interpretation id="interp642" emma:lang="ko-KR" emma:confidence="0">
                  <emma:literal>8</emma:literal>
                </emma:interpretation>
                <emma:interpretation id="interp643" emma:lang="ko-KR" emma:confidence="0">
                  <emma:literal>n</emma:literal>
                </emma:interpretation>
                <emma:interpretation id="interp644" emma:lang="ko-KR" emma:confidence="0">
                  <emma:literal>B</emma:literal>
                </emma:interpretation>
              </emma:one-of>
            </emma:emma>
          </inkml:annotationXML>
          <inkml:trace contextRef="#ctx0" brushRef="#br3" timeOffset="272376.4784">17596 14683 37,'0'8'73,"0"4"5,-4 5 2,-5 7-3,1 7-39,2 6-8,1 8 1,4 6-7,-2-2-6,3 6-6,3-4-4,3-2-3,-1-5-5,-1-6 0,0-6 0,-3-8 0,2-4 0,-3-12 0,0-8 0,0 0 0,-3-22 0,-2-6 0,-4-12 0,3-5 0,-3-12 0,1-6 0,1-3 0,4-3 0,3 2-7,9 4 3,7 8 1,8 8 2,5 10 2,6 10 1,0 10 1,1 16 1,-2 6 1,-4 16-5,-7 6 0,-10 8 0,-11 8 0,-6 3 0,-13-2 0,-6-2 0,-6-6 0,-6-8 0,-3-3 0,3-9 0,3-5 0,10-6-17,6 30-43,8-42-23,8 7-2,8-23-7,14 6-2</inkml:trace>
        </inkml:traceGroup>
        <inkml:traceGroup>
          <inkml:annotationXML>
            <emma:emma xmlns:emma="http://www.w3.org/2003/04/emma" version="1.0">
              <emma:interpretation id="{CEAF087B-6A9E-4B54-978D-7A239BFE4266}" emma:medium="tactile" emma:mode="ink">
                <msink:context xmlns:msink="http://schemas.microsoft.com/ink/2010/main" type="inkWord" rotatedBoundingBox="19824,17691 19952,16938 20173,16976 20044,17729"/>
              </emma:interpretation>
              <emma:one-of disjunction-type="recognition" id="oneOf129">
                <emma:interpretation id="interp645" emma:lang="ko-KR" emma:confidence="0">
                  <emma:literal>p</emma:literal>
                </emma:interpretation>
                <emma:interpretation id="interp646" emma:lang="ko-KR" emma:confidence="0">
                  <emma:literal>P</emma:literal>
                </emma:interpretation>
                <emma:interpretation id="interp647" emma:lang="ko-KR" emma:confidence="0">
                  <emma:literal>8</emma:literal>
                </emma:interpretation>
                <emma:interpretation id="interp648" emma:lang="ko-KR" emma:confidence="0">
                  <emma:literal>了</emma:literal>
                </emma:interpretation>
                <emma:interpretation id="interp649" emma:lang="ko-KR" emma:confidence="0">
                  <emma:literal>n</emma:literal>
                </emma:interpretation>
              </emma:one-of>
            </emma:emma>
          </inkml:annotationXML>
          <inkml:trace contextRef="#ctx0" brushRef="#br3" timeOffset="272828.8792">17973 14653 24,'11'-3'67,"0"3"12,-11 0 2,10 21-2,-9 3-41,2 14-2,0 9-1,0 12-1,-1 3-11,-2 0-8,2 1-15,-1-3 0,-1-3 0,1-9 0,1-10 0,-2-7 0,0-11 0,0-20 0,0 0 0,-14-14 0,7-17 0,0-13 0,0-4 0,1-13 0,0-5 0,2-2-2,2-3-9,2 2 0,9 5 2,6 4 2,3 10 5,8 8 2,3 7 3,0 14 3,0 12 1,-2 9 1,-3 13 0,-8 12-1,-6 9-4,-10 2-3,-6 5 0,-7-1 0,-8-1 0,-4-3 0,-9-2 0,1-8 0,1-3-6,3 25-59,2-39-18,7-4-2,4-5-5,16 0-7</inkml:trace>
        </inkml:traceGroup>
        <inkml:traceGroup>
          <inkml:annotationXML>
            <emma:emma xmlns:emma="http://www.w3.org/2003/04/emma" version="1.0">
              <emma:interpretation id="{8136B7C2-2842-4895-BF9E-8DA0C163919F}" emma:medium="tactile" emma:mode="ink">
                <msink:context xmlns:msink="http://schemas.microsoft.com/ink/2010/main" type="inkWord" rotatedBoundingBox="20115,17277 20402,16960 20639,17175 20351,17492"/>
              </emma:interpretation>
              <emma:one-of disjunction-type="recognition" id="oneOf130">
                <emma:interpretation id="interp650" emma:lang="ko-KR" emma:confidence="0">
                  <emma:literal>e</emma:literal>
                </emma:interpretation>
                <emma:interpretation id="interp651" emma:lang="ko-KR" emma:confidence="0">
                  <emma:literal>으</emma:literal>
                </emma:interpretation>
                <emma:interpretation id="interp652" emma:lang="ko-KR" emma:confidence="0">
                  <emma:literal>오</emma:literal>
                </emma:interpretation>
                <emma:interpretation id="interp653" emma:lang="ko-KR" emma:confidence="0">
                  <emma:literal>c</emma:literal>
                </emma:interpretation>
                <emma:interpretation id="interp654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273203.2798">18161 14839 0,'15'3'77,"-3"5"2,2-3-2,-4 0-1,2-4-2,38-1-44,-67-1-15,31-6-2,8 0-4,-1-8-4,8-3-3,1-4-4,3-3-2,-1-8-4,-3 2-1,-5-4 2,-8 5 3,-7 2 2,-9 7 5,-11 7 5,-8 9 5,-7 6 3,-9 15 3,1 8-1,-2 7-5,0 4-13,9 4 0,3-1 0,10-2 0,6 1 0,9-6 0,11-4 0,10-3 0,5-6 0,8-5 0,3-10 0,2-3-61,4-8-27,-7-10-1,3-7-6,-8-6-5</inkml:trace>
        </inkml:traceGroup>
        <inkml:traceGroup>
          <inkml:annotationXML>
            <emma:emma xmlns:emma="http://www.w3.org/2003/04/emma" version="1.0">
              <emma:interpretation id="{F5CC6D40-1C35-40AF-A198-7A5D6DAE5261}" emma:medium="tactile" emma:mode="ink">
                <msink:context xmlns:msink="http://schemas.microsoft.com/ink/2010/main" type="inkWord" rotatedBoundingBox="20553,17169 20936,16834 21127,17051 20744,17387"/>
              </emma:interpretation>
              <emma:one-of disjunction-type="recognition" id="oneOf131">
                <emma:interpretation id="interp655" emma:lang="ko-KR" emma:confidence="0">
                  <emma:literal>r</emma:literal>
                </emma:interpretation>
                <emma:interpretation id="interp656" emma:lang="ko-KR" emma:confidence="0">
                  <emma:literal>u</emma:literal>
                </emma:interpretation>
                <emma:interpretation id="interp657" emma:lang="ko-KR" emma:confidence="0">
                  <emma:literal>「</emma:literal>
                </emma:interpretation>
                <emma:interpretation id="interp658" emma:lang="ko-KR" emma:confidence="0">
                  <emma:literal>v</emma:literal>
                </emma:interpretation>
                <emma:interpretation id="interp659" emma:lang="ko-KR" emma:confidence="0">
                  <emma:literal>V</emma:literal>
                </emma:interpretation>
              </emma:one-of>
            </emma:emma>
          </inkml:annotationXML>
          <inkml:trace contextRef="#ctx0" brushRef="#br3" timeOffset="273515.2804">18733 14615 4,'9'-5'84,"2"6"5,-2 9-4,-3 11-3,0 2-1,-6-23-24,7 27-43,-4 17 1,-3 1-15,0 0 0,0-7 0,0-6 0,0-6 0,0-6 0,0-20 0,0 0 0,5-12 0,7-17 0,1-10 0,8-6 0,-1-6 0,6-3 0,2 3 0,2 9 0,-1 6 0,-3 9 0,-1 10 0,0 12 0,-7 5 0,0 9-20,29 9-61,-38-4-3,0 8-2,-4-9-6,3 4-5</inkml:trace>
        </inkml:traceGroup>
        <inkml:traceGroup>
          <inkml:annotationXML>
            <emma:emma xmlns:emma="http://www.w3.org/2003/04/emma" version="1.0">
              <emma:interpretation id="{1CC0615D-3D10-4BCB-A428-4CD94D3BB430}" emma:medium="tactile" emma:mode="ink">
                <msink:context xmlns:msink="http://schemas.microsoft.com/ink/2010/main" type="inkWord" rotatedBoundingBox="21558,16249 26182,16302 26165,17841 21541,17788"/>
              </emma:interpretation>
              <emma:one-of disjunction-type="recognition" id="oneOf132">
                <emma:interpretation id="interp660" emma:lang="ko-KR" emma:confidence="0">
                  <emma:literal>峽</emma:literal>
                </emma:interpretation>
                <emma:interpretation id="interp661" emma:lang="ko-KR" emma:confidence="0">
                  <emma:literal>翊</emma:literal>
                </emma:interpretation>
                <emma:interpretation id="interp662" emma:lang="ko-KR" emma:confidence="0">
                  <emma:literal>뺑</emma:literal>
                </emma:interpretation>
                <emma:interpretation id="interp663" emma:lang="ko-KR" emma:confidence="0">
                  <emma:literal>빼</emma:literal>
                </emma:interpretation>
                <emma:interpretation id="interp664" emma:lang="ko-KR" emma:confidence="0">
                  <emma:literal>幽</emma:literal>
                </emma:interpretation>
              </emma:one-of>
            </emma:emma>
          </inkml:annotationXML>
          <inkml:trace contextRef="#ctx0" brushRef="#br3" timeOffset="274591.6822">19701 14464 37,'-38'8'84,"9"-3"-3,4 2-3,13-5-3,12-2 0,0-9-53,22 1-8,9-2-4,8-3-2,9-1 0,2-3-1,5 0-2,1 2 0,1 4-3,-6 3-2,-6 3 0,-5 5 0,-5 2 0,-3 11 0,-8 8 0,-4 8 0,-7 9 0,0 8 0,-6 2 0,-2 5 0,-1 2 0,-1-3 0,0-9 0,-2-7 0,1-9 0,-1-9 0,-1-18 0,0 0 0,4-10 0,-1-18 0,0-5 0,2-7 0,2-4 0,0 0 0,4 0 0,1 2 0,2 2 0,3 9 0,2 6 0,-1 5 0,3 6 0,-2 4 0,-1 2 0,-2 6 0,-1 2-37,13 5-46,-28-5-3,17 17-3,-17-17-3,11 19 0</inkml:trace>
          <inkml:trace contextRef="#ctx0" brushRef="#br3" timeOffset="274139.2815">19885 14159 41,'1'-17'74,"-1"-1"0,0 9 5,0 9 0,-18 4-32,6 25-5,-5 9-9,-1 15-7,0 10-10,5 10-16,0 3 0,6 0 0,6-3 0,2-9 0,12-9 0,9-15 0,5-11 0,5-11 0,2-12 0,8-6 0,-2-10 0,0-9 0,-6-7 0,-4 0 0,-6-2-78,-10-4-12,-5-2-2,-9-6-5,-8 4-2</inkml:trace>
          <inkml:trace contextRef="#ctx0" brushRef="#br3" timeOffset="274825.6826">20621 14449 23,'0'0'81,"0"0"7,2 6-2,-2 12-3,-5 7 2,-1 11-53,1 8-7,-2 5-17,0 1-8,7-1 0,-3-3 0,3-5 0,3-9 0,5-13 0,-8-19 0,0 0-65,10-3-22,-2-21 0,6-9-5,-6-18-6</inkml:trace>
          <inkml:trace contextRef="#ctx0" brushRef="#br3" timeOffset="274966.0829">20670 14292 91,'-8'-15'95,"4"5"-6,-5-1-6,7 3-2,-4-1-9,6 9-78,0 12-43,-4-1-32,4 4-2,4-6-4,6 3-5,1-5-3</inkml:trace>
          <inkml:trace contextRef="#ctx0" brushRef="#br3" timeOffset="275761.6843">21125 14624 22,'12'-5'68,"1"5"5,-5-7-2,2 3 0,-2 2-34,-8 2-9,15-11-6,-7-3-8,-1 0-3,0-9-2,-1 1-3,-2-5-2,-3 1-2,-1-4 0,0 6-1,-10 0 0,-7 8 0,-7 6 3,-3 5 3,-5 10 2,-4 11 2,-3 9 1,2 8 1,6 5-1,6 3-12,5 3 0,9-2 0,9-6 0,2-6 0,9-11 0,9-5 0,6-8 0,-4-6 0,7-8 0,0-5 0,1 0 0,-1-6 0,1 0 0,-6-2 0,-1 0 0,-2 4 0,-3-2 0,-3 0 0,-6 4 0,-2-2 0,-2 4 0,0-5 0,-3 6 0,0 4 0,0 8 0,-3-12 0,3 12 0,0 0 0,-8 13 0,6 7 0,1 6 0,1 1 0,1 9 0,6 2 0,6-4 0,3-2 0,5-5 0,4-6 0,3-8 0,4-6 0,1-6 0,-1 37-44,-2-50-38,2 35 0,-10-45-7,-1-3-7,-9-5 1</inkml:trace>
          <inkml:trace contextRef="#ctx0" brushRef="#br3" timeOffset="276245.2852">21576 14389 0,'5'-11'75,"-5"11"9,0 0 0,-5 17-3,-4 3-1,1 7-43,-4 4-10,2 9-3,-2-1-5,1 4-19,0-8 0,4-3 0,1-4 0,2-6 0,3-8 0,1-14 0,0 0 0,0 0 0,4-14 0,1-10-15,1-4-6,-1-3 0,1-3 0,-2 1 5,1 4 6,-2 0 4,3 10 6,-4 4 9,-2 15 5,13-3 4,-3 8 0,1 9-2,2 8-2,7 3-1,0 4-5,8 1-8,-2-3 0,4-1 0,1-7 0,-1-6 0,-2-10 0,-4-3 0,-4-5 0,-7-13 0,-2 1 0,-8-8 0,-3-2 0,-1-2 0,-5-1 0,-1-1 0,-1 0 0,5-17-24,-1 24-60,0 3-4,4 1-3,1 2-5,9 10-2</inkml:trace>
          <inkml:trace contextRef="#ctx0" brushRef="#br3" timeOffset="277540.0874">22219 14476 25,'0'0'60,"-5"-9"4,5 9-2,0 0-26,0 0-9,-9-8-3,9 8-7,0 0-2,0 0-4,0 0 1,6 1 3,-6-1 2,0 0-2,9 0 0,-9 0-2,3-5 0,0-4-4,-3 0-3,3-3-2,-3-3-3,3-3 0,-1 0-1,0 1-1,-2-1 1,-2 5 0,-6-1 0,-3 7 3,-6 5 1,-3 2 2,2 7 0,-3 5 1,1 3 1,7 9 1,5 7-2,5 2-7,4 7 0,12 8 0,8 9 0,1 5 0,4 8 0,-1 5 0,-5-3 0,-3 5 0,-8-7 0,-6-8 0,-3-4 0,-14-13 0,-6-10 0,-8-18 0,-2-6 0,-7-13 0,-3-11 0,0-10 0,-2-14 0,8-4 0,1-2 0,7-3 0,8-1 0,14 2 0,6 1 0,16 1 0,11 3 0,7 4 0,7 0 0,5 0 0,2 0 0,2 2 0,-4 3 0,-4-3 0,-4 10 0,-3-3 0,-8 2 0,-7 4 0,-2 7 0,-9 2 0,-2 4 0,-9 8 0,11-7 0,-11 7 0,0 14 0,0 5 0,-2 3 0,-1 2 0,0 4 0,2 3 0,1-2 0,0-7 0,7-2 0,4-8 0,1-5 0,6-7 0,1-7 0,3-7 0,3-6 0,-3-3 0,-2-3 0,0 2 0,-5 4 0,-2 2 0,-5 5 0,-8 13 0,0 0 0,0 9 0,0 8 0,-5 4 0,5 7 0,1 3 0,7-3 0,3-3 0,6-5 0,6-4 0,5-9 0,6-2 0,-1-8 0,3-6 0,0-10 0,4-7 0,1-6 0,-5-9 0,-1-10 0,-5-12 0,-3-10 0,-6-7 0,-6 0 0,-5 1 0,-7 4 0,-3 5 0,-7 15 0,-6 11 0,-6 15 0,-2 20 0,-3 10 0,-3 24 0,1 13 0,1 12 0,3 14 0,6 10 0,6 5 0,7 3 0,5 0 0,10-9 0,10-6 0,4-7 0,7-11 0,3-12 0,-1-9 0,3-8 0,-5-11-51,-1-9-38,3-6-1,-8-10-6,2-3-5</inkml:trace>
          <inkml:trace contextRef="#ctx0" brushRef="#br3" timeOffset="277930.0881">23446 14387 38,'5'-19'85,"-2"8"-1,-5-2-2,-7 5-1,-9 1 0,-5 6-54,-8 1-3,-5 15-15,1 3-9,-1 5 0,3 1 0,6 5 0,10 3 0,8-3 0,9-3 0,9-7 0,11 2 0,8-11 0,5-3 0,1-7 0,2-8 0,0-8 0,-4-4 0,-2-1 0,-8 3 0,-4-3 0,-6 6 0,-1 4 0,-11 11 0,0 0 0,4 11 0,-5 8 0,-3 5 0,0 2 0,1 4 0,0 0 0,2 0 0,1-5 0,4-9 0,6 0 0,-1-11-60,2-5-26,6-5-2,-7-12-5,6-5-6</inkml:trace>
          <inkml:trace contextRef="#ctx0" brushRef="#br3" timeOffset="278257.6886">23688 14316 49,'0'0'88,"4"14"-1,-4 4-2,0 4-3,0 3-3,3 8-61,0 3 0,1 2-13,-3-6-5,2-2 0,0-5 0,0-8 0,-2-4 0,-1-13 0,0 0 0,7-17 0,-3-5 0,1-9 0,5-5 0,4 1 0,8-4 0,0 2 0,7 0 0,4 8 0,4 3 0,3 11 0,-1 2 0,1 5 0,-4 2 0,5 6-2,-5 6-83,-9-2-3,4 4-1,-13-4-6,2 1-3</inkml:trace>
          <inkml:trace contextRef="#ctx0" brushRef="#br4" timeOffset="-3.62801E7">23796 15312 87,'-13'33'92,"1"-9"-6,9-4-19,0-11-66,3-9 0,38-9-81,-38-8-9,1-4-3</inkml:trace>
        </inkml:traceGroup>
      </inkml:traceGroup>
    </inkml:traceGroup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6:37.40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E632633-D3F1-46AC-998F-9A43282F36BD}" emma:medium="tactile" emma:mode="ink">
          <msink:context xmlns:msink="http://schemas.microsoft.com/ink/2010/main" type="inkDrawing" rotatedBoundingBox="12019,14643 12096,17647 11582,17661 11506,14656" semanticType="scratchOut" shapeName="Other"/>
        </emma:interpretation>
      </emma:emma>
    </inkml:annotationXML>
    <inkml:trace contextRef="#ctx0" brushRef="#br0">410-6 59,'11'1'78,"-11"-1"1,0 0-3,5-6-5,-5 6-36,0 0-11,0 0-8,-10 9-7,-3-4-5,-2 0-2,-6 0-1,0 3 0,-5-1 1,1 2 1,-1-8 1,1 3 0,-2-3 1,0 1 1,4-1-1,-2-1-1,5 0 0,0 0-1,1 0-1,1 0 0,6 0-1,3 0 0,9 0 0,-12 1-1,12-1 0,0 0 0,-11 1 0,11-1 0,0 0-1,0 0 1,0 0-1,-8 7 0,8-7 1,-3 10-1,0-2 0,0 4 0,3 3 1,-1 4-1,0 7 1,1 5 0,0 9 0,0 9 1,2 10 0,3 12 1,-3 12 1,4 12 0,1 11 1,1 7-2,0 11-2,2 12 0,-2 8 0,0-4 0,-1 3 0,-4-1 0,0-4 0,-3-4 0,0-7 0,0-10 0,-2-9 0,1-2 0,1-14 0,0-4 0,1-8 0,-1-7 0,0-10 0,0-7 0,0-14 0,0-7 0,-1-8 0,0-5 0,-2-11 0,2-2 0,1-9 0,0 0 0,0 9 0,0-9 0,9 4 0,5-4 0,4 0 0,5-1 0,6-4 0,9-1 0,6 0 0,5-1 0,1 1 0,-1 2 0,1 4 0,-7 3 0,-3 8 0,-13 3-48,-9-5-38,-5 8-3,-13-17-4,0 10-7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7:15.69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C60C98C-9EA8-4D42-BA7F-051125D49A4A}" emma:medium="tactile" emma:mode="ink">
          <msink:context xmlns:msink="http://schemas.microsoft.com/ink/2010/main" type="inkDrawing" rotatedBoundingBox="16140,14232 16419,17483 15730,17542 15451,14291" semanticType="verticalRange" shapeName="Other">
            <msink:sourceLink direction="with" ref="{565F1A97-2252-4CA8-9766-886E0F5FB51A}"/>
          </msink:context>
        </emma:interpretation>
      </emma:emma>
    </inkml:annotationXML>
    <inkml:trace contextRef="#ctx0" brushRef="#br0">115 97 19,'-16'-8'44,"7"2"7,-6-1-19,6-2 3,-7 3 3,8-2-1,-4-1 0,3 0-2,0-1-3,3 2-3,6 8-7,-7-11-7,7 11-5,0 0-3,0 0-3,0 0-1,10-6-3,7 6 0,10 0-1,6 0 1,9 3 0,3-3 2,10 0-2,-1 3 2,2-1-2,-5 1 1,-4-1-1,-4 2 1,-7-1-1,-3 0 0,-10 1 0,-2-2-1,-6 3 1,-2-2 0,-13-3-1,11 10 1,-11-10-1,0 15 1,0-7-1,-3 8 1,-1 1 0,-2 4 0,1 6 0,2 8 0,-1 3 1,2 11 1,2 9 0,-1 8 2,1 10 0,0 8 1,0 6 2,1 9 1,4 10 0,-4 1 0,2 5-1,-1 8-3,8-2-4,-3 3 0,1 0 0,0-3 0,-1-5 0,2-1 0,0-6 0,0-9 0,-8-2 0,3-3 0,-1-4 0,-2-5 0,3-4 0,0-5 0,-2-3 0,-1-4 0,2-8 0,-2-10 0,-1-11 0,0-3 0,0-11 0,-1-1 0,-3-9 0,1-4 0,2-5 0,1-8 0,-4 16 0,4-16 0,-5 10 0,5-10 0,0 0 0,0 0 0,0 0 0,0 0 0,0 0 0,0 0 0,0 0 0,-16-2 0,6 2 0,-4 2 0,-3 2 0,-10 6 0,-3 2 0,-7 4 0,-7-2 0,0 7 0,-7-6 0,2-1-65,8 3-22,0-8-1,12-2-5,3-7-7</inkml:trace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49:05.71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context xml:id="ctx1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799"/>
    </inkml:context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5A0F2D5-F961-43E9-936C-7FFA597A98E0}" emma:medium="tactile" emma:mode="ink">
          <msink:context xmlns:msink="http://schemas.microsoft.com/ink/2010/main" type="writingRegion" rotatedBoundingBox="2300,1274 24436,739 24744,13472 2608,14007"/>
        </emma:interpretation>
      </emma:emma>
    </inkml:annotationXML>
    <inkml:traceGroup>
      <inkml:annotationXML>
        <emma:emma xmlns:emma="http://www.w3.org/2003/04/emma" version="1.0">
          <emma:interpretation id="{6FA0603B-5A5D-4A0A-989C-F82544951215}" emma:medium="tactile" emma:mode="ink">
            <msink:context xmlns:msink="http://schemas.microsoft.com/ink/2010/main" type="paragraph" rotatedBoundingBox="2313,1202 21522,911 21555,3102 2347,33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D599E2-2A98-46B2-A9D4-64BC019E071D}" emma:medium="tactile" emma:mode="ink">
              <msink:context xmlns:msink="http://schemas.microsoft.com/ink/2010/main" type="inkBullet" rotatedBoundingBox="2338,2799 2513,2796 2515,2895 2339,2897"/>
            </emma:interpretation>
            <emma:one-of disjunction-type="recognition" id="oneOf0">
              <emma:interpretation id="interp0" emma:lang="ko-KR" emma:confidence="0">
                <emma:literal>0</emma:literal>
              </emma:interpretation>
              <emma:interpretation id="interp1" emma:lang="ko-KR" emma:confidence="0">
                <emma:literal>〇</emma:literal>
              </emma:interpretation>
              <emma:interpretation id="interp2" emma:lang="ko-KR" emma:confidence="0">
                <emma:literal>ㅇ</emma:literal>
              </emma:interpretation>
              <emma:interpretation id="interp3" emma:lang="ko-KR" emma:confidence="0">
                <emma:literal>O</emma:literal>
              </emma:interpretation>
              <emma:interpretation id="interp4" emma:lang="ko-KR" emma:confidence="0">
                <emma:literal>o</emma:literal>
              </emma:interpretation>
            </emma:one-of>
          </emma:emma>
        </inkml:annotationXML>
        <inkml:trace contextRef="#ctx0" brushRef="#br0">73 54 11,'0'-11'48,"0"11"6,0 0-2,-4-13-27,4 13 0,-6-8-1,6 8-5,0 0 0,-8-8-3,8 8 0,0 0-2,-10-6-4,10 6-3,0 0-2,-12 1-1,12-1-2,-8 14-2,2-6-1,2 4 0,1 1 0,3-3 1,0 3 0,3-3 1,8-4 1,4-2 0,4-4 0,2-1 2,3-5-1,-2-3 1,-2-4 1,-6 0-2,-4-1 2,-6 3 2,-4 2 1,-6-1 0,-5 3 0,-5 2-1,-2 4 0,-4 1 0,1 4-3,0 2-3,4 7-8,1-2-14,3-31-22,6 37-26,0-4-5,7 1-5,0-14-3</inkml:trace>
      </inkml:traceGroup>
      <inkml:traceGroup>
        <inkml:annotationXML>
          <emma:emma xmlns:emma="http://www.w3.org/2003/04/emma" version="1.0">
            <emma:interpretation id="{CBB70C9F-DDC2-4879-8BC0-456060FF05C2}" emma:medium="tactile" emma:mode="ink">
              <msink:context xmlns:msink="http://schemas.microsoft.com/ink/2010/main" type="line" rotatedBoundingBox="3708,1181 21522,911 21555,3102 3741,3372"/>
            </emma:interpretation>
          </emma:emma>
        </inkml:annotationXML>
        <inkml:traceGroup>
          <inkml:annotationXML>
            <emma:emma xmlns:emma="http://www.w3.org/2003/04/emma" version="1.0">
              <emma:interpretation id="{F6ACF168-46FE-4DB6-95C4-BEF58962CDE9}" emma:medium="tactile" emma:mode="ink">
                <msink:context xmlns:msink="http://schemas.microsoft.com/ink/2010/main" type="inkWord" rotatedBoundingBox="3727,2424 4186,2417 4198,3158 3738,3165"/>
              </emma:interpretation>
              <emma:one-of disjunction-type="recognition" id="oneOf1">
                <emma:interpretation id="interp5" emma:lang="ko-KR" emma:confidence="0">
                  <emma:literal>v</emma:literal>
                </emma:interpretation>
                <emma:interpretation id="interp6" emma:lang="ko-KR" emma:confidence="0">
                  <emma:literal>ⅴ</emma:literal>
                </emma:interpretation>
                <emma:interpretation id="interp7" emma:lang="ko-KR" emma:confidence="0">
                  <emma:literal>V</emma:literal>
                </emma:interpretation>
                <emma:interpretation id="interp8" emma:lang="ko-KR" emma:confidence="0">
                  <emma:literal>Ⅴ</emma:literal>
                </emma:interpretation>
                <emma:interpretation id="interp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3400.806">1412-195 12,'-5'-26'44,"3"4"0,0 1 0,-1-1-31,2 3 0,-1 2 1,-1 4 3,3 3 2,0 10-3,-5-12-1,5 12-3,0 0-2,0 7 2,0 17-2,7 5-2,1 17 0,3 12 0,4 8 4,0 10 1,2-2-2,-1 2 0,2-7-2,0-7-3,0-14 2,-3-12 3,2-10 3,-2-9 2,-1-10 1,0-7-1,-2-8 1,2-8-1,0-15-3,1-2-11,0-13-2,0-9 0,3-7 0,-1-7 0,0-1 0,-1 1 0,-1 4 0,-1 5 0,-3 8 0,0 9-2,-3 13-7,-3 9-8,0 9-9,-5 12-8,8-2-11,-4 21-33,-3-3-3,5 3-3,-5-1 4</inkml:trace>
        </inkml:traceGroup>
        <inkml:traceGroup>
          <inkml:annotationXML>
            <emma:emma xmlns:emma="http://www.w3.org/2003/04/emma" version="1.0">
              <emma:interpretation id="{D4BD41B0-3776-405E-A616-3D31A8A1820A}" emma:medium="tactile" emma:mode="ink">
                <msink:context xmlns:msink="http://schemas.microsoft.com/ink/2010/main" type="inkWord" rotatedBoundingBox="4361,2727 4802,2720 4807,3069 4367,3075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.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오</emma:literal>
                </emma:interpretation>
                <emma:interpretation id="interp1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3884.4069">2026 127 20,'0'0'51,"0"10"0,0-10-1,0 0-2,0 0-39,0 0-6,0 0 6,0 0 1,12 6 1,0-5 0,8 0 1,-1-1 1,9 0-1,-2-2-3,4-2-4,-4-1-2,3-2-1,-4-5-1,0-4 0,-9 1 0,-2-6-2,-7-2 0,-3-1 1,-4-2 0,-7 4 4,-4 4 2,-5 5 2,-5 5 1,-2 5 3,-1 8 2,-2 10 0,4 3 0,1 10-3,2 0-1,5 4-2,9 0 0,5 3 0,2-5-2,14-1-1,3-4-1,7-4-2,3-4-4,8-1-9,0-7-15,1-3-17,3-5-32,-2-4-2,0-6-6,-4-6-3</inkml:trace>
        </inkml:traceGroup>
        <inkml:traceGroup>
          <inkml:annotationXML>
            <emma:emma xmlns:emma="http://www.w3.org/2003/04/emma" version="1.0">
              <emma:interpretation id="{C2BEC9DE-3E41-4908-A0D3-625734A55A08}" emma:medium="tactile" emma:mode="ink">
                <msink:context xmlns:msink="http://schemas.microsoft.com/ink/2010/main" type="inkWord" rotatedBoundingBox="5025,2483 5793,2471 5802,3083 5035,3095"/>
              </emma:interpretation>
              <emma:one-of disjunction-type="recognition" id="oneOf3">
                <emma:interpretation id="interp15" emma:lang="ko-KR" emma:confidence="0">
                  <emma:literal>여</emma:literal>
                </emma:interpretation>
                <emma:interpretation id="interp16" emma:lang="ko-KR" emma:confidence="0">
                  <emma:literal>나</emma:literal>
                </emma:interpretation>
                <emma:interpretation id="interp17" emma:lang="ko-KR" emma:confidence="0">
                  <emma:literal>아</emma:literal>
                </emma:interpretation>
                <emma:interpretation id="interp18" emma:lang="ko-KR" emma:confidence="0">
                  <emma:literal>어</emma:literal>
                </emma:interpretation>
                <emma:interpretation id="interp19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4321.2076">2866-8 8,'0'0'73,"-3"9"3,-14 8-2,-4 5-2,-3 3-2,-40 3-45,46 6-8,4 1-3,7-2-5,4 1-3,6-9 0,11-2-1,5-9 0,9-9 0,2-5 0,9-9 0,1-6-1,1-11 0,2-4-2,-3-12-3,-2 1-3,-5-8-3,-4-5-4,-7 1-1,-4-4 0,-7 5 2,-1 3 4,-7 5 4,-2 5 2,-1 12 4,-1 5 2,-4 13 2,5 9-1,-13 4-1,7 11-1,2 13-2,1 8-1,3 10 1,0 9 1,0 3 1,0 5-1,6-5 0,1 2-1,1-5-1,2-11-2,1-6-6,1-15-14,-1-6-53,6-9-4,-5-8-2,3-8-4,-7-14-4</inkml:trace>
          <inkml:trace contextRef="#ctx0" brushRef="#br0" timeOffset="4539.608">3004 54 78,'-19'0'87,"2"0"-3,17 0-7,-9-8-1,15 2-3,11-9-64,11 6-6,3-3-2,6 3-1,6 2 0,-1-1 0,-1 2-2,0 0-5,-2 0-11,-2 5-18,-4 2-39,-4 1-2,-1 2-4,-5-1-5,2 1 0</inkml:trace>
        </inkml:traceGroup>
        <inkml:traceGroup>
          <inkml:annotationXML>
            <emma:emma xmlns:emma="http://www.w3.org/2003/04/emma" version="1.0">
              <emma:interpretation id="{82D20227-663E-4BDF-880B-19221E39B662}" emma:medium="tactile" emma:mode="ink">
                <msink:context xmlns:msink="http://schemas.microsoft.com/ink/2010/main" type="inkWord" rotatedBoundingBox="5779,2659 6647,2646 6652,3020 5785,3033"/>
              </emma:interpretation>
              <emma:one-of disjunction-type="recognition" id="oneOf4">
                <emma:interpretation id="interp20" emma:lang="ko-KR" emma:confidence="0">
                  <emma:literal>야</emma:literal>
                </emma:interpretation>
                <emma:interpretation id="interp21" emma:lang="ko-KR" emma:confidence="0">
                  <emma:literal>과</emma:literal>
                </emma:interpretation>
                <emma:interpretation id="interp22" emma:lang="ko-KR" emma:confidence="0">
                  <emma:literal>까</emma:literal>
                </emma:interpretation>
                <emma:interpretation id="interp23" emma:lang="ko-KR" emma:confidence="0">
                  <emma:literal>마</emma:literal>
                </emma:interpretation>
                <emma:interpretation id="interp24" emma:lang="ko-KR" emma:confidence="0">
                  <emma:literal>싸</emma:literal>
                </emma:interpretation>
              </emma:one-of>
            </emma:emma>
          </inkml:annotationXML>
          <inkml:trace contextRef="#ctx0" brushRef="#br0" timeOffset="5382.0095">3588-25 24,'0'0'73,"0"9"4,-7 3 0,-9 4-3,-1 4-1,-5 5-52,2 2-6,-1 2-1,6 5-4,-2-8-3,10-4-2,7-4 0,6-7-1,5-6 0,4-5 1,4-9 1,-3-3-1,-1-4 0,-4-2-3,-3 0-1,-8-1-1,0 1-2,-6 1 0,-3 3-2,-1 3 0,1-3 0,0 1-1,4-1 1,5 3-1,1-4 1,7 1 1,6 0-1,3 0 0,3 2 1,2 2 0,5 3 0,0 5 2,2 3-1,-4 8 1,-2 9 1,-2 7 1,-3 7 0,-6 3 1,-1 0-1,-4 0 1,-4-4 0,-2-5 1,1-5 2,-2-6 1,0-5 1,0-10 0,0 0 0,0 0 0,-8-7-1,5-4-1,-4-5-5,5 0 0,0-5 0,2-5-2,0-4-3,7 1 0,2-4 0,4 4 0,0-3-1,5-1 0,4 3 3,-4 8-1,3 5 2,-7 2 0,2 8-1,-2 5 1,-14 2-1,11 17 3,-11 1-1,0 5 2,-7 8-1,3-1 2,-1-1 0,-2 2 1,5-3 1,2-6 0,3-3 0,8-7 0,3-3 1,5-3-1,-2-4-2,6-1-8,-5-1-29,3-1-39,-3-3 21,-3-4-3,-3-2-2,-4-1-3,-1-2 0,-4-5 9,5-1 34,-2 1 45,-1 4-28,5 0 2,7 4-1,-2 1 1,5 5-1,-3-1-1,4 4 1,-3 1 0,4 0 1,-9 0-2,0 1 0,-5 3 1,-8-4-1,12 1-25</inkml:trace>
        </inkml:traceGroup>
        <inkml:traceGroup>
          <inkml:annotationXML>
            <emma:emma xmlns:emma="http://www.w3.org/2003/04/emma" version="1.0">
              <emma:interpretation id="{1158C8EB-5F67-4DFB-9C94-5C6FC1EFF8C0}" emma:medium="tactile" emma:mode="ink">
                <msink:context xmlns:msink="http://schemas.microsoft.com/ink/2010/main" type="inkWord" rotatedBoundingBox="6468,2744 6741,2740 6747,3086 6474,3090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,</emma:literal>
                </emma:interpretation>
                <emma:interpretation id="interp27" emma:lang="ko-KR" emma:confidence="0">
                  <emma:literal>.</emma:literal>
                </emma:interpretation>
                <emma:interpretation id="interp28" emma:lang="ko-KR" emma:confidence="0">
                  <emma:literal>S</emma:literal>
                </emma:interpretation>
                <emma:interpretation id="interp2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5662.81">4385-40 30,'10'-6'76,"-10"6"-5,8-11-2,-8 11-4,-13 0 1,-5 0-50,-4 9-7,-1 3-4,0 3 0,1 5 1,4 4 1,2-1 1,11 1-1,6-4 0,12 0-1,2 0 1,3-3 0,2 1 0,-2-6-1,0 0 0,-4 2 1,-6-1-1,-8-4 0,-5 4-3,-12-2-3,-6 6-10,-6-5-32,-23-22-12,18 30-25,4-18-2,8 0-7,1-7-4</inkml:trace>
        </inkml:traceGroup>
        <inkml:traceGroup>
          <inkml:annotationXML>
            <emma:emma xmlns:emma="http://www.w3.org/2003/04/emma" version="1.0">
              <emma:interpretation id="{3E625685-83F3-443A-A581-BE62F2CFDF3F}" emma:medium="tactile" emma:mode="ink">
                <msink:context xmlns:msink="http://schemas.microsoft.com/ink/2010/main" type="inkWord" rotatedBoundingBox="8043,2437 8585,2429 8593,2953 8051,2961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어</emma:literal>
                </emma:interpretation>
                <emma:interpretation id="interp32" emma:lang="ko-KR" emma:confidence="0">
                  <emma:literal>u</emma:literal>
                </emma:interpretation>
                <emma:interpretation id="interp33" emma:lang="ko-KR" emma:confidence="0">
                  <emma:literal>U</emma:literal>
                </emma:interpretation>
                <emma:interpretation id="interp34" emma:lang="ko-KR" emma:confidence="0">
                  <emma:literal>Ⅸ</emma:literal>
                </emma:interpretation>
              </emma:one-of>
            </emma:emma>
          </inkml:annotationXML>
          <inkml:trace contextRef="#ctx0" brushRef="#br0" timeOffset="8923.2157">6025-278 26,'0'0'51,"7"-10"6,-6 31-22,-1-21 3,0 0 2,0 0-2,0 0-6,8-2-4,-8 2-4,0 0-5,0 0-6,0 0-3,0-12-3,0 3-2,0 1-1,-1-3-1,-3 1-1,-2-2-1,-6 0-1,-3 2-2,-6 2 0,0 5 0,-3 3-1,-5 3 2,-3 11 0,-1 7 1,3 7 2,1 11 0,4 5 2,3 5-1,8 5 2,3-1-2,10-1 0,1-5 0,8-2 1,7-15 1,3-5 0,7-10 2,2-8-1,5-9-1,0-11 0,-1-15-2,4-6-2,-5-4 0,-2 0-2,-9-5 0,-2 0 0,-5 9 0,-7 1 0,-2 14 1,-3 1-1,0 7-1,0 2-1,0 9-1,0 0-1,2 7 1,2 11 0,3-2 1,1 7 0,3 2 3,3 6 0,-1 0 1,4 1 1,0-5 0,-1 0-1,1-2-4,-5-6-8,0-3-15,-1 17-19,-1-29-27,1 1-4,0-6-5,2-8-3</inkml:trace>
        </inkml:traceGroup>
        <inkml:traceGroup>
          <inkml:annotationXML>
            <emma:emma xmlns:emma="http://www.w3.org/2003/04/emma" version="1.0">
              <emma:interpretation id="{9C6EC978-C687-4EBA-9394-709B4E241A22}" emma:medium="tactile" emma:mode="ink">
                <msink:context xmlns:msink="http://schemas.microsoft.com/ink/2010/main" type="inkWord" rotatedBoundingBox="8724,2871 8852,2869 8856,3092 8728,3094"/>
              </emma:interpretation>
              <emma:one-of disjunction-type="recognition" id="oneOf7">
                <emma:interpretation id="interp35" emma:lang="ko-KR" emma:confidence="0">
                  <emma:literal>,</emma:literal>
                </emma:interpretation>
                <emma:interpretation id="interp36" emma:lang="ko-KR" emma:confidence="0">
                  <emma:literal>.</emma:literal>
                </emma:interpretation>
                <emma:interpretation id="interp37" emma:lang="ko-KR" emma:confidence="0">
                  <emma:literal>」</emma:literal>
                </emma:interpretation>
                <emma:interpretation id="interp38" emma:lang="ko-KR" emma:confidence="0">
                  <emma:literal>’</emma:literal>
                </emma:interpretation>
                <emma:interpretation id="interp3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9094.8156">6471 72 51,'13'18'71,"2"3"-1,-7 1-2,0-3-1,-8 2-40,0-1-7,0 3-3,-12-1-11,0-8-11,-9 4-26,7-2-30,-11-10-7,10-2-3,-6-5-7,15-8 0</inkml:trace>
        </inkml:traceGroup>
        <inkml:traceGroup>
          <inkml:annotationXML>
            <emma:emma xmlns:emma="http://www.w3.org/2003/04/emma" version="1.0">
              <emma:interpretation id="{AF93645C-0836-48BE-B9EA-E5D7E863F217}" emma:medium="tactile" emma:mode="ink">
                <msink:context xmlns:msink="http://schemas.microsoft.com/ink/2010/main" type="inkWord" rotatedBoundingBox="9580,1092 10415,1079 10443,2921 9608,2933"/>
              </emma:interpretation>
              <emma:one-of disjunction-type="recognition" id="oneOf8">
                <emma:interpretation id="interp40" emma:lang="ko-KR" emma:confidence="0">
                  <emma:literal>%</emma:literal>
                </emma:interpretation>
                <emma:interpretation id="interp41" emma:lang="ko-KR" emma:confidence="0">
                  <emma:literal>*</emma:literal>
                </emma:interpretation>
                <emma:interpretation id="interp42" emma:lang="ko-KR" emma:confidence="0">
                  <emma:literal>Ⅹ</emma:literal>
                </emma:interpretation>
                <emma:interpretation id="interp43" emma:lang="ko-KR" emma:confidence="0">
                  <emma:literal>x</emma:literal>
                </emma:interpretation>
                <emma:interpretation id="interp44" emma:lang="ko-KR" emma:confidence="0">
                  <emma:literal>h</emma:literal>
                </emma:interpretation>
              </emma:one-of>
            </emma:emma>
          </inkml:annotationXML>
          <inkml:trace contextRef="#ctx1" brushRef="#br0">8062-1716</inkml:trace>
          <inkml:trace contextRef="#ctx1" brushRef="#br0" timeOffset="265.2004">8062-1716</inkml:trace>
          <inkml:trace contextRef="#ctx0" brushRef="#br0" timeOffset="9890.4174">7280 115 44,'-5'10'52,"5"-10"3,-6 11 5,6-11-18,0 0-11,0 0-2,0-4-1,0 4 0,2-20-2,2 3-3,1-7-5,2-7-9,1-9-6,2-5-2,2-12 0,2-7-2,1-1-1,3-8-1,2 3 1,2 1-2,-3 5 1,2 8 0,-4 5 1,4 12 2,-6 8 0,2 12 0,-1 4-3,1 11 3,-2 6 0,0 17 1,3 8 2,-3 13 1,-2 10 0,5 9 1,-6 4 0,0 1 2,-1-1-3,2-5 0,-5-1-2,6-12-1,-2-2 0,-1-16 0,-1 0 1,-2-6-1,1-4 1,-3-4 0,0-5-3,-6-8-1,5 11-4,-5-11-8,0 0-11,0 9-12,0-9-38,0 0-1,0 0-6,0 0 1,3-6 4</inkml:trace>
          <inkml:trace contextRef="#ctx0" brushRef="#br0" timeOffset="10155.6179">7514-150 8,'-22'5'70,"6"-1"3,2 0-1,4-2-5,1-2-3,9 0-43,0 0 0,11-7-4,4 3-6,6 4-2,2-5-1,10 2 1,0-3-1,6 3-7,-9-4-13,2 7-20,-10 3-41,0-3 0,-1 5-7,-10-5-2,7 3-3</inkml:trace>
          <inkml:trace contextRef="#ctx1" brushRef="#br0" timeOffset="-702.0013">7920-1716</inkml:trace>
        </inkml:traceGroup>
        <inkml:traceGroup>
          <inkml:annotationXML>
            <emma:emma xmlns:emma="http://www.w3.org/2003/04/emma" version="1.0">
              <emma:interpretation id="{68F89EA7-6B61-482E-86C7-9D939F4BB790}" emma:medium="tactile" emma:mode="ink">
                <msink:context xmlns:msink="http://schemas.microsoft.com/ink/2010/main" type="inkWord" rotatedBoundingBox="10412,2755 10509,2753 10513,2967 10416,2969"/>
              </emma:interpretation>
              <emma:one-of disjunction-type="recognition" id="oneOf9">
                <emma:interpretation id="interp45" emma:lang="ko-KR" emma:confidence="0">
                  <emma:literal>,</emma:literal>
                </emma:interpretation>
                <emma:interpretation id="interp46" emma:lang="ko-KR" emma:confidence="0">
                  <emma:literal>.</emma:literal>
                </emma:interpretation>
                <emma:interpretation id="interp47" emma:lang="ko-KR" emma:confidence="0">
                  <emma:literal>〉</emma:literal>
                </emma:interpretation>
                <emma:interpretation id="interp48" emma:lang="ko-KR" emma:confidence="0">
                  <emma:literal>&gt;</emma:literal>
                </emma:interpretation>
                <emma:interpretation id="interp49" emma:lang="ko-KR" emma:confidence="0">
                  <emma:literal>)</emma:literal>
                </emma:interpretation>
              </emma:one-of>
            </emma:emma>
          </inkml:annotationXML>
          <inkml:trace contextRef="#ctx0" brushRef="#br0" timeOffset="10358.4182">8104-43 63,'25'20'68,"-6"-2"1,-3 3-3,-8-2-2,-8 0-46,0 4-4,-6-1-1,-7-2-9,-4 1-24,2-3-38,-6-7-7,12-9-4,-4-2-5,12-13 0</inkml:trace>
        </inkml:traceGroup>
        <inkml:traceGroup>
          <inkml:annotationXML>
            <emma:emma xmlns:emma="http://www.w3.org/2003/04/emma" version="1.0">
              <emma:interpretation id="{26864AEB-C993-4B8B-B368-4BF6CEE91FC9}" emma:medium="tactile" emma:mode="ink">
                <msink:context xmlns:msink="http://schemas.microsoft.com/ink/2010/main" type="inkWord" rotatedBoundingBox="11258,2348 11784,2340 11798,3224 11272,3232"/>
              </emma:interpretation>
              <emma:one-of disjunction-type="recognition" id="oneOf10">
                <emma:interpretation id="interp50" emma:lang="ko-KR" emma:confidence="0">
                  <emma:literal>8</emma:literal>
                </emma:interpretation>
                <emma:interpretation id="interp51" emma:lang="ko-KR" emma:confidence="0">
                  <emma:literal>6</emma:literal>
                </emma:interpretation>
                <emma:interpretation id="interp52" emma:lang="ko-KR" emma:confidence="0">
                  <emma:literal>웅</emma:literal>
                </emma:interpretation>
                <emma:interpretation id="interp53" emma:lang="ko-KR" emma:confidence="0">
                  <emma:literal>옹</emma:literal>
                </emma:interpretation>
                <emma:interpretation id="interp5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1278.8198">9172-229 19,'11'-10'42,"-11"10"3,11-18-3,-11 18-28,13-12 0,-5 4-2,-1 0 2,-2-1 0,4-2 0,-2 2 1,-2-3 3,1-2-2,-5 0-2,-1-2-1,0 3-2,-3-2-1,-4 5-3,-4-4-3,-2 7-1,-3-4-2,0 4 1,-6 3 0,0 2 0,-3 2 2,-5 4 0,5 8 2,-5-4 0,6 6 0,-2 3-1,5-1 1,2-1-3,5 0 0,9-2 1,1-1-1,4-2 1,6 2 0,8-8 0,8-1 1,4-2-1,3 0 0,7-1-1,-1 0-2,0 0-1,0 5-1,-1 7 0,-9 10 0,-4 9 0,-6 6 2,-9 11 1,-6 5 1,-5 10 1,-8 2 1,-5 6 0,5-5 0,-2-7 0,4-2-2,10-7 1,3-9 0,15-13 1,6-14 0,8-10 1,7-6-1,-2-10 0,3-11 1,-8-6 0,-3-7-2,-11 0-1,-8 1-1,-9 4-2,-12 3 0,-10 1 0,-14 5 0,-3 1 0,-6 6 0,-2 3 0,6 6 0,3-2-4,11 4-15,5 3-16,11-1-42,11 2-3,9 0-4,14 0-6,0-6 0</inkml:trace>
        </inkml:traceGroup>
        <inkml:traceGroup>
          <inkml:annotationXML>
            <emma:emma xmlns:emma="http://www.w3.org/2003/04/emma" version="1.0">
              <emma:interpretation id="{901E176E-E35B-4294-9EA9-9A08676B0AA1}" emma:medium="tactile" emma:mode="ink">
                <msink:context xmlns:msink="http://schemas.microsoft.com/ink/2010/main" type="inkWord" rotatedBoundingBox="11973,2757 12093,2755 12097,3044 11977,3046"/>
              </emma:interpretation>
              <emma:one-of disjunction-type="recognition" id="oneOf11">
                <emma:interpretation id="interp55" emma:lang="ko-KR" emma:confidence="0">
                  <emma:literal>.</emma:literal>
                </emma:interpretation>
                <emma:interpretation id="interp56" emma:lang="ko-KR" emma:confidence="0">
                  <emma:literal>,</emma:literal>
                </emma:interpretation>
                <emma:interpretation id="interp57" emma:lang="ko-KR" emma:confidence="0">
                  <emma:literal>ㅣ</emma:literal>
                </emma:interpretation>
                <emma:interpretation id="interp58" emma:lang="ko-KR" emma:confidence="0">
                  <emma:literal>i</emma:literal>
                </emma:interpretation>
                <emma:interpretation id="interp5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11512.8203">9634-41 18,'19'0'67,"5"1"4,-9 8 1,0 5-1,-4 5-2,-8 2-49,1 4-5,-1 5 1,-3-2-1,0 0-2,0-4-2,-2-5-3,1-6-5,1 4-12,1 20-33,-1-37-30,10 3-2,-6-9-6,7-9-5,-4-12-3</inkml:trace>
        </inkml:traceGroup>
        <inkml:traceGroup>
          <inkml:annotationXML>
            <emma:emma xmlns:emma="http://www.w3.org/2003/04/emma" version="1.0">
              <emma:interpretation id="{B339F49E-5D24-47F0-B60A-74028FB316FD}" emma:medium="tactile" emma:mode="ink">
                <msink:context xmlns:msink="http://schemas.microsoft.com/ink/2010/main" type="inkWord" rotatedBoundingBox="13028,2392 13447,2386 13453,2823 13035,2829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.</emma:literal>
                </emma:interpretation>
                <emma:interpretation id="interp62" emma:lang="ko-KR" emma:confidence="0">
                  <emma:literal>q</emma:literal>
                </emma:interpretation>
                <emma:interpretation id="interp63" emma:lang="ko-KR" emma:confidence="0">
                  <emma:literal>s</emma:literal>
                </emma:interpretation>
                <emma:interpretation id="interp6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15958.8281">10990-331 0,'0'0'46,"8"2"1,-8-2 1,0 0-2,0 0-30,0 0-3,0-5-1,0 5 0,0 0 2,-1-13-1,1 13 1,-8-19-3,-1 9-4,-3-3-3,-2 4-1,-4 1-2,-5 6 4,-5 2 2,-3 7 4,-1 11 1,2 4 2,1 13 1,1 3 0,9 3-1,2 1-2,12-3-5,5 0 0,2-9-3,9-2 1,9-13 0,6-11 0,4-5-1,5-10 0,2-7-1,-1-7-2,1-7-2,-1-1 0,-9 3-1,-6 1-1,-4 11 0,-6 1-1,-4 8 3,-7 9 1,0 0 2,1 20-2,-1 2 1,-3 5 0,2 0 3,-2 5-1,0-2 0,2 1-1,1-6-4,0-2 0,4-6-7,3-6-8,3-4-16,1 20-15,0-27-25,0-10-4,-2-7-2,5-3-1</inkml:trace>
        </inkml:traceGroup>
        <inkml:traceGroup>
          <inkml:annotationXML>
            <emma:emma xmlns:emma="http://www.w3.org/2003/04/emma" version="1.0">
              <emma:interpretation id="{81D3D7A1-011D-4529-8CC7-622677A515B7}" emma:medium="tactile" emma:mode="ink">
                <msink:context xmlns:msink="http://schemas.microsoft.com/ink/2010/main" type="inkWord" rotatedBoundingBox="13529,2392 13867,2387 13873,2751 13535,2757"/>
              </emma:interpretation>
              <emma:one-of disjunction-type="recognition" id="oneOf13">
                <emma:interpretation id="interp65" emma:lang="ko-KR" emma:confidence="0">
                  <emma:literal>r</emma:literal>
                </emma:interpretation>
                <emma:interpretation id="interp66" emma:lang="ko-KR" emma:confidence="0">
                  <emma:literal>.</emma:literal>
                </emma:interpretation>
                <emma:interpretation id="interp67" emma:lang="ko-KR" emma:confidence="0">
                  <emma:literal>「</emma:literal>
                </emma:interpretation>
                <emma:interpretation id="interp68" emma:lang="ko-KR" emma:confidence="0">
                  <emma:literal>P</emma:literal>
                </emma:interpretation>
                <emma:interpretation id="interp6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6302.0287">11193-260 22,'0'-10'65,"0"10"2,0 0-2,11 3-4,-11-3-1,1 24-51,0-1-7,1 2 1,-2 3 0,0-2 0,0 4 0,0-7 0,-3 1 1,0-11 4,3-3 6,0-10-2,0 0 1,0 0-1,6-19-1,1-6 0,1-5 0,6-5-5,-1-3-4,4 0-1,1 2 0,4 1-1,-1 1 1,2 11-2,2 7-1,-2 4-3,-2 7-6,0 5-12,1 3-11,-7-29-23,1 59 57,-7-21 0,2 3-74,-6-5-5,6 4-4,-11-14 4</inkml:trace>
        </inkml:traceGroup>
        <inkml:traceGroup>
          <inkml:annotationXML>
            <emma:emma xmlns:emma="http://www.w3.org/2003/04/emma" version="1.0">
              <emma:interpretation id="{35109448-3EFC-475D-8D50-8CF6BD8EA5BF}" emma:medium="tactile" emma:mode="ink">
                <msink:context xmlns:msink="http://schemas.microsoft.com/ink/2010/main" type="inkWord" rotatedBoundingBox="13936,2489 14236,2484 14240,2736 13940,2741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z</emma:literal>
                </emma:interpretation>
                <emma:interpretation id="interp72" emma:lang="ko-KR" emma:confidence="0">
                  <emma:literal>t</emma:literal>
                </emma:interpretation>
                <emma:interpretation id="interp73" emma:lang="ko-KR" emma:confidence="0">
                  <emma:literal>으</emma:literal>
                </emma:interpretation>
                <emma:interpretation id="interp74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16676.4293">11612-213 36,'-13'0'53,"13"0"2,0 0 1,10 0-1,4 0-42,5 0-4,4 0 1,6 0 2,3-2-1,4-4 0,-3-2-2,0-5-3,-7 4 0,-5-6-2,-9 4-1,-8-4 1,-4 6 3,-16 1 3,-4 5 3,-10 3 0,-2 7 3,-3 7 1,3 3 1,3 6-2,6 2-3,6-3-3,9 5-2,8-4-2,8-1-2,10-4-3,3-5-6,10 4-18,2-3-52,0-8-3,7-2-4,-9-6-5,6-3-6</inkml:trace>
        </inkml:traceGroup>
        <inkml:traceGroup>
          <inkml:annotationXML>
            <emma:emma xmlns:emma="http://www.w3.org/2003/04/emma" version="1.0">
              <emma:interpretation id="{846B25EE-1050-4CA7-833D-5B510169B066}" emma:medium="tactile" emma:mode="ink">
                <msink:context xmlns:msink="http://schemas.microsoft.com/ink/2010/main" type="inkWord" rotatedBoundingBox="15091,2416 15618,2408 15624,2790 15096,2798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.</emma:literal>
                </emma:interpretation>
                <emma:interpretation id="interp77" emma:lang="ko-KR" emma:confidence="0">
                  <emma:literal>요</emma:literal>
                </emma:interpretation>
                <emma:interpretation id="interp78" emma:lang="ko-KR" emma:confidence="0">
                  <emma:literal>나</emma:literal>
                </emma:interpretation>
                <emma:interpretation id="interp7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43336.8762">12984-269 10,'1'-12'46,"2"1"4,-3-4 0,0 1-28,0 4 0,-3-5-2,-1 4-1,-1 2-3,-2-2-3,-3 4 0,-1 7-1,-3 0 4,-3 2 0,-5 13 2,-2 4 1,-1 7 3,0 5 0,3 9-4,5 3-2,1-2-3,9 2-3,5-6-4,2-4-2,11-8-1,5-8 0,5-6 0,4-11 1,2-3 0,2-9 0,0-7 0,-4-3-1,-2-9 1,-2 4-3,-6-4 1,-4 3-1,-4 7 1,-4 0-4,-2 7 0,-1 5 0,0 9 0,0 0 1,-9 13 0,6 5 0,0 3-1,3 3 2,3 2 0,2 0 2,6 0-1,5-5 0,0-6 0,1-2 0,1-6 1,2-4-2,0-3-2,-4-6-6,6-5-11,-1-5-17,-3-6-15,5-2-29,-6-4-1,3-6-5,-7-6-1</inkml:trace>
        </inkml:traceGroup>
        <inkml:traceGroup>
          <inkml:annotationXML>
            <emma:emma xmlns:emma="http://www.w3.org/2003/04/emma" version="1.0">
              <emma:interpretation id="{F8264C47-B9F9-4DAA-9032-F4EC7F8968B5}" emma:medium="tactile" emma:mode="ink">
                <msink:context xmlns:msink="http://schemas.microsoft.com/ink/2010/main" type="inkWord" rotatedBoundingBox="15701,2148 15948,2144 15959,2825 15711,2829"/>
              </emma:interpretation>
              <emma:one-of disjunction-type="recognition" id="oneOf16">
                <emma:interpretation id="interp80" emma:lang="ko-KR" emma:confidence="0">
                  <emma:literal>u</emma:literal>
                </emma:interpretation>
                <emma:interpretation id="interp81" emma:lang="ko-KR" emma:confidence="0">
                  <emma:literal>Ⅱ</emma:literal>
                </emma:interpretation>
                <emma:interpretation id="interp82" emma:lang="ko-KR" emma:confidence="0">
                  <emma:literal>〃</emma:literal>
                </emma:interpretation>
                <emma:interpretation id="interp83" emma:lang="ko-KR" emma:confidence="0">
                  <emma:literal>"</emma:literal>
                </emma:interpretation>
                <emma:interpretation id="interp84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43617.6766">13364-562 22,'0'0'53,"0"0"7,3 6 5,-3 11 2,0 9-38,0 10-2,2 7 0,-1 7 2,-1 6-1,0-2-5,1 2-5,1-7-6,0-2-4,3-6-3,-1-9-1,-2-5 0,1-9-1,0 0 0,0-9 1,-3-9-4,1 8-5,-1-8-15,0-12-23,4-5-34,-2-10 0,2-2-6,-1-9-6,6 1 2</inkml:trace>
          <inkml:trace contextRef="#ctx0" brushRef="#br0" timeOffset="43851.6769">13586-645 17,'11'-8'58,"-11"8"11,13 10 7,-13 7 0,0 15-38,0 10-3,0 12-2,-4 7 0,-1 2-6,1 1-8,2-5-7,-3-3-4,4-9-3,-2-8-7,3-7-12,0-4-30,0-15-32,0-13-4,0 0-4,14-4-6,-10-16-3</inkml:trace>
        </inkml:traceGroup>
        <inkml:traceGroup>
          <inkml:annotationXML>
            <emma:emma xmlns:emma="http://www.w3.org/2003/04/emma" version="1.0">
              <emma:interpretation id="{3EB2E964-CE40-44A1-88DC-0054C3BCA033}" emma:medium="tactile" emma:mode="ink">
                <msink:context xmlns:msink="http://schemas.microsoft.com/ink/2010/main" type="inkWord" rotatedBoundingBox="16571,1968 17134,1960 17147,2842 16585,2851"/>
              </emma:interpretation>
              <emma:one-of disjunction-type="recognition" id="oneOf17">
                <emma:interpretation id="interp85" emma:lang="ko-KR" emma:confidence="0">
                  <emma:literal>d</emma:literal>
                </emma:interpretation>
                <emma:interpretation id="interp86" emma:lang="ko-KR" emma:confidence="0">
                  <emma:literal>대</emma:literal>
                </emma:interpretation>
                <emma:interpretation id="interp87" emma:lang="ko-KR" emma:confidence="0">
                  <emma:literal>u</emma:literal>
                </emma:interpretation>
                <emma:interpretation id="interp88" emma:lang="ko-KR" emma:confidence="0">
                  <emma:literal>.</emma:literal>
                </emma:interpretation>
                <emma:interpretation id="interp8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44694.0785">14398-297 29,'1'-8'38,"-2"-8"3,1 5-28,0 0 3,-1-3 4,-2 4 2,-3-1 1,-1-1-3,-1 4-2,-1 2-2,-4 6-1,3 2 1,-6 10 2,2 7 1,-5 9 0,6 10 3,-2 1 0,6 4 0,0 0-2,7 4-5,2-10-4,5-2-3,6-15-1,6-6-2,5-8 1,4-6-2,4-10 1,3-8-2,0-7-5,-1-8-2,-4-6-2,-2-4-2,-7 5 0,-2 1 0,-9 5 0,-3 4 1,-3 9 3,-2 19 4,0 0 3,0 12 2,-3 11 1,3 6-1,0 6-1,-1 5 2,1 0-1,2 0-1,5-5-1,0-2-2,4-6 0,-1-5 0,0-3-3,5-13-4,1-5-13,2-1-19,0-11-38,3-9-1,-6-8-5,1-6-5,-5-8 4</inkml:trace>
          <inkml:trace contextRef="#ctx0" brushRef="#br0" timeOffset="46176.081">14791-477 44,'0'-17'54,"-3"6"7,-3-1-25,0 1 1,-3 0-3,1-1-2,0 1-3,1-2-4,1-6-5,2 1-4,4 1-7,0-5-3,0-2-1,0-8-5,3 7 2,0-2-1,-2 5 1,2-2-2,0 8 1,-2 0-1,-1 16-1,0 0 3,0 0 4,6 43 7,-6 17 1,-2 12 1,-1 9 0,-1 13 1,3 2 1,-5 7-17,2-9 0,1-24 0,3-21 0,0-8 0,2-11 0,-1-7 0,-1-9 0,0-14 0,3 13 0,-3-13 0,0 0 0,10-6 0,-6-4-47,8-2-36,-5-7-1,8-1-7,-6-8-2,4 3-1</inkml:trace>
        </inkml:traceGroup>
        <inkml:traceGroup>
          <inkml:annotationXML>
            <emma:emma xmlns:emma="http://www.w3.org/2003/04/emma" version="1.0">
              <emma:interpretation id="{C9251404-79A2-407D-BE56-9224BD20576E}" emma:medium="tactile" emma:mode="ink">
                <msink:context xmlns:msink="http://schemas.microsoft.com/ink/2010/main" type="inkWord" rotatedBoundingBox="17294,2460 17857,2452 17862,2779 17299,2788"/>
              </emma:interpretation>
              <emma:one-of disjunction-type="recognition" id="oneOf18">
                <emma:interpretation id="interp90" emma:lang="ko-KR" emma:confidence="0">
                  <emma:literal>m</emma:literal>
                </emma:interpretation>
                <emma:interpretation id="interp91" emma:lang="ko-KR" emma:confidence="0">
                  <emma:literal>애</emma:literal>
                </emma:interpretation>
                <emma:interpretation id="interp92" emma:lang="ko-KR" emma:confidence="0">
                  <emma:literal>에</emma:literal>
                </emma:interpretation>
                <emma:interpretation id="interp93" emma:lang="ko-KR" emma:confidence="0">
                  <emma:literal>왜</emma:literal>
                </emma:interpretation>
                <emma:interpretation id="interp94" emma:lang="ko-KR" emma:confidence="0">
                  <emma:literal>얘</emma:literal>
                </emma:interpretation>
              </emma:one-of>
            </emma:emma>
          </inkml:annotationXML>
          <inkml:trace contextRef="#ctx0" brushRef="#br0" timeOffset="47018.4826">15080-301 23,'4'-8'58,"-4"8"2,0 0 0,-9 0 2,-5 10-33,-1 3-2,0 9-3,-1 8-2,-2 4-1,3-2-1,0 4-1,8-6-5,7 1-3,4-8-5,6-9 0,7-12-2,6-2 0,2-11 0,2-3 0,0-7-2,-5-6 0,-6 0-1,-3-5-1,-9 4 0,-4 0 0,0 3-1,-7-2 1,0 8 0,1 1-2,4 5 0,2 3-1,0 10-1,8-8 0,2 8 2,5 6 1,1 5 2,1 5 2,3 7 0,0 7 3,-1 3 0,-5-1 1,-3 1-1,-3-1 0,-4-9-1,-1-5-1,-2-5-4,-1-13 0,0 0 0,-4 0 0,4-13 0,0-9 0,0 0 0,0-5 0,3-1 0,5-3 0,3 2 0,2 4-7,0 1 1,3 10 0,0 7 3,1 7 3,-2 9 2,-4 7 2,1 7 0,-1 9 2,-2 2 0,0 2-6,-2 2 0,-1-9 0,-4-4 0,4-4 0,-2-7 0,-3-5 0,-1-9-32,13 8-48,-8-13-3,5-8-2,-3-5-9,3-5 1</inkml:trace>
        </inkml:traceGroup>
        <inkml:traceGroup>
          <inkml:annotationXML>
            <emma:emma xmlns:emma="http://www.w3.org/2003/04/emma" version="1.0">
              <emma:interpretation id="{FF9DC232-7697-44EC-89A1-9F465A957270}" emma:medium="tactile" emma:mode="ink">
                <msink:context xmlns:msink="http://schemas.microsoft.com/ink/2010/main" type="inkWord" rotatedBoundingBox="17907,2479 18348,2472 18358,3150 17917,3157"/>
              </emma:interpretation>
              <emma:one-of disjunction-type="recognition" id="oneOf19">
                <emma:interpretation id="interp95" emma:lang="ko-KR" emma:confidence="0">
                  <emma:literal>s</emma:literal>
                </emma:interpretation>
                <emma:interpretation id="interp96" emma:lang="ko-KR" emma:confidence="0">
                  <emma:literal>,</emma:literal>
                </emma:interpretation>
                <emma:interpretation id="interp97" emma:lang="ko-KR" emma:confidence="0">
                  <emma:literal>g</emma:literal>
                </emma:interpretation>
                <emma:interpretation id="interp98" emma:lang="ko-KR" emma:confidence="0">
                  <emma:literal>』</emma:literal>
                </emma:interpretation>
                <emma:interpretation id="interp9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47658.0838">15788-139 55,'0'0'66,"0"0"-2,12-9-3,-10-3-2,-2 12-45,2-18-4,-2 18-2,11-24 1,-6 9 0,1 2 1,-4-7 2,0 5 1,-2-4 0,-2 5-2,-6 0-3,-4 5-1,-6 8 0,-4 1 1,-7 9-1,-3 7 0,5 7-3,-1 5 1,7 2 0,3-1 0,12-1-1,4 0-1,10-6 0,15-6-1,1-7 1,9-4 0,6-5 0,4-2-1,-1-4 0,3 1-3,-6 2 1,-3 5-1,-4 10 2,-10 6 0,-5 9 1,-11 10 1,-6 8 1,-9 4-4,-9 0 0,-8-3 0,-10 0 0,-3-5 0,-6-5 0,1-13 0,1-12 0,-1-5 0,7-1 0,1-6-18,8-7-64,12-4-3,1-10-3,15 4-7,0-9-3</inkml:trace>
        </inkml:traceGroup>
        <inkml:traceGroup>
          <inkml:annotationXML>
            <emma:emma xmlns:emma="http://www.w3.org/2003/04/emma" version="1.0">
              <emma:interpretation id="{0BC9E0EA-D99B-41E3-826F-4D32EF91F4B7}" emma:medium="tactile" emma:mode="ink">
                <msink:context xmlns:msink="http://schemas.microsoft.com/ink/2010/main" type="inkWord" rotatedBoundingBox="18865,2405 19396,2397 19401,2754 18870,2762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요</emma:literal>
                </emma:interpretation>
                <emma:interpretation id="interp102" emma:lang="ko-KR" emma:confidence="0">
                  <emma:literal>다</emma:literal>
                </emma:interpretation>
                <emma:interpretation id="interp103" emma:lang="ko-KR" emma:confidence="0">
                  <emma:literal>u</emma:literal>
                </emma:interpretation>
                <emma:interpretation id="interp10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48360.085">16792-244 23,'0'0'45,"0"-21"3,4 7 0,-4-1-26,1 1 2,-1 0-1,-1-3-1,-6 2 0,-1-3 1,-3 6 0,-6 0-1,2 12 1,-10 7-2,-1 10-3,-3 12 1,0 5-1,0 7-5,4 4-1,3 1-2,6-4-2,10-8-3,6-3 0,6-14-1,12-4-1,4-9 2,5-8-3,2-7-2,-4-12 0,3-4 0,-2-1 0,-4-3 0,-3 3-4,-4 4 0,-6 4-1,-1 5 1,-8 15 1,15 0 3,-11 8 0,4 12 0,2 4 0,2-3 2,5 6 1,1-2-1,4-4-4,3-4-11,1-4-22,-4-9-41,7-1-3,-6-3-3,4-5-7,-8-7-2</inkml:trace>
        </inkml:traceGroup>
        <inkml:traceGroup>
          <inkml:annotationXML>
            <emma:emma xmlns:emma="http://www.w3.org/2003/04/emma" version="1.0">
              <emma:interpretation id="{673F8E0C-6BDD-4DBB-A805-471C4F8BCA4F}" emma:medium="tactile" emma:mode="ink">
                <msink:context xmlns:msink="http://schemas.microsoft.com/ink/2010/main" type="inkWord" rotatedBoundingBox="20035,2011 20120,2010 20131,2757 20047,2759"/>
              </emma:interpretation>
              <emma:one-of disjunction-type="recognition" id="oneOf21">
                <emma:interpretation id="interp105" emma:lang="ko-KR" emma:confidence="0">
                  <emma:literal>l</emma:literal>
                </emma:interpretation>
                <emma:interpretation id="interp106" emma:lang="ko-KR" emma:confidence="0">
                  <emma:literal>1</emma:literal>
                </emma:interpretation>
                <emma:interpretation id="interp107" emma:lang="ko-KR" emma:confidence="0">
                  <emma:literal>I</emma:literal>
                </emma:interpretation>
                <emma:interpretation id="interp108" emma:lang="ko-KR" emma:confidence="0">
                  <emma:literal>ㅣ</emma:literal>
                </emma:interpretation>
                <emma:interpretation id="interp10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8937.286">17758-772 17,'3'-15'56,"-3"15"11,1 33 17,-1 18-2,-3 9-35,-1 15-7,-3 8-10,-1 4 2,-3 4 0,4-5-8,1-35-24,2-10 0,3-9 0,-2-7 0,3-7 0,0-7 0,0-11 0,7 4 0,-7-4-48,14-11-31,2-1-4,-3-10-3,6 1-6,-5-9-1</inkml:trace>
        </inkml:traceGroup>
        <inkml:traceGroup>
          <inkml:annotationXML>
            <emma:emma xmlns:emma="http://www.w3.org/2003/04/emma" version="1.0">
              <emma:interpretation id="{0E8EC195-3AC8-4B84-BABD-D11CB185B3F6}" emma:medium="tactile" emma:mode="ink">
                <msink:context xmlns:msink="http://schemas.microsoft.com/ink/2010/main" type="inkWord" rotatedBoundingBox="20339,2354 20403,2353 20409,2731 20345,2732"/>
              </emma:interpretation>
              <emma:one-of disjunction-type="recognition" id="oneOf22">
                <emma:interpretation id="interp110" emma:lang="ko-KR" emma:confidence="0">
                  <emma:literal>i</emma:literal>
                </emma:interpretation>
                <emma:interpretation id="interp111" emma:lang="ko-KR" emma:confidence="0">
                  <emma:literal>.</emma:literal>
                </emma:interpretation>
                <emma:interpretation id="interp112" emma:lang="ko-KR" emma:confidence="0">
                  <emma:literal>ㆍ</emma:literal>
                </emma:interpretation>
                <emma:interpretation id="interp113" emma:lang="ko-KR" emma:confidence="0">
                  <emma:literal>j</emma:literal>
                </emma:interpretation>
                <emma:interpretation id="interp11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49171.2864">18003-290 22,'21'13'71,"-21"-13"3,14 22-2,-14-3-3,5 0 0,-1 3-52,-4-1 0,2 6-1,-2-7-5,0-1-1,0-5 0,0-5-2,0 1-3,0-10-11,0 0-20,1 9-48,-1-14-1,7-9-4,-6-11-5,10-2-4</inkml:trace>
          <inkml:trace contextRef="#ctx0" brushRef="#br0" timeOffset="49311.6867">18065-402 57,'-7'-9'86,"-2"0"-4,9 9-5,-18-14-11,18 14-8,0-10-70,0 10-18,0 0-43,0 8-3,8 3-5,-8-11-4</inkml:trace>
        </inkml:traceGroup>
        <inkml:traceGroup>
          <inkml:annotationXML>
            <emma:emma xmlns:emma="http://www.w3.org/2003/04/emma" version="1.0">
              <emma:interpretation id="{56969464-34D4-4252-85D7-3FF9733E873E}" emma:medium="tactile" emma:mode="ink">
                <msink:context xmlns:msink="http://schemas.microsoft.com/ink/2010/main" type="inkWord" rotatedBoundingBox="20609,2496 20953,2490 20958,2810 20614,2816"/>
              </emma:interpretation>
              <emma:one-of disjunction-type="recognition" id="oneOf23">
                <emma:interpretation id="interp115" emma:lang="ko-KR" emma:confidence="0">
                  <emma:literal>n</emma:literal>
                </emma:interpretation>
                <emma:interpretation id="interp116" emma:lang="ko-KR" emma:confidence="0">
                  <emma:literal>.</emma:literal>
                </emma:interpretation>
                <emma:interpretation id="interp117" emma:lang="ko-KR" emma:confidence="0">
                  <emma:literal>几</emma:literal>
                </emma:interpretation>
                <emma:interpretation id="interp118" emma:lang="ko-KR" emma:confidence="0">
                  <emma:literal>M</emma:literal>
                </emma:interpretation>
                <emma:interpretation id="interp119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49810.8875">18338-303 17,'10'0'56,"-10"0"5,2 7 2,-2-7 5,0 23-26,0 7-20,-4 0 2,-4 9 2,0-2 0,-3 3-5,1-6-2,-2-2-5,5-11 1,-2-6 0,7-2-3,2-13-2,0 0-10,-4-8 0,4-7 0,4-11 0,5 0 0,4-10 0,3-2 0,4-3-3,0 5-6,5 4 0,1 5 2,0 8 2,1 10 3,-5 6 3,0 5 2,-2 10 2,1 5 1,-7 6-1,-3 5 0,-3 2 0,-4 2 0,-1 0-5,-3-3 0,0-3 0,-3-3 0,0-6 0,3-5 0,-2-2-11,2-32-38,0 22-31,5-5-3,6-3-3,-2-8-8,6 1 0</inkml:trace>
        </inkml:traceGroup>
        <inkml:traceGroup>
          <inkml:annotationXML>
            <emma:emma xmlns:emma="http://www.w3.org/2003/04/emma" version="1.0">
              <emma:interpretation id="{3C193815-8FF9-45A1-893F-2CF78AF2CFAB}" emma:medium="tactile" emma:mode="ink">
                <msink:context xmlns:msink="http://schemas.microsoft.com/ink/2010/main" type="inkWord" rotatedBoundingBox="21075,2458 21545,2451 21551,2836 21080,2843"/>
              </emma:interpretation>
              <emma:one-of disjunction-type="recognition" id="oneOf24">
                <emma:interpretation id="interp120" emma:lang="ko-KR" emma:confidence="0">
                  <emma:literal>e</emma:literal>
                </emma:interpretation>
                <emma:interpretation id="interp121" emma:lang="ko-KR" emma:confidence="0">
                  <emma:literal>으</emma:literal>
                </emma:interpretation>
                <emma:interpretation id="interp122" emma:lang="ko-KR" emma:confidence="0">
                  <emma:literal>오</emma:literal>
                </emma:interpretation>
                <emma:interpretation id="interp123" emma:lang="ko-KR" emma:confidence="0">
                  <emma:literal>c</emma:literal>
                </emma:interpretation>
                <emma:interpretation id="interp1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0200.8882">18739-143 27,'3'12'66,"2"-1"-1,3-4-2,5-2-3,5-5 0,4-1-58,4-4 0,4-4 1,3-5 0,0-6-4,1 1-8,-1-5-5,-7-2-2,-5-3 2,-6 3 1,-8 2 2,-7 3 8,-3 10 12,-15 4 12,-7 7 10,-5 4 4,-7 14 2,-2 9-2,-1 8-4,4 4-4,6 1-12,9 3-15,9 0 0,12-5 0,9-8 0,16-3 0,10-8 0,7-8 0,5-4 0,1-4 0,3-3 0,-2 0 0,-11 0 0,0-4 0,-8 4-82,-15-4-5,-5 4-2,-10-7-7,0 7-3</inkml:trace>
        </inkml:traceGroup>
      </inkml:traceGroup>
    </inkml:traceGroup>
    <inkml:traceGroup>
      <inkml:annotationXML>
        <emma:emma xmlns:emma="http://www.w3.org/2003/04/emma" version="1.0">
          <emma:interpretation id="{0B366C0B-11D6-4BAC-9D9A-B843254EF97A}" emma:medium="tactile" emma:mode="ink">
            <msink:context xmlns:msink="http://schemas.microsoft.com/ink/2010/main" type="paragraph" rotatedBoundingBox="2460,4325 23162,3643 23202,4845 2500,55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3F55D8-F62A-4E2B-A45B-C53E6FAB7B00}" emma:medium="tactile" emma:mode="ink">
              <msink:context xmlns:msink="http://schemas.microsoft.com/ink/2010/main" type="inkBullet" rotatedBoundingBox="2470,4607 2570,4604 2575,4746 2474,4749"/>
            </emma:interpretation>
            <emma:one-of disjunction-type="recognition" id="oneOf25">
              <emma:interpretation id="interp125" emma:lang="ko-KR" emma:confidence="0">
                <emma:literal>6</emma:literal>
              </emma:interpretation>
              <emma:interpretation id="interp126" emma:lang="ko-KR" emma:confidence="0">
                <emma:literal>0</emma:literal>
              </emma:interpretation>
              <emma:interpretation id="interp127" emma:lang="ko-KR" emma:confidence="0">
                <emma:literal>O</emma:literal>
              </emma:interpretation>
              <emma:interpretation id="interp128" emma:lang="ko-KR" emma:confidence="0">
                <emma:literal>U</emma:literal>
              </emma:interpretation>
              <emma:interpretation id="interp129" emma:lang="ko-KR" emma:confidence="0">
                <emma:literal>〉</emma:literal>
              </emma:interpretation>
            </emma:one-of>
          </emma:emma>
        </inkml:annotationXML>
        <inkml:trace contextRef="#ctx0" brushRef="#br0" timeOffset="53071.2929">150 1809 18,'-7'15'46,"2"3"1,2-2 0,3 40-26,0-43-16,8-1 1,2-4 4,2-5 2,2-3 4,2-3 3,-2-6 5,-1-2 3,-5-4 2,-5 1-2,-2 1 0,-2 0-5,-5 5-4,-3 2-5,-2 3-5,-3 3-3,4 2-4,-4 5-4,7 2-6,7-9-10,-11 19-11,11-9-42,0-10-1,5 9-6,-5-9-2,11 0 3</inkml:trace>
      </inkml:traceGroup>
      <inkml:traceGroup>
        <inkml:annotationXML>
          <emma:emma xmlns:emma="http://www.w3.org/2003/04/emma" version="1.0">
            <emma:interpretation id="{7072CB2D-49C3-445E-AF3F-1C5FF28C13B7}" emma:medium="tactile" emma:mode="ink">
              <msink:context xmlns:msink="http://schemas.microsoft.com/ink/2010/main" type="line" rotatedBoundingBox="3681,4285 23162,3643 23202,4845 3721,5487"/>
            </emma:interpretation>
          </emma:emma>
        </inkml:annotationXML>
        <inkml:traceGroup>
          <inkml:annotationXML>
            <emma:emma xmlns:emma="http://www.w3.org/2003/04/emma" version="1.0">
              <emma:interpretation id="{41204861-DEBD-4CE9-8169-A16942678C2A}" emma:medium="tactile" emma:mode="ink">
                <msink:context xmlns:msink="http://schemas.microsoft.com/ink/2010/main" type="inkWord" rotatedBoundingBox="3687,4440 4223,4422 4246,5109 3709,5126"/>
              </emma:interpretation>
              <emma:one-of disjunction-type="recognition" id="oneOf26">
                <emma:interpretation id="interp130" emma:lang="ko-KR" emma:confidence="0">
                  <emma:literal>v</emma:literal>
                </emma:interpretation>
                <emma:interpretation id="interp131" emma:lang="ko-KR" emma:confidence="0">
                  <emma:literal>Ⅴ</emma:literal>
                </emma:interpretation>
                <emma:interpretation id="interp132" emma:lang="ko-KR" emma:confidence="0">
                  <emma:literal>ⅴ</emma:literal>
                </emma:interpretation>
                <emma:interpretation id="interp133" emma:lang="ko-KR" emma:confidence="0">
                  <emma:literal>V</emma:literal>
                </emma:interpretation>
                <emma:interpretation id="interp13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58125.7021">1350 1703 0,'0'-12'37,"0"12"4,0 0 9,7 9-26,-3 12 8,6 14 3,1 6 0,1 10 3,4 8-2,2 5-2,5 5-34,-2-1 33,1-9-9,-4-14-8,1-4-4,-4-11-1,-1-9 1,-5-7 0,-9-14 2,14 4-2,-14-4-9,13-18-3,-4-3 0,2-9 0,2-9 0,5-12 0,4-6 0,0-6 0,4-6 0,-1 4 0,2 0 0,-2 7 0,-2 8 0,-5 9 0,0 10-23,-4 4-13,-6 15-11,-8 12-11,0 0-24,10 12-3,-13 3-2,1 10 5</inkml:trace>
        </inkml:traceGroup>
        <inkml:traceGroup>
          <inkml:annotationXML>
            <emma:emma xmlns:emma="http://www.w3.org/2003/04/emma" version="1.0">
              <emma:interpretation id="{C538B555-96CC-4206-B891-9339B00BFF28}" emma:medium="tactile" emma:mode="ink">
                <msink:context xmlns:msink="http://schemas.microsoft.com/ink/2010/main" type="inkWord" rotatedBoundingBox="4234,4683 4662,4669 4674,5040 4246,5054"/>
              </emma:interpretation>
              <emma:one-of disjunction-type="recognition" id="oneOf27">
                <emma:interpretation id="interp135" emma:lang="ko-KR" emma:confidence="0">
                  <emma:literal>e</emma:literal>
                </emma:interpretation>
                <emma:interpretation id="interp136" emma:lang="ko-KR" emma:confidence="0">
                  <emma:literal>으</emma:literal>
                </emma:interpretation>
                <emma:interpretation id="interp137" emma:lang="ko-KR" emma:confidence="0">
                  <emma:literal>오</emma:literal>
                </emma:interpretation>
                <emma:interpretation id="interp138" emma:lang="ko-KR" emma:confidence="0">
                  <emma:literal>은</emma:literal>
                </emma:interpretation>
                <emma:interpretation id="interp13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58562.5029">1908 2176 6,'-2'9'55,"2"-9"4,-2-35 1,2 35 2,10-3-25,2 3-26,6-6 1,4 0 0,3-7-1,3 0-4,3-8-2,0 1-4,0-4-2,-7 1-2,-1-4-2,-8 0 0,-2 0 0,-8 6 3,-5 0 3,-8 8 6,-13 5 4,2 9 6,-11 9 5,-2 11 3,-4 7-2,3 5-1,3 5-3,6-2-3,8 4-3,5-6-4,11-2-2,4-4-5,11-5-2,6-5 0,5-4 0,4-4 0,9-2 0,-6-9-23,3-9-30,5 3-28,-4-10-2,6-4-7,-6-7-3,1-2 5</inkml:trace>
        </inkml:traceGroup>
        <inkml:traceGroup>
          <inkml:annotationXML>
            <emma:emma xmlns:emma="http://www.w3.org/2003/04/emma" version="1.0">
              <emma:interpretation id="{94BD4877-5C03-417D-B7AA-15077EDE2D8A}" emma:medium="tactile" emma:mode="ink">
                <msink:context xmlns:msink="http://schemas.microsoft.com/ink/2010/main" type="inkWord" rotatedBoundingBox="4806,4349 5538,4325 5559,4965 4827,4989"/>
              </emma:interpretation>
              <emma:one-of disjunction-type="recognition" id="oneOf28">
                <emma:interpretation id="interp140" emma:lang="ko-KR" emma:confidence="0">
                  <emma:literal>나</emma:literal>
                </emma:interpretation>
                <emma:interpretation id="interp141" emma:lang="ko-KR" emma:confidence="0">
                  <emma:literal>아</emma:literal>
                </emma:interpretation>
                <emma:interpretation id="interp142" emma:lang="ko-KR" emma:confidence="0">
                  <emma:literal>여</emma:literal>
                </emma:interpretation>
                <emma:interpretation id="interp143" emma:lang="ko-KR" emma:confidence="0">
                  <emma:literal>난</emma:literal>
                </emma:interpretation>
                <emma:interpretation id="interp14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58999.3037">2585 1916 33,'8'-6'76,"-8"6"2,0 0 1,-2 9-3,-14 6 0,-1 7-54,-1 4-7,0 6 0,3 1-1,4-2-2,2-1-4,9-6-1,4-2-7,13-5 0,5-7 0,6-3 0,5-7 0,4-2 0,0-10 0,3-4 0,-3-7 0,-1-3 0,-4-12 0,-2-4 0,-7-9 0,0-6-11,-7 0 0,-5-5 1,-4 1 2,-4 5 4,-3 8 4,0 6 5,0 14 1,-4 8-1,-1 10 1,5 10 1,0 7 0,0 16 1,9 8-8,-1 13 0,2 8 0,1 4 0,0 6 0,1-1 0,2 0 0,-3-4 0,-1-10 0,2-7 0,-4-13 0,6-8-19,-3-8-63,-1-10-3,-1-4-4,-6-17-3,-2-5-4</inkml:trace>
          <inkml:trace contextRef="#ctx0" brushRef="#br0" timeOffset="59217.7041">2859 1890 68,'-19'4'90,"1"-2"-4,6-1-5,3-1-3,9 0-2,2-21-61,10 13-8,6-1-5,4 0-2,6-1 1,3 1-1,5-1-1,3 3-7,-1-1-14,0 3-18,-1 4-38,-5-1 0,-2 2-7,-8-1-6,0 1 3</inkml:trace>
        </inkml:traceGroup>
        <inkml:traceGroup>
          <inkml:annotationXML>
            <emma:emma xmlns:emma="http://www.w3.org/2003/04/emma" version="1.0">
              <emma:interpretation id="{4A790DBB-D675-4C82-9E72-143D1B952CE0}" emma:medium="tactile" emma:mode="ink">
                <msink:context xmlns:msink="http://schemas.microsoft.com/ink/2010/main" type="inkWord" rotatedBoundingBox="5581,4591 6187,4571 6199,4916 5593,4936"/>
              </emma:interpretation>
              <emma:one-of disjunction-type="recognition" id="oneOf29">
                <emma:interpretation id="interp145" emma:lang="ko-KR" emma:confidence="0">
                  <emma:literal>m</emma:literal>
                </emma:interpretation>
                <emma:interpretation id="interp146" emma:lang="ko-KR" emma:confidence="0">
                  <emma:literal>마</emma:literal>
                </emma:interpretation>
                <emma:interpretation id="interp147" emma:lang="ko-KR" emma:confidence="0">
                  <emma:literal>먀</emma:literal>
                </emma:interpretation>
                <emma:interpretation id="interp148" emma:lang="ko-KR" emma:confidence="0">
                  <emma:literal>야</emma:literal>
                </emma:interpretation>
                <emma:interpretation id="interp149" emma:lang="ko-KR" emma:confidence="0">
                  <emma:literal>냐</emma:literal>
                </emma:interpretation>
              </emma:one-of>
            </emma:emma>
          </inkml:annotationXML>
          <inkml:trace contextRef="#ctx0" brushRef="#br0" timeOffset="59872.9052">3321 1791 61,'11'6'85,"-8"2"-2,-3 3-2,-9 6-1,0 3-3,-5 1-62,-1 7-7,1 3 0,2-1-1,2-4-1,9 3-6,1-7 0,7-5 0,5-6 0,5-8 0,-1-4 0,2-7 0,-4-11 0,-2-8 0,-2-7 0,-3 2 0,-2-2 0,1 3 0,-1 3 0,4 2 0,0 11 0,4 5 0,2 7 0,1 3 0,4 9 0,-3 6 0,-1 6 0,-3 8 0,0 3 0,-5 2 0,-4 4 0,-1-3 0,-3-2 0,0-4 0,-1-5 0,-2-7 0,0-7 0,3-10 0,0 0 0,0 0 0,0-9 0,1-6 0,1-6 0,1-3 0,1-7 0,3-4 0,1 1 0,2-2 0,3 3 0,1 1 0,3 5 0,-1 6 0,-1 7 0,-2 6 0,-4 7 0,-2 6 0,-4 11 0,-3 6 0,-4 6 0,-2 4 0,1-1 0,-2 1 0,4-4 0,0-3 0,3-3 0,7-9 0,7-5 0,3-5 0,2-3 0,4 0 0,-1-3 0,2-3 0,-3 0-32,-2-2-50,1 2-4,-8-6-3,0 5-5,-9-3-3</inkml:trace>
        </inkml:traceGroup>
        <inkml:traceGroup>
          <inkml:annotationXML>
            <emma:emma xmlns:emma="http://www.w3.org/2003/04/emma" version="1.0">
              <emma:interpretation id="{B79DD817-FB7A-4694-A15D-E3529B33A784}" emma:medium="tactile" emma:mode="ink">
                <msink:context xmlns:msink="http://schemas.microsoft.com/ink/2010/main" type="inkWord" rotatedBoundingBox="6341,4617 6508,4611 6520,4959 6353,4965"/>
              </emma:interpretation>
              <emma:one-of disjunction-type="recognition" id="oneOf30">
                <emma:interpretation id="interp150" emma:lang="ko-KR" emma:confidence="0">
                  <emma:literal>s</emma:literal>
                </emma:interpretation>
                <emma:interpretation id="interp151" emma:lang="ko-KR" emma:confidence="0">
                  <emma:literal>S</emma:literal>
                </emma:interpretation>
                <emma:interpretation id="interp152" emma:lang="ko-KR" emma:confidence="0">
                  <emma:literal>’</emma:literal>
                </emma:interpretation>
                <emma:interpretation id="interp153" emma:lang="ko-KR" emma:confidence="0">
                  <emma:literal>'</emma:literal>
                </emma:interpretation>
                <emma:interpretation id="interp15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60247.3059">4159 1843 62,'8'-17'78,"-6"8"1,-2 9-5,0 0-2,0 0-40,0 0-7,-14-3-6,4 5-4,-4 9-5,-1 3-3,3 2 0,-1 3 0,4 3 1,6-1-2,3 1 0,7 0-2,2-2-4,7-1 0,0-2 0,2-2 0,-1-2 0,-5-3 0,-8 3 0,-4-4 0,-5 1 0,-11 1 0,-4 4 0,-6-6 0,2 4 0,2 3-80,0-10-5,7 2-4,1-8-5,14 0-6</inkml:trace>
        </inkml:traceGroup>
        <inkml:traceGroup>
          <inkml:annotationXML>
            <emma:emma xmlns:emma="http://www.w3.org/2003/04/emma" version="1.0">
              <emma:interpretation id="{9088DF2F-3D8D-43EC-8D9E-5E7C74B9C676}" emma:medium="tactile" emma:mode="ink">
                <msink:context xmlns:msink="http://schemas.microsoft.com/ink/2010/main" type="inkWord" rotatedBoundingBox="8076,4428 8566,4412 8580,4852 8090,4868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『</emma:literal>
                </emma:interpretation>
                <emma:interpretation id="interp157" emma:lang="ko-KR" emma:confidence="0">
                  <emma:literal>9</emma:literal>
                </emma:interpretation>
                <emma:interpretation id="interp158" emma:lang="ko-KR" emma:confidence="0">
                  <emma:literal>어</emma:literal>
                </emma:interpretation>
                <emma:interpretation id="interp159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62712.1102">6015 1874 38,'0'0'53,"10"-2"4,-9-6 0,2-6-28,-2 1-7,1 0-1,-1-3-1,-1-1-2,0-3 0,-3 0-2,-6-1-2,-2 0-1,-3 1-3,0 1-2,-5-2-3,1 8 0,-6 2 0,4 11 0,2 4 0,-6 10 1,1 10 1,0 9 0,3 8 1,2 4-2,5 3 1,3-3-1,6-3-1,4-4 1,8-8-2,9-8 1,3-11 0,8-11 0,5-5 0,4-9-2,0-8-1,3-5-2,-3-6-1,-2 3-2,-8 1 1,-4 5-2,-6 5 1,-6 4-1,-4 6 0,-7 9 3,2 4 1,-2 9 1,0 6 1,-4 2 0,1 4 1,3 3 1,0 1 1,0-3-1,5 0-1,2-1-2,2-9-3,3 0-6,0-10-17,1-2-52,3-1-3,-1-7-3,2-6-7,-2-7 0</inkml:trace>
        </inkml:traceGroup>
        <inkml:traceGroup>
          <inkml:annotationXML>
            <emma:emma xmlns:emma="http://www.w3.org/2003/04/emma" version="1.0">
              <emma:interpretation id="{B3032F89-F84E-42FE-A318-EEE5FE253852}" emma:medium="tactile" emma:mode="ink">
                <msink:context xmlns:msink="http://schemas.microsoft.com/ink/2010/main" type="inkWord" rotatedBoundingBox="8641,4745 8785,4740 8792,4943 8648,4948"/>
              </emma:interpretation>
              <emma:one-of disjunction-type="recognition" id="oneOf32">
                <emma:interpretation id="interp160" emma:lang="ko-KR" emma:confidence="0">
                  <emma:literal>,</emma:literal>
                </emma:interpretation>
                <emma:interpretation id="interp161" emma:lang="ko-KR" emma:confidence="0">
                  <emma:literal>」</emma:literal>
                </emma:interpretation>
                <emma:interpretation id="interp162" emma:lang="ko-KR" emma:confidence="0">
                  <emma:literal>』</emma:literal>
                </emma:interpretation>
                <emma:interpretation id="interp163" emma:lang="ko-KR" emma:confidence="0">
                  <emma:literal>.</emma:literal>
                </emma:interpretation>
                <emma:interpretation id="interp164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62899.3105">6426 1943 59,'18'17'76,"-16"-4"0,0 3-3,-4 2-2,-7 2-43,2 1-6,-5 4-4,-4-3-6,0 1-5,-5-12-18,2 1-58,4-3-1,1-9-3,14 0-9,-8-20-3</inkml:trace>
        </inkml:traceGroup>
        <inkml:traceGroup>
          <inkml:annotationXML>
            <emma:emma xmlns:emma="http://www.w3.org/2003/04/emma" version="1.0">
              <emma:interpretation id="{18305F7E-3A2F-4795-9BE8-DE9CAF7DAEDE}" emma:medium="tactile" emma:mode="ink">
                <msink:context xmlns:msink="http://schemas.microsoft.com/ink/2010/main" type="inkWord" rotatedBoundingBox="9209,4317 9577,4305 9593,4790 9225,4802"/>
              </emma:interpretation>
              <emma:one-of disjunction-type="recognition" id="oneOf33">
                <emma:interpretation id="interp165" emma:lang="ko-KR" emma:confidence="0">
                  <emma:literal>b</emma:literal>
                </emma:interpretation>
                <emma:interpretation id="interp166" emma:lang="ko-KR" emma:confidence="0">
                  <emma:literal>s</emma:literal>
                </emma:interpretation>
                <emma:interpretation id="interp167" emma:lang="ko-KR" emma:confidence="0">
                  <emma:literal>능</emma:literal>
                </emma:interpretation>
                <emma:interpretation id="interp168" emma:lang="ko-KR" emma:confidence="0">
                  <emma:literal>5</emma:literal>
                </emma:interpretation>
                <emma:interpretation id="interp16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63460.9115">6904 1529 17,'0'0'77,"-3"-10"-4,3 10-1,0 0-4,0 0 1,-1 22-45,-2 1-10,0 8-3,3 7 0,-2 6 2,0 1 1,-1 4-1,3-6-3,-2 0-3,2-12-2,0-5-2,0-7 2,0-6 0,1-5-5,-1-8 0,0 0 0,4-9 0,2-6 0,2-4 0,7-3 0,3-5 0,4-1 0,4-1 0,6 7 0,2 7 0,2 8 0,1 7 0,-3 3 0,-4 11 0,-3 6 0,-6 9 0,-10 1 0,-7 3 0,-8-7 0,-12-2 0,-9-4 0,-8-2 0,-3-5 0,-3-7 0,3-4 0,2-3 0,5-3-41,11-1-42,3-3-2,15 8-4,-4-20-7,11 9-1</inkml:trace>
        </inkml:traceGroup>
        <inkml:traceGroup>
          <inkml:annotationXML>
            <emma:emma xmlns:emma="http://www.w3.org/2003/04/emma" version="1.0">
              <emma:interpretation id="{9239B734-2388-4D45-B280-5D896525D110}" emma:medium="tactile" emma:mode="ink">
                <msink:context xmlns:msink="http://schemas.microsoft.com/ink/2010/main" type="inkWord" rotatedBoundingBox="10473,4503 11360,4473 11369,4747 10482,4777"/>
              </emma:interpretation>
              <emma:one-of disjunction-type="recognition" id="oneOf34">
                <emma:interpretation id="interp170" emma:lang="ko-KR" emma:confidence="0">
                  <emma:literal>…</emma:literal>
                </emma:interpretation>
                <emma:interpretation id="interp171" emma:lang="ko-KR" emma:confidence="0">
                  <emma:literal>왜</emma:literal>
                </emma:interpretation>
                <emma:interpretation id="interp172" emma:lang="ko-KR" emma:confidence="0">
                  <emma:literal>에</emma:literal>
                </emma:interpretation>
                <emma:interpretation id="interp173" emma:lang="ko-KR" emma:confidence="0">
                  <emma:literal>애</emma:literal>
                </emma:interpretation>
                <emma:interpretation id="interp17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67813.3192">8271 1838 22,'0'-19'43,"-3"-1"5,1 1-27,-3 1-3,-1 1 4,-1 3 0,-2 2 1,1 2-2,-3 6-3,1 2-2,-3 2 2,3 9 0,-1 5 0,1 7-2,1 3-1,0 4 2,4 0-1,2 2 0,3-4-3,2-4-2,9-3-2,0-10-2,8-3 0,0-6-1,7-9-2,2-9 0,-2 0-4,0-9 0,0 0-2,-6 1-1,-2 0 0,-7 5 0,-3 5-1,-3 5 0,-5 11 2,0 0 1,3 7 3,-1 10 0,-2 3 1,0 4 2,0 3 1,0 0 0,0-1 0,0-3-1,1-4-1,2-4 0,2-6 0,5-6 0,0-3-2,5-6 0,1-5-3,2-8-3,1 0-1,3-5-3,-1 0 0,-2 2-1,-2 0 1,0 5 1,-8 5 2,1 5 3,-10 7 4,12 0 2,-9 7 2,0 7 1,-2 2 1,0 4 0,2 2 1,-3-1-1,2 1-1,-2-6-2,2 1-3,0-7-2,-2-10 0,14 4 0,-2-7 0,2-10 0,4-3 0,1-6 0,3 0 0,1-1-4,-1 3-3,-2 4 2,-4 3 1,-1 6 2,-4 7 3,-2 1 0,-2 8 2,-5 3 0,1 5 0,0 0 0,0 3 0,-2 1-2,3-2-3,0-3-9,6-1-24,15-3-43,-6-7 0,9-5-6,1-6-7,6-7 0</inkml:trace>
        </inkml:traceGroup>
        <inkml:traceGroup>
          <inkml:annotationXML>
            <emma:emma xmlns:emma="http://www.w3.org/2003/04/emma" version="1.0">
              <emma:interpretation id="{9D0AB881-4D2E-4FB4-9BFD-35760494553B}" emma:medium="tactile" emma:mode="ink">
                <msink:context xmlns:msink="http://schemas.microsoft.com/ink/2010/main" type="inkWord" rotatedBoundingBox="11457,4274 11832,4262 11848,4767 11473,4779"/>
              </emma:interpretation>
              <emma:one-of disjunction-type="recognition" id="oneOf35">
                <emma:interpretation id="interp175" emma:lang="ko-KR" emma:confidence="0">
                  <emma:literal>d</emma:literal>
                </emma:interpretation>
                <emma:interpretation id="interp176" emma:lang="ko-KR" emma:confidence="0">
                  <emma:literal>이</emma:literal>
                </emma:interpretation>
                <emma:interpretation id="interp177" emma:lang="ko-KR" emma:confidence="0">
                  <emma:literal>0</emma:literal>
                </emma:interpretation>
                <emma:interpretation id="interp178" emma:lang="ko-KR" emma:confidence="0">
                  <emma:literal>아</emma:literal>
                </emma:interpretation>
                <emma:interpretation id="interp17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68218.9197">9303 1786 76,'0'-8'82,"-9"8"-1,-5 2-3,-11-33 1,0 42-26,0 8-39,2 4-2,0-2-1,7 4-2,7-6-2,7-2-2,2-6-1,13-4-4,5-7 0,5-2 0,5-10 0,1-6 0,0-8 0,-3-4 0,-4-6 0,-3-9 0,-4-1-5,-5-3-2,-3 4 1,-3 4 3,-3 5 1,1 7 2,-2 10 2,0 19 5,0 0 1,0 14-2,0 16-6,0 11 0,0 3 0,0 9 0,0 5 0,0-2 0,2-6 0,7-2 0,0-12 0,4-2 0,1-9-64,2-14-21,7-8-2,-5-10-6,9-10-5</inkml:trace>
        </inkml:traceGroup>
        <inkml:traceGroup>
          <inkml:annotationXML>
            <emma:emma xmlns:emma="http://www.w3.org/2003/04/emma" version="1.0">
              <emma:interpretation id="{C016C550-68B3-41CB-88AD-FCD7E6D7B2CC}" emma:medium="tactile" emma:mode="ink">
                <msink:context xmlns:msink="http://schemas.microsoft.com/ink/2010/main" type="inkWord" rotatedBoundingBox="12600,4111 13129,4093 13152,4774 12623,4792"/>
              </emma:interpretation>
              <emma:one-of disjunction-type="recognition" id="oneOf36">
                <emma:interpretation id="interp180" emma:lang="ko-KR" emma:confidence="0">
                  <emma:literal>A</emma:literal>
                </emma:interpretation>
                <emma:interpretation id="interp181" emma:lang="ko-KR" emma:confidence="0">
                  <emma:literal>그</emma:literal>
                </emma:interpretation>
                <emma:interpretation id="interp182" emma:lang="ko-KR" emma:confidence="0">
                  <emma:literal>서</emma:literal>
                </emma:interpretation>
                <emma:interpretation id="interp183" emma:lang="ko-KR" emma:confidence="0">
                  <emma:literal>N</emma:literal>
                </emma:interpretation>
                <emma:interpretation id="interp18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68827.3209">10286 1932 46,'1'8'71,"-1"-8"5,3 11 1,-3-11-2,-7 0-35,7 0-15,0-13-1,0-1-3,0-6-4,3-7-5,6-6-6,4-8-2,2-7-2,2-7-3,2-1-1,2-4-1,-1 2 0,-1 3 1,-2 2-1,-2 12 1,-2 5-1,-5 14 0,1 9 2,3 13 1,-3 11 2,1 15 2,1 15 1,3 12 1,1 10 2,0 5 0,0 5-3,0-2-5,0-6 0,1-7 0,-3-9 0,1-13 0,-3-9 0,2-9 0,-2-7 0,0-7 0,2-4 0,-4-2 0,3-3-8,-6-4-44,2-4-33,0 0 1,-7-5-6,1 3-5,-5-4 4</inkml:trace>
          <inkml:trace contextRef="#ctx0" brushRef="#br0" timeOffset="69045.7213">10462 1778 24,'-23'5'85,"3"1"-1,8-4-6,12-2-2,0 0-1,11-5-43,13-1-22,3-1-3,9-1-5,4-2 0,5 2-4,-6-1-13,1 0-25,0 2-35,-10 1-1,-1 1-6,-11-1-6,0 1 2</inkml:trace>
        </inkml:traceGroup>
        <inkml:traceGroup>
          <inkml:annotationXML>
            <emma:emma xmlns:emma="http://www.w3.org/2003/04/emma" version="1.0">
              <emma:interpretation id="{10523D32-8CD3-495D-9112-5CBAA7AD84D9}" emma:medium="tactile" emma:mode="ink">
                <msink:context xmlns:msink="http://schemas.microsoft.com/ink/2010/main" type="inkWord" rotatedBoundingBox="13345,4741 13401,4739 13406,4896 13350,4898"/>
              </emma:interpretation>
              <emma:one-of disjunction-type="recognition" id="oneOf37">
                <emma:interpretation id="interp185" emma:lang="ko-KR" emma:confidence="0">
                  <emma:literal>.</emma:literal>
                </emma:interpretation>
                <emma:interpretation id="interp186" emma:lang="ko-KR" emma:confidence="0">
                  <emma:literal>,</emma:literal>
                </emma:interpretation>
                <emma:interpretation id="interp187" emma:lang="ko-KR" emma:confidence="0">
                  <emma:literal>」</emma:literal>
                </emma:interpretation>
                <emma:interpretation id="interp188" emma:lang="ko-KR" emma:confidence="0">
                  <emma:literal>1</emma:literal>
                </emma:interpretation>
                <emma:interpretation id="interp18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69513.7221">11023 1943 18,'8'0'66,"2"0"6,0 8 1,-3 2-2,-3 6-26,-2 0-22,-2-1 1,-2 4-5,-8 1-5,3-2-3,-5-3-6,3-3-7,-3-4-19,12-8-49,0 0-3,0-11-4,14-7-5,1-13-3</inkml:trace>
        </inkml:traceGroup>
        <inkml:traceGroup>
          <inkml:annotationXML>
            <emma:emma xmlns:emma="http://www.w3.org/2003/04/emma" version="1.0">
              <emma:interpretation id="{9376118E-82A9-48A2-BBA7-AD1C7A2407AF}" emma:medium="tactile" emma:mode="ink">
                <msink:context xmlns:msink="http://schemas.microsoft.com/ink/2010/main" type="inkWord" rotatedBoundingBox="13701,4098 14205,4081 14227,4748 13723,4764"/>
              </emma:interpretation>
              <emma:one-of disjunction-type="recognition" id="oneOf38">
                <emma:interpretation id="interp190" emma:lang="ko-KR" emma:confidence="0">
                  <emma:literal>B</emma:literal>
                </emma:interpretation>
                <emma:interpretation id="interp191" emma:lang="ko-KR" emma:confidence="0">
                  <emma:literal>강</emma:literal>
                </emma:interpretation>
                <emma:interpretation id="interp192" emma:lang="ko-KR" emma:confidence="0">
                  <emma:literal>국</emma:literal>
                </emma:interpretation>
                <emma:interpretation id="interp193" emma:lang="ko-KR" emma:confidence="0">
                  <emma:literal>3</emma:literal>
                </emma:interpretation>
                <emma:interpretation id="interp19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69794.5226">11467 1443 32,'12'0'72,"-1"5"1,-1 5-1,-3 11-2,-2-2 2,-1 12-61,-1 7-1,-1 0 3,-2 4 0,0-3-2,0 0-1,0-7-2,0-3-2,0-9-2,-2-5-1,2-4-2,0-11-6,-1 9-19,1-9-24,-8 0-28,8 0-3,-13-22-6,8 4-3</inkml:trace>
          <inkml:trace contextRef="#ctx0" brushRef="#br0" timeOffset="70340.5236">11398 1467 30,'-7'-12'63,"-3"-1"6,5 0 2,-1 3-30,2-1-5,4 11-3,0-18-5,0 18-3,13-19-9,5 7-3,2-1-5,8 0-1,8-1-2,5 1 0,4 5 0,6 2-1,-1 6-2,-2 3 0,-2 8-1,-5 6-1,-11 3 0,-6 4 1,-15 4 1,-9 2-1,-12 0 2,-16-2 1,-7-1 0,-7-2 1,-3-2-1,1-6 0,2-4-1,8-3 1,6-3-3,12-3 0,16-4-1,0 0 0,10 1-1,16 3 0,7 2-1,7 4 1,2 7 0,5 3 2,-1 4 0,-8 5 1,-6 1 3,-11 1 2,-12 0-7,-9-3 0,-16-1 0,-10-5 0,-10-3 0,-7-2 0,-1-2 0,0-5 0,5-4 0,3-4 0,9 0 0,42-2-79,-27-5-8,6-9-1,2-3-6,7-4-5</inkml:trace>
        </inkml:traceGroup>
        <inkml:traceGroup>
          <inkml:annotationXML>
            <emma:emma xmlns:emma="http://www.w3.org/2003/04/emma" version="1.0">
              <emma:interpretation id="{0F5C8530-89FA-416D-96BA-28356AEEDD36}" emma:medium="tactile" emma:mode="ink">
                <msink:context xmlns:msink="http://schemas.microsoft.com/ink/2010/main" type="inkWord" rotatedBoundingBox="15149,4303 16041,4274 16051,4574 15159,4604"/>
              </emma:interpretation>
              <emma:one-of disjunction-type="recognition" id="oneOf39">
                <emma:interpretation id="interp195" emma:lang="ko-KR" emma:confidence="0">
                  <emma:literal>와</emma:literal>
                </emma:interpretation>
                <emma:interpretation id="interp196" emma:lang="ko-KR" emma:confidence="0">
                  <emma:literal>따</emma:literal>
                </emma:interpretation>
                <emma:interpretation id="interp197" emma:lang="ko-KR" emma:confidence="0">
                  <emma:literal>왜</emma:literal>
                </emma:interpretation>
                <emma:interpretation id="interp198" emma:lang="ko-KR" emma:confidence="0">
                  <emma:literal>원</emma:literal>
                </emma:interpretation>
                <emma:interpretation id="interp19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72337.3271">13027 1576 44,'0'0'65,"5"-13"2,-5 13-1,0 0-26,0 0-11,0 0-4,0 0-5,0 0-2,0 0-2,0-9-4,0 9-1,-4-8-3,4 8-1,-9-13-2,4 4-2,-4 2-1,-1-1-2,-4 3 0,-4 2-3,-1 3 2,-2 5 0,-1 10 1,-2 8 1,4 8 0,2 1 2,5 3 0,6-1 1,5-1 0,4-5 1,10-5-1,5-10 1,5-9 0,7-4-1,0-9-1,1-6-1,-1-9-3,1-3-1,-2-3-1,-3 1-1,-6 2 0,-4 8 0,-5 1-2,-2 6 3,-8 12 3,0 0 2,5 13 1,-5 5 1,-1 7 0,-3-1 2,3 5 1,-4-3-1,3-1-1,2-5-1,0-2-1,0-9 1,0-9-1,9 6 1,2-6-2,3-7-1,1-4-2,5-4-2,2-6 0,0 3-2,1-1 0,-2 1-1,-2-1 1,-4 5 1,2 3 2,-6 6 0,0 3 3,-3 2 0,2 7 1,-3 3 1,-2 7 1,1-1 0,-2 5 0,0-1 0,-1-1-1,-1-4 0,1-3 0,3-2 0,-6-10 1,15 0-4,-4-3 0,1-10 0,3-2 0,2-4 0,1 3 0,-6 0 0,2 1-4,-4 4 2,-1 2 0,-9 9 2,10 0-1,-10 0 1,3 17 0,-2-6 0,0 2 0,2 2 0,-1 0-2,3 1-6,3-4-11,5-1-25,6-2-34,3-4-2,4-1-5,5-4-5,2-3 1</inkml:trace>
        </inkml:traceGroup>
        <inkml:traceGroup>
          <inkml:annotationXML>
            <emma:emma xmlns:emma="http://www.w3.org/2003/04/emma" version="1.0">
              <emma:interpretation id="{60D57A7F-3F72-4A84-9FC0-A409FE717028}" emma:medium="tactile" emma:mode="ink">
                <msink:context xmlns:msink="http://schemas.microsoft.com/ink/2010/main" type="inkWord" rotatedBoundingBox="16049,4089 16502,4074 16519,4597 16066,4612"/>
              </emma:interpretation>
              <emma:one-of disjunction-type="recognition" id="oneOf40">
                <emma:interpretation id="interp200" emma:lang="ko-KR" emma:confidence="0">
                  <emma:literal>d</emma:literal>
                </emma:interpretation>
                <emma:interpretation id="interp201" emma:lang="ko-KR" emma:confidence="0">
                  <emma:literal>이</emma:literal>
                </emma:interpretation>
                <emma:interpretation id="interp202" emma:lang="ko-KR" emma:confidence="0">
                  <emma:literal>어</emma:literal>
                </emma:interpretation>
                <emma:interpretation id="interp203" emma:lang="ko-KR" emma:confidence="0">
                  <emma:literal>a</emma:literal>
                </emma:interpretation>
                <emma:interpretation id="interp20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72742.9277">13932 1641 63,'-1'-15'74,"-13"9"4,-5 6 0,-6-32-24,-3 39-14,2 10-7,-1 8-6,3-3-7,1 2-4,10-3-6,6-3-4,7-4-1,5-3 0,10-3-3,4-6-2,6-2 0,4-6 0,0-5 0,1-8 0,0-7 0,-3-7 0,-1-9 0,-6-4 0,-2-4 0,-5-1 0,-6-2 0,-2 6 0,-2 7 0,-2 9 0,-1 10 0,0 21 0,-5 0 0,-1 17 0,1 15 0,2 11 0,-1 4 0,4 10 0,0-2 0,8-2 0,3 0 0,6-9 0,1-4 0,4 3-58,-3-21-26,6-10-2,-5-11-5,2-1-7,-8-16 4</inkml:trace>
        </inkml:traceGroup>
        <inkml:traceGroup>
          <inkml:annotationXML>
            <emma:emma xmlns:emma="http://www.w3.org/2003/04/emma" version="1.0">
              <emma:interpretation id="{A1AA32D4-9B80-49F9-8AFB-F8F218BE7A81}" emma:medium="tactile" emma:mode="ink">
                <msink:context xmlns:msink="http://schemas.microsoft.com/ink/2010/main" type="inkWord" rotatedBoundingBox="17261,4036 18183,4006 18214,4955 17293,4985"/>
              </emma:interpretation>
              <emma:one-of disjunction-type="recognition" id="oneOf41">
                <emma:interpretation id="interp205" emma:lang="ko-KR" emma:confidence="0">
                  <emma:literal>와</emma:literal>
                </emma:interpretation>
                <emma:interpretation id="interp206" emma:lang="ko-KR" emma:confidence="0">
                  <emma:literal>하</emma:literal>
                </emma:interpretation>
                <emma:interpretation id="interp207" emma:lang="ko-KR" emma:confidence="0">
                  <emma:literal>해</emma:literal>
                </emma:interpretation>
                <emma:interpretation id="interp208" emma:lang="ko-KR" emma:confidence="0">
                  <emma:literal>테</emma:literal>
                </emma:interpretation>
                <emma:interpretation id="interp209" emma:lang="ko-KR" emma:confidence="0">
                  <emma:literal>헤</emma:literal>
                </emma:interpretation>
              </emma:one-of>
            </emma:emma>
          </inkml:annotationXML>
          <inkml:trace contextRef="#ctx0" brushRef="#br0" timeOffset="76096.9337">15483 1698 30,'13'-9'66,"0"5"7,-13 4 4,12 1 0,-12 14-29,0 4-13,3 4-8,0 7-3,-1 3 0,1 4-6,-1-3-6,2-1-12,-3-9 0,2-2 0,-2-7 0,1-2 0,-2-13 0,0 0-21,12-2-59,-9-13-3,4-6-3,-3-9-7,5-1-5</inkml:trace>
          <inkml:trace contextRef="#ctx0" brushRef="#br0" timeOffset="75831.7331">15135 1440 22,'9'0'48,"-9"0"4,0 0 2,0 0-28,9-9-1,-9 9 0,8-9 0,-8 9 0,13-11 1,-13 11-2,11-14-1,-11 14-4,10-16-5,-10 16-3,8-14-4,-8 14-1,4-17-2,-3 6-1,1 0 0,-2-1-1,0 2 0,0-2 0,0-1 1,-4 2-1,-1-1 0,-1 4 0,6 8-1,-17-14 0,5 11 0,-2 2 0,-3 1-1,-1 2 0,-1 6 0,-2 4 1,-1 2 1,0 6 0,2 3 1,-1 2 0,2 3-1,2-3 1,2 2 0,8-3 0,4 2 0,3-5 0,10-8 0,5-4 0,6-4 1,5-3 0,4-3-1,1-8 0,0-3-1,0-1-2,-7 2 0,0-4 0,-6 7 0,-6-1 0,-4 4-2,-8 5-1,0 5 0,-2 10 2,-11 10 0,-1 11 2,-3 9 0,-5 12 1,-3 9 2,3 8-2,0 2-2,6-1 0,8-4 0,5-9 0,6-7 0,15-17 0,8-10 0,5-12 0,7-12 0,-1-7 0,2-12 0,0-4 0,-9-1 0,-7-6 0,-5-2 0,-9-2 0,-9-1 0,-6 3 0,-12-6 0,-5 4 0,-6 1 0,-4 5 0,-2 1 0,5 6 0,4 6 0,4 2 0,5 7-27,17 2-55,-11 3-4,11-3-2,6 12-6,7-6-2</inkml:trace>
          <inkml:trace contextRef="#ctx0" brushRef="#br0" timeOffset="76908.1351">15798 1671 10,'10'-1'66,"2"1"6,1 2 1,-4 8-2,2 4-23,-5 4-20,-3 6-2,-3 0-4,-3 2-5,-6-1-4,-4-4-2,2-2-5,-4-5-9,6-4-27,9-10-42,-9 0-2,9-6-6,4-13-4,10-6-5</inkml:trace>
        </inkml:traceGroup>
        <inkml:traceGroup>
          <inkml:annotationXML>
            <emma:emma xmlns:emma="http://www.w3.org/2003/04/emma" version="1.0">
              <emma:interpretation id="{698356E8-F6F3-4DEF-AC30-C78AF4F9CF06}" emma:medium="tactile" emma:mode="ink">
                <msink:context xmlns:msink="http://schemas.microsoft.com/ink/2010/main" type="inkWord" rotatedBoundingBox="18404,3994 18835,3980 18868,4988 18438,5002"/>
              </emma:interpretation>
              <emma:one-of disjunction-type="recognition" id="oneOf42">
                <emma:interpretation id="interp210" emma:lang="ko-KR" emma:confidence="0">
                  <emma:literal>8</emma:literal>
                </emma:interpretation>
                <emma:interpretation id="interp211" emma:lang="ko-KR" emma:confidence="0">
                  <emma:literal>동</emma:literal>
                </emma:interpretation>
                <emma:interpretation id="interp212" emma:lang="ko-KR" emma:confidence="0">
                  <emma:literal>웅</emma:literal>
                </emma:interpretation>
                <emma:interpretation id="interp213" emma:lang="ko-KR" emma:confidence="0">
                  <emma:literal>옹</emma:literal>
                </emma:interpretation>
                <emma:interpretation id="interp214" emma:lang="ko-KR" emma:confidence="0">
                  <emma:literal>잉</emma:literal>
                </emma:interpretation>
              </emma:one-of>
            </emma:emma>
          </inkml:annotationXML>
          <inkml:trace contextRef="#ctx0" brushRef="#br0" timeOffset="77563.3363">16191 1462 33,'21'0'54,"-9"-4"2,0 0 4,-1 2-22,-1-3-14,9 1 0,-5-5-3,7 0-1,-9-4-1,1 1-3,-2-5-2,-2 1-5,0-6-3,-4 0-1,1 1-1,-6-1 0,0 0-1,-9 4-1,2-2 0,-6 5-1,-3 5 0,-1 5 1,-7 5 1,-3 0 1,-2 9 0,-2 4 2,-2 2 0,4 4 1,4 0-2,5-1 0,3-3-1,9-2-1,7-1 0,2-2-2,14-2 1,6-3-1,5 0 1,4 2-1,6 3-1,-3 4 0,-1 8 1,-6 7 2,-5 12 2,-9 12 0,-12 11 1,-4 9 0,-11 6 2,-3 4-6,-1-1-2,4-5 0,5-9 0,8-10 0,9-14 0,11-15 0,13-16 0,4-13 0,5-11 0,0-10 0,-2-8 0,-8-5 0,-4-4 0,-11 1 0,-12 1 0,-6 5 0,-13 3 0,-13 1 0,-4 5 0,-3 3 0,-3 8 0,-2 2-4,11 0-43,9 5-34,4-3-1,17 7-6,2-15-5,16 6-1</inkml:trace>
        </inkml:traceGroup>
        <inkml:traceGroup>
          <inkml:annotationXML>
            <emma:emma xmlns:emma="http://www.w3.org/2003/04/emma" version="1.0">
              <emma:interpretation id="{2C8D5196-1993-441E-9277-07AE313DAC38}" emma:medium="tactile" emma:mode="ink">
                <msink:context xmlns:msink="http://schemas.microsoft.com/ink/2010/main" type="inkWord" rotatedBoundingBox="18910,4349 19227,4339 19240,4730 18923,4740"/>
              </emma:interpretation>
              <emma:one-of disjunction-type="recognition" id="oneOf43">
                <emma:interpretation id="interp215" emma:lang="ko-KR" emma:confidence="0">
                  <emma:literal>2</emma:literal>
                </emma:interpretation>
                <emma:interpretation id="interp216" emma:lang="ko-KR" emma:confidence="0">
                  <emma:literal>z</emma:literal>
                </emma:interpretation>
                <emma:interpretation id="interp217" emma:lang="ko-KR" emma:confidence="0">
                  <emma:literal>그</emma:literal>
                </emma:interpretation>
                <emma:interpretation id="interp218" emma:lang="ko-KR" emma:confidence="0">
                  <emma:literal>고</emma:literal>
                </emma:interpretation>
                <emma:interpretation id="interp21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77953.337">16573 1588 38,'0'-13'66,"0"13"0,6-12-3,7 6-1,2 3-39,3-1-12,1 4-7,3 0 0,-1 5 2,0 10 4,-6 9 2,-7 6 4,-8 10 2,-4-1 1,-7 5 1,-3-5-3,-2 2-2,0-10-1,4-6-3,8-6-1,4-9-4,16-5-6,8-1 0,5-1 0,4-2 0,3 2 0,-3-3-14,-6 1-66,-2 2-2,-11-3-3,-4 0-7,-10 0-4</inkml:trace>
        </inkml:traceGroup>
        <inkml:traceGroup>
          <inkml:annotationXML>
            <emma:emma xmlns:emma="http://www.w3.org/2003/04/emma" version="1.0">
              <emma:interpretation id="{80802CA7-E11F-4634-8835-30F410A9C585}" emma:medium="tactile" emma:mode="ink">
                <msink:context xmlns:msink="http://schemas.microsoft.com/ink/2010/main" type="inkWord" rotatedBoundingBox="20209,3975 20676,3959 20691,4411 20224,4427"/>
              </emma:interpretation>
              <emma:one-of disjunction-type="recognition" id="oneOf44">
                <emma:interpretation id="interp220" emma:lang="ko-KR" emma:confidence="0">
                  <emma:literal>a</emma:literal>
                </emma:interpretation>
                <emma:interpretation id="interp221" emma:lang="ko-KR" emma:confidence="0">
                  <emma:literal>디</emma:literal>
                </emma:interpretation>
                <emma:interpretation id="interp222" emma:lang="ko-KR" emma:confidence="0">
                  <emma:literal>다</emma:literal>
                </emma:interpretation>
                <emma:interpretation id="interp223" emma:lang="ko-KR" emma:confidence="0">
                  <emma:literal>은</emma:literal>
                </emma:interpretation>
                <emma:interpretation id="interp22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81260.5424">18141 1286 24,'0'0'57,"0"0"5,0 0 2,0 0-26,0 0-4,0 0-1,11 1-4,-11-1-5,0 0-1,4-6-7,-4 6-4,4-14-4,-2 2-4,0 0-1,-2 0-1,0-2-1,0 2-1,-2 0 0,-7 1-1,0 3 0,-4 5-2,-3 2 0,-6 1 0,1 7 0,-5 4 2,1 6 0,-1 10 2,1 7 2,0 2 0,3 5 1,7 0 1,0 4-1,7-3 1,5-5 1,3-8-1,12-8 0,7-8 1,8-9 0,7-4 0,3-8-1,5-12-1,-2-8-2,0-3-3,-7-3-1,-3-6-1,-7 0 0,-6 2-1,-7 2 1,-5 7 0,-5 5 0,0 6 1,0 18 1,-8-2 0,1 15 1,0 11 1,2 8 1,0 2-1,1 7 2,4 4 1,0-4 0,3-3 0,4-4-1,1-6 0,5-4-1,-4-6-2,2-5-3,0-11-6,4 0-15,-1-6-22,-1-9-31,-1-2-3,-4-10-6,3-4-2</inkml:trace>
        </inkml:traceGroup>
        <inkml:traceGroup>
          <inkml:annotationXML>
            <emma:emma xmlns:emma="http://www.w3.org/2003/04/emma" version="1.0">
              <emma:interpretation id="{FAA7DEF8-176E-42B0-800A-4FC7C98DCE09}" emma:medium="tactile" emma:mode="ink">
                <msink:context xmlns:msink="http://schemas.microsoft.com/ink/2010/main" type="inkWord" rotatedBoundingBox="20757,3977 21036,3968 21048,4329 20769,4338"/>
              </emma:interpretation>
              <emma:one-of disjunction-type="recognition" id="oneOf45">
                <emma:interpretation id="interp225" emma:lang="ko-KR" emma:confidence="0">
                  <emma:literal>r</emma:literal>
                </emma:interpretation>
                <emma:interpretation id="interp226" emma:lang="ko-KR" emma:confidence="0">
                  <emma:literal>ⅴ</emma:literal>
                </emma:interpretation>
                <emma:interpretation id="interp227" emma:lang="ko-KR" emma:confidence="0">
                  <emma:literal>v</emma:literal>
                </emma:interpretation>
                <emma:interpretation id="interp228" emma:lang="ko-KR" emma:confidence="0">
                  <emma:literal>p</emma:literal>
                </emma:interpretation>
                <emma:interpretation id="interp22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81603.743">18419 1192 59,'9'-8'74,"-9"8"-2,6 16-2,-1 6-1,-5 23-25,4-12-36,-4 0-2,4 5 4,-3-1-1,1-1-2,-1-6-1,0-6 0,2-5 1,-3-7 3,1-1 1,-1-11-1,0 0-1,9-13 0,-5-2 0,0-9-3,1-4-6,5-6 0,-3-5 0,3 1 0,-1 0 0,4 3 0,-1 3 0,3 7 0,-1 4 0,0 7 0,-2 7-6,1 3-6,-13 4-9,20 2-17,-6 32-40,-1-24-1,3 2-6,-4-3-5,6 5 4</inkml:trace>
        </inkml:traceGroup>
        <inkml:traceGroup>
          <inkml:annotationXML>
            <emma:emma xmlns:emma="http://www.w3.org/2003/04/emma" version="1.0">
              <emma:interpretation id="{7EA3D3A5-3D8F-415C-8588-BFB700C8C2FA}" emma:medium="tactile" emma:mode="ink">
                <msink:context xmlns:msink="http://schemas.microsoft.com/ink/2010/main" type="inkWord" rotatedBoundingBox="21106,3966 21525,3952 21537,4323 21118,4337"/>
              </emma:interpretation>
              <emma:one-of disjunction-type="recognition" id="oneOf46">
                <emma:interpretation id="interp230" emma:lang="ko-KR" emma:confidence="0">
                  <emma:literal>e</emma:literal>
                </emma:interpretation>
                <emma:interpretation id="interp231" emma:lang="ko-KR" emma:confidence="0">
                  <emma:literal>으</emma:literal>
                </emma:interpretation>
                <emma:interpretation id="interp232" emma:lang="ko-KR" emma:confidence="0">
                  <emma:literal>오</emma:literal>
                </emma:interpretation>
                <emma:interpretation id="interp233" emma:lang="ko-KR" emma:confidence="0">
                  <emma:literal>ㄷ</emma:literal>
                </emma:interpretation>
                <emma:interpretation id="interp23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81978.144">18795 1373 19,'0'0'59,"0"14"3,0-14 0,0 0 0,13 6-34,-4-8-13,7-2-1,4-3-3,9-3-1,4-5-1,2 0-1,2-4-4,-7-4-4,1 1-1,-9-4 0,-7 2 0,-11 0 3,-7 4 4,-9 5 5,-9 8 5,-9 7 4,-6 11 3,-5 15 0,-1 7 0,0 5-3,9 6-13,6 2-7,9-4 0,10-2 0,11-6 0,13-10 0,12-5 0,8-9 0,9-3 0,-1-7 0,5-2 0,-8-8-14,2-4-71,-2-2-1,-12-2-5,0 2-6,-13-6-2</inkml:trace>
        </inkml:traceGroup>
        <inkml:traceGroup>
          <inkml:annotationXML>
            <emma:emma xmlns:emma="http://www.w3.org/2003/04/emma" version="1.0">
              <emma:interpretation id="{4CC6CE2F-C0B8-42E4-ABE2-22B258871DD1}" emma:medium="tactile" emma:mode="ink">
                <msink:context xmlns:msink="http://schemas.microsoft.com/ink/2010/main" type="inkWord" rotatedBoundingBox="22160,4000 22784,3980 22796,4328 22171,4348"/>
              </emma:interpretation>
              <emma:one-of disjunction-type="recognition" id="oneOf47">
                <emma:interpretation id="interp235" emma:lang="ko-KR" emma:confidence="0">
                  <emma:literal>a</emma:literal>
                </emma:interpretation>
                <emma:interpretation id="interp236" emma:lang="ko-KR" emma:confidence="0">
                  <emma:literal>다</emma:literal>
                </emma:interpretation>
                <emma:interpretation id="interp237" emma:lang="ko-KR" emma:confidence="0">
                  <emma:literal>와</emma:literal>
                </emma:interpretation>
                <emma:interpretation id="interp238" emma:lang="ko-KR" emma:confidence="0">
                  <emma:literal>아</emma:literal>
                </emma:interpretation>
                <emma:interpretation id="interp23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84505.3484">20021 1398 38,'0'0'45,"0"0"5,9-3-24,-9 3-5,8-15 2,-8 15 2,10-20 1,-4 7 0,-4-1-2,1-3-2,-1-1-4,-2-1-4,0 0-3,-5 1-2,-1 3-2,-4 0-2,-4 5-2,-1 5 0,-3 5 1,-4 3 1,0 11 2,-6 8 0,6 7 1,-1 4 0,5 3 2,3 3-1,7-4 0,3 0-2,5-5-1,11-7 0,6-9 0,9-7-1,6-7-1,5-11-1,0-8-2,2-10-3,-3-5-3,-1-6 0,-7 2 0,-6 3-1,-8 5 1,-4 8 0,-9 7 1,-1 15 3,0 0 3,-7 17 1,0 7 1,0 3 0,0 4 0,3 4 1,3-1 0,1-3 0,4-3-2,4-4 1,3-5-1,4-7-1,6-1-3,3-11-4,3 0-8,1-10-18,5-8-48,5-3-1,-2-12-6,0-3-4,-7-10 0</inkml:trace>
        </inkml:traceGroup>
        <inkml:traceGroup>
          <inkml:annotationXML>
            <emma:emma xmlns:emma="http://www.w3.org/2003/04/emma" version="1.0">
              <emma:interpretation id="{CEE60B7E-75EA-4089-936D-415570CA5C82}" emma:medium="tactile" emma:mode="ink">
                <msink:context xmlns:msink="http://schemas.microsoft.com/ink/2010/main" type="inkWord" rotatedBoundingBox="22863,3653 23162,3643 23185,4356 22886,4365"/>
              </emma:interpretation>
              <emma:one-of disjunction-type="recognition" id="oneOf48">
                <emma:interpretation id="interp240" emma:lang="ko-KR" emma:confidence="0">
                  <emma:literal>"</emma:literal>
                </emma:interpretation>
                <emma:interpretation id="interp241" emma:lang="ko-KR" emma:confidence="0">
                  <emma:literal>Ⅱ</emma:literal>
                </emma:interpretation>
                <emma:interpretation id="interp242" emma:lang="ko-KR" emma:confidence="0">
                  <emma:literal>U</emma:literal>
                </emma:interpretation>
                <emma:interpretation id="interp243" emma:lang="ko-KR" emma:confidence="0">
                  <emma:literal>ⅱ</emma:literal>
                </emma:interpretation>
                <emma:interpretation id="interp24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84770.5489">20558 864 1,'0'-10'61,"0"10"5,0 6 3,0 18 4,0 14 1,0 10-48,-3 15-5,1 4 1,-1 8 3,3 0-4,-3-2-5,2-10-6,1-9-3,0-9-2,0-13-1,5-8 0,1-8-1,3-6-3,1-10-5,4-6-15,-1-11-27,3-11-33,4-8-1,1-15-6,1-7-5,-5-12 2</inkml:trace>
          <inkml:trace contextRef="#ctx0" brushRef="#br0" timeOffset="84942.1492">20809 891 37,'0'0'80,"11"4"4,-7 20-3,-1 12-3,-3 8 0,0 13-59,-2 9-5,0 4 0,-3 2-3,1-6-5,-1-3-3,3-9-6,1-14-13,1-8-61,3-6-2,0-14-4,-3-12-5,9 0-6</inkml:trace>
        </inkml:traceGroup>
      </inkml:traceGroup>
    </inkml:traceGroup>
    <inkml:traceGroup>
      <inkml:annotationXML>
        <emma:emma xmlns:emma="http://www.w3.org/2003/04/emma" version="1.0">
          <emma:interpretation id="{DE5117B9-0F7E-4662-BD5A-52DB21008A6A}" emma:medium="tactile" emma:mode="ink">
            <msink:context xmlns:msink="http://schemas.microsoft.com/ink/2010/main" type="paragraph" rotatedBoundingBox="12038,5527 19569,5484 19574,6463 12044,65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5F48A3B-F46E-4E8F-A464-6E1359CD4A8B}" emma:medium="tactile" emma:mode="ink">
              <msink:context xmlns:msink="http://schemas.microsoft.com/ink/2010/main" type="line" rotatedBoundingBox="12038,5527 19569,5484 19574,6463 12044,6506"/>
            </emma:interpretation>
          </emma:emma>
        </inkml:annotationXML>
        <inkml:traceGroup>
          <inkml:annotationXML>
            <emma:emma xmlns:emma="http://www.w3.org/2003/04/emma" version="1.0">
              <emma:interpretation id="{0E93ED95-4E0F-4932-8F4C-D24391EA1713}" emma:medium="tactile" emma:mode="ink">
                <msink:context xmlns:msink="http://schemas.microsoft.com/ink/2010/main" type="inkWord" rotatedBoundingBox="12038,5596 12125,5595 12128,6212 12042,6213"/>
              </emma:interpretation>
              <emma:one-of disjunction-type="recognition" id="oneOf49">
                <emma:interpretation id="interp245" emma:lang="ko-KR" emma:confidence="0">
                  <emma:literal>i</emma:literal>
                </emma:interpretation>
                <emma:interpretation id="interp246" emma:lang="ko-KR" emma:confidence="0">
                  <emma:literal>ⅰ</emma:literal>
                </emma:interpretation>
                <emma:interpretation id="interp247" emma:lang="ko-KR" emma:confidence="0">
                  <emma:literal>「</emma:literal>
                </emma:interpretation>
                <emma:interpretation id="interp248" emma:lang="ko-KR" emma:confidence="0">
                  <emma:literal>q</emma:literal>
                </emma:interpretation>
                <emma:interpretation id="interp24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85987.3511">9743 2864 57,'-8'-21'92,"-3"7"-5,5 6-5,-2-1-3,5-5-3,3 14-54,0 0-12,-7 6-7,7 9-7,3-1-12,4 8-26,1 5-35,2-4-2,8-1-4,-2-6-4,9 1-4</inkml:trace>
          <inkml:trace contextRef="#ctx0" brushRef="#br0" timeOffset="85831.3508">9770 3046 25,'0'0'56,"0"0"9,0 0 5,0 13 2,0 2-29,-2 9-9,-2 6-5,1 6-1,0 1 0,-1 2-5,1 2-7,-2-7-5,5-3-4,-2-6-3,2-7-4,0-2 0,0-6 0,0-10 0,0 0 0,0 0-2,0-8-28,4-8-22,-2-8-28,2-5-2,-1-12-6,2-7-5,-3-10 9</inkml:trace>
        </inkml:traceGroup>
        <inkml:traceGroup>
          <inkml:annotationXML>
            <emma:emma xmlns:emma="http://www.w3.org/2003/04/emma" version="1.0">
              <emma:interpretation id="{AD87EDB0-F3F1-4F19-9BFB-08CEEC9FD3F0}" emma:medium="tactile" emma:mode="ink">
                <msink:context xmlns:msink="http://schemas.microsoft.com/ink/2010/main" type="inkWord" rotatedBoundingBox="12331,5875 12643,5873 12645,6177 12333,6178"/>
              </emma:interpretation>
              <emma:one-of disjunction-type="recognition" id="oneOf50">
                <emma:interpretation id="interp250" emma:lang="ko-KR" emma:confidence="0">
                  <emma:literal>n</emma:literal>
                </emma:interpretation>
                <emma:interpretation id="interp251" emma:lang="ko-KR" emma:confidence="0">
                  <emma:literal>r</emma:literal>
                </emma:interpretation>
                <emma:interpretation id="interp252" emma:lang="ko-KR" emma:confidence="0">
                  <emma:literal>h</emma:literal>
                </emma:interpretation>
                <emma:interpretation id="interp253" emma:lang="ko-KR" emma:confidence="0">
                  <emma:literal>서</emma:literal>
                </emma:interpretation>
                <emma:interpretation id="interp254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86377.3518">10017 3077 20,'0'15'54,"0"5"8,0-3 4,0 4 3,-3 2-38,2 4-1,0 7 3,1-4 0,-6 0-4,5-5-4,-3-2-7,1-7-4,1-3-4,2-13-2,-2 10-2,2-10-3,4-10-3,4-7 0,7-6 0,2-3 0,5-5-2,3-1-3,2-1 0,2 5 1,-3 6 1,2 9 2,-5 7 3,-2 6 2,-6 6 1,0 7 1,-6 7-3,-4 2-3,-2 3 0,-3-3 0,0 0 0,-2-4 0,2 0 0,-2-9-6,0 1-73,2-10-3,6 2-3,5-5-5,-2-13-6</inkml:trace>
        </inkml:traceGroup>
        <inkml:traceGroup>
          <inkml:annotationXML>
            <emma:emma xmlns:emma="http://www.w3.org/2003/04/emma" version="1.0">
              <emma:interpretation id="{BCEC4976-C21D-4010-97F1-F0AB3777DE37}" emma:medium="tactile" emma:mode="ink">
                <msink:context xmlns:msink="http://schemas.microsoft.com/ink/2010/main" type="inkWord" rotatedBoundingBox="13170,5529 14522,5522 14525,6174 13174,6182"/>
              </emma:interpretation>
              <emma:one-of disjunction-type="recognition" id="oneOf51">
                <emma:interpretation id="interp255" emma:lang="ko-KR" emma:confidence="0">
                  <emma:literal>한</emma:literal>
                </emma:interpretation>
                <emma:interpretation id="interp256" emma:lang="ko-KR" emma:confidence="0">
                  <emma:literal>있</emma:literal>
                </emma:interpretation>
                <emma:interpretation id="interp257" emma:lang="ko-KR" emma:confidence="0">
                  <emma:literal>₩</emma:literal>
                </emma:interpretation>
                <emma:interpretation id="interp258" emma:lang="ko-KR" emma:confidence="0">
                  <emma:literal>었</emma:literal>
                </emma:interpretation>
                <emma:interpretation id="interp259" emma:lang="ko-KR" emma:confidence="0">
                  <emma:literal>관</emma:literal>
                </emma:interpretation>
              </emma:one-of>
            </emma:emma>
          </inkml:annotationXML>
          <inkml:trace contextRef="#ctx0" brushRef="#br0" timeOffset="87484.9537">10854 3081 65,'-20'-1'72,"20"1"1,0 0-1,0 8 0,18 22-22,8-23-34,14-2-4,-1-2 3,12-3-1,-3-4-3,0-6-2,2-4-4,-5-7-1,0-5-2,-11-5-3,-2-2-4,-9-2-2,-4-3 0,-9-2 0,-3 0-1,-7 7 1,0 2 1,-7 8 3,-4 5 3,0 11 2,-4 7 2,2 15 2,0 16 2,3 11 1,-4 9 0,3 10 1,2 9 0,2 1 0,1-4-8,2-5-2,3-7 0,-1-8 0,2-13 0,3-7 0,3-12 0,-6-15 0,16 5 0,-6-10 0,2-11 0,3-7 0,-1-3 0,0-4-11,4 1 1,-4 2 2,-1 2 1,3 9 4,-5 7 4,1 4 2,-1 5 3,1 10 1,-2 6 0,1 4 0,1 3 1,2-1-8,3 0 0,5-1 0,5-7 0,6-4 0,6-9 0,7-3 0,-1-11 0,3-7 0,-1-5 0,-6-9 0,-6 1 0,-9-2 0,-8 4 0,-10 4 0,-8 8 0,-3 8 0,-12 11 0,-1 4 0,-4 13 0,1 6 0,1 5 0,4 3 0,6-2 0,8-1 0,3-3 0,12-6 0,9-1 0,5-11 0,8-1 0,47-6-57,-47-3-27,7-9-2,-12-10-6,4 4-7,-9-6 6</inkml:trace>
          <inkml:trace contextRef="#ctx0" brushRef="#br0" timeOffset="86782.9524">11047 2872 56,'-18'-22'79,"7"5"-8,1 5-2,10 12 0,-8 4-19,8 14-26,0 16-3,0 8-9,1 8 1,-1 4 4,0 9 0,4-4-4,-4-9-13,2 0 0,-1-11 0,2-8 0,-1-7 0,3-6 0,-5-18 0,0 0 0,0 0-51,0-8-30,0-10-2,-9-9-4,4 0-6,-6-5-3</inkml:trace>
        </inkml:traceGroup>
        <inkml:traceGroup>
          <inkml:annotationXML>
            <emma:emma xmlns:emma="http://www.w3.org/2003/04/emma" version="1.0">
              <emma:interpretation id="{D0CE9ECA-07A8-42E0-A201-0D4C60C28AE0}" emma:medium="tactile" emma:mode="ink">
                <msink:context xmlns:msink="http://schemas.microsoft.com/ink/2010/main" type="inkWord" rotatedBoundingBox="15087,5653 15399,5651 15402,6167 15090,6169"/>
              </emma:interpretation>
              <emma:one-of disjunction-type="recognition" id="oneOf52">
                <emma:interpretation id="interp260" emma:lang="ko-KR" emma:confidence="0">
                  <emma:literal>S</emma:literal>
                </emma:interpretation>
                <emma:interpretation id="interp261" emma:lang="ko-KR" emma:confidence="0">
                  <emma:literal>s</emma:literal>
                </emma:interpretation>
                <emma:interpretation id="interp262" emma:lang="ko-KR" emma:confidence="0">
                  <emma:literal>8</emma:literal>
                </emma:interpretation>
                <emma:interpretation id="interp263" emma:lang="ko-KR" emma:confidence="0">
                  <emma:literal>:</emma:literal>
                </emma:interpretation>
                <emma:interpretation id="interp26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88186.9549">13034 2885 36,'11'-11'60,"-11"1"1,0 10-2,-20-10 0,-6 10-32,1 10-6,-5 5-6,1 4-2,-1-2 2,4 8 0,5 0 0,9 1-1,12 2-5,8-2-3,13-1-1,9-1 0,7 1 0,-1 2 1,0-4 3,-3-1 1,-10 0 3,-10 1-1,-13 2 1,-16-2-5,-12-5-8,-10-1 0,-3 0 0,-2-3 0,2-2 0,2-7 0,15-1 0,4-7-20,-2-6-62,28-2-3,12-10-5,12 3-4,3-7-3</inkml:trace>
        </inkml:traceGroup>
        <inkml:traceGroup>
          <inkml:annotationXML>
            <emma:emma xmlns:emma="http://www.w3.org/2003/04/emma" version="1.0">
              <emma:interpretation id="{C6DB2298-65F9-4485-A357-848501E1FA63}" emma:medium="tactile" emma:mode="ink">
                <msink:context xmlns:msink="http://schemas.microsoft.com/ink/2010/main" type="inkWord" rotatedBoundingBox="15535,5801 15973,5798 15975,6109 15537,6111"/>
              </emma:interpretation>
              <emma:one-of disjunction-type="recognition" id="oneOf53">
                <emma:interpretation id="interp265" emma:lang="ko-KR" emma:confidence="0">
                  <emma:literal>a</emma:literal>
                </emma:interpretation>
                <emma:interpretation id="interp266" emma:lang="ko-KR" emma:confidence="0">
                  <emma:literal>와</emma:literal>
                </emma:interpretation>
                <emma:interpretation id="interp267" emma:lang="ko-KR" emma:confidence="0">
                  <emma:literal>다</emma:literal>
                </emma:interpretation>
                <emma:interpretation id="interp268" emma:lang="ko-KR" emma:confidence="0">
                  <emma:literal>의</emma:literal>
                </emma:interpretation>
                <emma:interpretation id="interp26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88639.3557">13344 3163 7,'36'-3'76,"-3"1"4,-10-6-2,-2 1-3,-5-7 0,-7 3-44,-3-4-8,-3 1-8,-3-4-4,-7-3-4,-5 3-2,-6 3-1,-4 4-1,-4 7-1,-6 4 0,-1 13 1,-1 5 0,3 11 0,2 6 1,6 1 0,6 1-4,8-2 0,9-2 0,5-9 0,13-2 0,3-10 0,6-7 0,1-5 0,1-10 0,1-8 0,-1-6-4,-3-7-12,-2-3 0,-6 5 3,-5 0 2,-2 6 1,-2 8 2,-5 4 7,-4 11 7,3 8 1,-3 10 0,0 5-2,1 6 1,0 1 1,5 1 2,-2-1-4,4-5-5,5 1-6,-1-11-12,5-43-40,5 32-17,-4-8-3,5-6-8,-5-13-2</inkml:trace>
        </inkml:traceGroup>
        <inkml:traceGroup>
          <inkml:annotationXML>
            <emma:emma xmlns:emma="http://www.w3.org/2003/04/emma" version="1.0">
              <emma:interpretation id="{4F44F083-CDBE-4ED7-B280-5F6926D2189C}" emma:medium="tactile" emma:mode="ink">
                <msink:context xmlns:msink="http://schemas.microsoft.com/ink/2010/main" type="inkWord" rotatedBoundingBox="16064,5773 16537,5770 16539,6133 16066,6136"/>
              </emma:interpretation>
              <emma:one-of disjunction-type="recognition" id="oneOf54">
                <emma:interpretation id="interp270" emma:lang="ko-KR" emma:confidence="0">
                  <emma:literal>m</emma:literal>
                </emma:interpretation>
                <emma:interpretation id="interp271" emma:lang="ko-KR" emma:confidence="0">
                  <emma:literal>새</emma:literal>
                </emma:interpretation>
                <emma:interpretation id="interp272" emma:lang="ko-KR" emma:confidence="0">
                  <emma:literal>서</emma:literal>
                </emma:interpretation>
                <emma:interpretation id="interp273" emma:lang="ko-KR" emma:confidence="0">
                  <emma:literal>爪</emma:literal>
                </emma:interpretation>
                <emma:interpretation id="interp274" emma:lang="ko-KR" emma:confidence="0">
                  <emma:literal>瓜</emma:literal>
                </emma:interpretation>
              </emma:one-of>
            </emma:emma>
          </inkml:annotationXML>
          <inkml:trace contextRef="#ctx0" brushRef="#br0" timeOffset="89169.7567">13759 2975 42,'2'22'76,"0"3"2,-2 1-1,0 6-3,-6 39-18,3-35-31,2-1-1,-3 0-9,0-8-2,-3-3-3,3-6-1,0-6 1,4-12-8,0 0-2,0 0 0,-3-14 0,3-5 0,5-6 0,2-5 0,4-3 0,2-1-2,3 2-5,6 0 1,-1 7 3,2 8 1,-2 10 2,1 7 1,-4 3 2,-1 12 0,-8 9 2,-5 3 0,-2 1-2,-2 0-3,-2 2 0,-5-8 0,3-4 0,-1-3 0,2-7 0,3-8 0,0 0 0,0-7 0,7-8 0,4-6 0,4-2 0,3-4 0,4 1 0,-1 0 0,-2 7 0,0 3 0,-1 10 0,-1 6 0,-5 4 0,-1 5 0,-3 9 0,-1 3 0,0 2 0,-3 0 0,-1 0 0,0-1 0,1-1 0,-1-5 0,1-3-78,8-2-5,1-10-2,2-1-8,-5-9-3</inkml:trace>
        </inkml:traceGroup>
        <inkml:traceGroup>
          <inkml:annotationXML>
            <emma:emma xmlns:emma="http://www.w3.org/2003/04/emma" version="1.0">
              <emma:interpretation id="{FC31B2D0-85C8-471E-B936-DB419177C4DF}" emma:medium="tactile" emma:mode="ink">
                <msink:context xmlns:msink="http://schemas.microsoft.com/ink/2010/main" type="inkWord" rotatedBoundingBox="16667,5747 17073,5744 17076,6200 16669,6202"/>
              </emma:interpretation>
              <emma:one-of disjunction-type="recognition" id="oneOf55">
                <emma:interpretation id="interp275" emma:lang="ko-KR" emma:confidence="0">
                  <emma:literal>e</emma:literal>
                </emma:interpretation>
                <emma:interpretation id="interp276" emma:lang="ko-KR" emma:confidence="0">
                  <emma:literal>오</emma:literal>
                </emma:interpretation>
                <emma:interpretation id="interp277" emma:lang="ko-KR" emma:confidence="0">
                  <emma:literal>으</emma:literal>
                </emma:interpretation>
                <emma:interpretation id="interp278" emma:lang="ko-KR" emma:confidence="0">
                  <emma:literal>은</emma:literal>
                </emma:interpretation>
                <emma:interpretation id="interp27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89715.7576">14355 3163 1,'0'0'83,"0"0"2,0 0-7,-7 2-4,7-2-2,0 39-26,6-72-32,4 32-7,2 0-4,4-4 0,5 0 1,7-4 1,-2-4 1,1-5-1,1-3-1,-5-3-1,-3-4 0,-6 3-1,-12-3-1,-2 6 0,-11 6-1,-9 9 2,-5 8 1,-8 15 3,-3 13-6,0 9 0,4 7 0,5 5 0,6 5 0,11-4 0,10-3 0,13-9 0,13-8 0,6-6 0,10-7 0,4-14 0,-34 1-79,77-5-6,-37-10-2,-1-2-6,-7-10-4</inkml:trace>
        </inkml:traceGroup>
        <inkml:traceGroup>
          <inkml:annotationXML>
            <emma:emma xmlns:emma="http://www.w3.org/2003/04/emma" version="1.0">
              <emma:interpretation id="{90D6CDA9-A077-4C70-80A3-9E77DA72E7D4}" emma:medium="tactile" emma:mode="ink">
                <msink:context xmlns:msink="http://schemas.microsoft.com/ink/2010/main" type="inkWord" rotatedBoundingBox="17471,5806 17767,5804 17771,6474 17475,6475"/>
              </emma:interpretation>
              <emma:one-of disjunction-type="recognition" id="oneOf56">
                <emma:interpretation id="interp280" emma:lang="ko-KR" emma:confidence="0">
                  <emma:literal>p</emma:literal>
                </emma:interpretation>
                <emma:interpretation id="interp281" emma:lang="ko-KR" emma:confidence="0">
                  <emma:literal>P</emma:literal>
                </emma:interpretation>
                <emma:interpretation id="interp282" emma:lang="ko-KR" emma:confidence="0">
                  <emma:literal>8</emma:literal>
                </emma:interpretation>
                <emma:interpretation id="interp283" emma:lang="ko-KR" emma:confidence="0">
                  <emma:literal>n</emma:literal>
                </emma:interpretation>
                <emma:interpretation id="interp28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90355.3587">15221 3046 65,'-7'-9'71,"-1"3"-4,8 6-2,-6 9-1,6 4-24,0 18-21,1 12-6,2 8 0,3 9 4,-2 8 1,1 0 0,1-5-2,2-3-5,-1-9-3,0-6-4,-3-9-2,-1-12-2,0-7 0,-3-10 0,0-7 0,-11-1 0,-2-11 0,-1-7 0,-1-7 0,-1-5 0,-2-11 0,4-3 0,0-8 0,7-4 0,7-3-19,3-6-4,11 3 1,6 4 4,9 11 4,3 4 4,8 17 6,-3 11 8,-2 15 5,-2 13 4,-10 11 0,-3 9-1,-12 6 0,-8 4 0,-6-1-1,-10 0-1,-6-7-1,-2-4-4,-2-8-5,3-6 0,1-9-12,6-4-64,16-3-3,-9-21-2,14-2-8,8-15-3</inkml:trace>
        </inkml:traceGroup>
        <inkml:traceGroup>
          <inkml:annotationXML>
            <emma:emma xmlns:emma="http://www.w3.org/2003/04/emma" version="1.0">
              <emma:interpretation id="{6817F8EC-68E0-4BD9-A85E-37A169BA66B5}" emma:medium="tactile" emma:mode="ink">
                <msink:context xmlns:msink="http://schemas.microsoft.com/ink/2010/main" type="inkWord" rotatedBoundingBox="17918,5494 18088,5493 18092,6145 17922,6146"/>
              </emma:interpretation>
              <emma:one-of disjunction-type="recognition" id="oneOf57">
                <emma:interpretation id="interp285" emma:lang="ko-KR" emma:confidence="0">
                  <emma:literal>l</emma:literal>
                </emma:interpretation>
                <emma:interpretation id="interp286" emma:lang="ko-KR" emma:confidence="0">
                  <emma:literal>1</emma:literal>
                </emma:interpretation>
                <emma:interpretation id="interp287" emma:lang="ko-KR" emma:confidence="0">
                  <emma:literal>Ⅰ</emma:literal>
                </emma:interpretation>
                <emma:interpretation id="interp288" emma:lang="ko-KR" emma:confidence="0">
                  <emma:literal>'</emma:literal>
                </emma:interpretation>
                <emma:interpretation id="interp28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90604.9592">15580 2715 49,'16'-10'73,"-11"1"-3,9 9-3,-3 0 1,0 17 3,0 16-57,-3 9-2,0 13 3,-3 6 2,0 8 0,-5 0 1,-1 1-3,-3-11-10,-2-8-5,5-6 0,1-10 0,0-8-12,5-13-34,5-11-33,6-1-3,0-10-5,7-6-4,-2-8 0</inkml:trace>
        </inkml:traceGroup>
        <inkml:traceGroup>
          <inkml:annotationXML>
            <emma:emma xmlns:emma="http://www.w3.org/2003/04/emma" version="1.0">
              <emma:interpretation id="{C70FFF8E-799D-47F0-A7D4-A741E232FE1A}" emma:medium="tactile" emma:mode="ink">
                <msink:context xmlns:msink="http://schemas.microsoft.com/ink/2010/main" type="inkWord" rotatedBoundingBox="18218,5720 18579,5718 18581,6059 18220,6061"/>
              </emma:interpretation>
              <emma:one-of disjunction-type="recognition" id="oneOf58">
                <emma:interpretation id="interp290" emma:lang="ko-KR" emma:confidence="0">
                  <emma:literal>a</emma:literal>
                </emma:interpretation>
                <emma:interpretation id="interp291" emma:lang="ko-KR" emma:confidence="0">
                  <emma:literal>요</emma:literal>
                </emma:interpretation>
                <emma:interpretation id="interp292" emma:lang="ko-KR" emma:confidence="0">
                  <emma:literal>다</emma:literal>
                </emma:interpretation>
                <emma:interpretation id="interp293" emma:lang="ko-KR" emma:confidence="0">
                  <emma:literal>온</emma:literal>
                </emma:interpretation>
                <emma:interpretation id="interp29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91026.1599">16027 3067 12,'21'-18'46,"1"-3"0,-7 0-1,1 0 2,23 2-39,-36 0 3,-3 4 6,-4 4 7,-9 10 5,-10 5 5,-2 11 3,-10 10 0,4 7-4,-5 6-4,6 0-7,3 4-4,5-5-6,11-6-8,6-4-4,6-8 0,13-10 0,5-5 0,6-6 0,-2-8 0,1-7 0,2-5 0,-2-5 0,-4-5-2,-3 3-7,-5 2 0,-2 4 1,-5 3 2,1 11 4,-6 9 3,0 0 2,1 22 1,-1 3 0,0 5 0,-1-1 1,1 5 0,0-6-2,1 1-4,3-12-5,6-1-27,33-8-42,-30-8-4,10-5-2,-6-12-7,7-6-3</inkml:trace>
        </inkml:traceGroup>
        <inkml:traceGroup>
          <inkml:annotationXML>
            <emma:emma xmlns:emma="http://www.w3.org/2003/04/emma" version="1.0">
              <emma:interpretation id="{2AB54E59-374F-4C4E-B47B-BA8E089077E5}" emma:medium="tactile" emma:mode="ink">
                <msink:context xmlns:msink="http://schemas.microsoft.com/ink/2010/main" type="inkWord" rotatedBoundingBox="18568,5702 18945,5699 18947,6052 18571,6055"/>
              </emma:interpretation>
              <emma:one-of disjunction-type="recognition" id="oneOf59">
                <emma:interpretation id="interp295" emma:lang="ko-KR" emma:confidence="0">
                  <emma:literal>N</emma:literal>
                </emma:interpretation>
                <emma:interpretation id="interp296" emma:lang="ko-KR" emma:confidence="0">
                  <emma:literal>사</emma:literal>
                </emma:interpretation>
                <emma:interpretation id="interp297" emma:lang="ko-KR" emma:confidence="0">
                  <emma:literal>Ⅹ</emma:literal>
                </emma:interpretation>
                <emma:interpretation id="interp298" emma:lang="ko-KR" emma:confidence="0">
                  <emma:literal>人</emma:literal>
                </emma:interpretation>
                <emma:interpretation id="interp29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91509.7607">16326 2970 35,'0'0'66,"0"0"5,0 13 3,-3 6-1,2-35-14,-5 42-37,-2 4-1,-4 7 1,1 2-2,-2-4-5,2-4-4,0-3-3,3-8-1,2-6 0,2-3-7,4-11 0,0 0 0,0-14 0,0 0 0,0-10 0,7 0-9,-1-4-1,2-1 1,-1 3 1,1 8 1,2 5 2,-3 1 5,4 12 2,-3 7 2,2 8 1,1 3 0,0 3 1,4 1 0,1 0 1,5-1 1,0-7-3,3 0-5,3-4 0,-1-7 0,1-3 0,-2-6 0,-3-9 0,-4-3 0,-4-7 0,-6-6 0,-4-4 0,-1 0 0,-3-1 0,0 3 0,0 3 0,0 7 0,-4 3 0,3 7-39,1 13-45,0 0-4,0 0-2,0 0-5,0 6-2</inkml:trace>
        </inkml:traceGroup>
        <inkml:traceGroup>
          <inkml:annotationXML>
            <emma:emma xmlns:emma="http://www.w3.org/2003/04/emma" version="1.0">
              <emma:interpretation id="{CCCC87E6-F65E-49FC-B91E-512DD5673815}" emma:medium="tactile" emma:mode="ink">
                <msink:context xmlns:msink="http://schemas.microsoft.com/ink/2010/main" type="inkWord" rotatedBoundingBox="19057,5667 19570,5664 19572,5984 19059,5987"/>
              </emma:interpretation>
              <emma:one-of disjunction-type="recognition" id="oneOf60">
                <emma:interpretation id="interp300" emma:lang="ko-KR" emma:confidence="0">
                  <emma:literal>e</emma:literal>
                </emma:interpretation>
                <emma:interpretation id="interp301" emma:lang="ko-KR" emma:confidence="0">
                  <emma:literal>으</emma:literal>
                </emma:interpretation>
                <emma:interpretation id="interp302" emma:lang="ko-KR" emma:confidence="0">
                  <emma:literal>t</emma:literal>
                </emma:interpretation>
                <emma:interpretation id="interp303" emma:lang="ko-KR" emma:confidence="0">
                  <emma:literal>은</emma:literal>
                </emma:interpretation>
                <emma:interpretation id="interp30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91899.7614">16720 3077 18,'10'0'71,"5"-5"4,-4-5-3,7-1-1,0 20-13,7-21-31,5-4-8,-1 2-8,4-3-3,-3-2 0,3 2-2,-7 0 3,-1 0-1,-10 2-1,-6 0 0,-7 0-1,-4 3 0,-11 6 1,-7 6-1,-8 10-1,-5 8 1,-1 5-6,-1 4 0,6 8 0,4 3 0,7-4 0,10-2 0,9-3 0,16-6 0,11-4 0,6-5 0,12-3 0,5-9 0,2 2 0,-2-4 0,0-1 0,-9-1-79,-13-4-9,-7 2-1,-18-5-7,-4 9-4</inkml:trace>
        </inkml:traceGroup>
      </inkml:traceGroup>
    </inkml:traceGroup>
    <inkml:traceGroup>
      <inkml:annotationXML>
        <emma:emma xmlns:emma="http://www.w3.org/2003/04/emma" version="1.0">
          <emma:interpretation id="{7BB0C0D3-6F48-403D-A5BC-15C22CF14896}" emma:medium="tactile" emma:mode="ink">
            <msink:context xmlns:msink="http://schemas.microsoft.com/ink/2010/main" type="paragraph" rotatedBoundingBox="2505,7359 23736,6847 23764,8004 2533,85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45E37A-9ACA-443D-9689-6212427B8B71}" emma:medium="tactile" emma:mode="ink">
              <msink:context xmlns:msink="http://schemas.microsoft.com/ink/2010/main" type="inkBullet" rotatedBoundingBox="2515,7782 2619,7779 2621,7865 2517,7868"/>
            </emma:interpretation>
            <emma:one-of disjunction-type="recognition" id="oneOf61">
              <emma:interpretation id="interp305" emma:lang="ko-KR" emma:confidence="0">
                <emma:literal>〇</emma:literal>
              </emma:interpretation>
              <emma:interpretation id="interp306" emma:lang="ko-KR" emma:confidence="0">
                <emma:literal>0</emma:literal>
              </emma:interpretation>
              <emma:interpretation id="interp307" emma:lang="ko-KR" emma:confidence="0">
                <emma:literal>ㅇ</emma:literal>
              </emma:interpretation>
              <emma:interpretation id="interp308" emma:lang="ko-KR" emma:confidence="0">
                <emma:literal>6</emma:literal>
              </emma:interpretation>
              <emma:interpretation id="interp309" emma:lang="ko-KR" emma:confidence="0">
                <emma:literal>O</emma:literal>
              </emma:interpretation>
            </emma:one-of>
          </emma:emma>
        </inkml:annotationXML>
        <inkml:trace contextRef="#ctx0" brushRef="#br0" timeOffset="93116.5636">224 4983 48,'0'0'74,"-11"5"2,11-5-1,-13 8-2,4 0-35,1 1-8,5 4-6,1-3-12,2 4-2,6-3-3,5-5 0,3-4-2,1-2 1,3-2 0,-2-6 0,-7-3 0,2-1 0,-8-1-4,-3 3-2,-8 2 0,-7 4 0,-3 2 0,5 4-21,2 10-57,-4-6-2,5 9-2,10-15-6,-5 9-4</inkml:trace>
      </inkml:traceGroup>
      <inkml:traceGroup>
        <inkml:annotationXML>
          <emma:emma xmlns:emma="http://www.w3.org/2003/04/emma" version="1.0">
            <emma:interpretation id="{980D3D76-6C56-4080-B48A-0CCA7A4FB048}" emma:medium="tactile" emma:mode="ink">
              <msink:context xmlns:msink="http://schemas.microsoft.com/ink/2010/main" type="line" rotatedBoundingBox="3435,7337 23736,6847 23764,8004 3462,8494"/>
            </emma:interpretation>
          </emma:emma>
        </inkml:annotationXML>
        <inkml:traceGroup>
          <inkml:annotationXML>
            <emma:emma xmlns:emma="http://www.w3.org/2003/04/emma" version="1.0">
              <emma:interpretation id="{B2A9F2F1-0D1B-45CB-8371-913DF1C5E243}" emma:medium="tactile" emma:mode="ink">
                <msink:context xmlns:msink="http://schemas.microsoft.com/ink/2010/main" type="inkWord" rotatedBoundingBox="3436,7377 4037,7362 4060,8317 3459,8331"/>
              </emma:interpretation>
              <emma:one-of disjunction-type="recognition" id="oneOf62">
                <emma:interpretation id="interp310" emma:lang="ko-KR" emma:confidence="0">
                  <emma:literal>r</emma:literal>
                </emma:interpretation>
                <emma:interpretation id="interp311" emma:lang="ko-KR" emma:confidence="0">
                  <emma:literal>Ⅴ</emma:literal>
                </emma:interpretation>
                <emma:interpretation id="interp312" emma:lang="ko-KR" emma:confidence="0">
                  <emma:literal>V</emma:literal>
                </emma:interpretation>
                <emma:interpretation id="interp313" emma:lang="ko-KR" emma:confidence="0">
                  <emma:literal>ⅴ</emma:literal>
                </emma:interpretation>
                <emma:interpretation id="interp31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95846.5684">1113 4610 54,'0'0'66,"-12"-21"-2,12 21-5,-4-10-31,4 10 3,4 37 4,-3 3-1,13 29-3,-3 3-5,8 25-1,-1 5 3,8 11-3,-5-7-20,1-16-5,2-11 0,-5-22 0,0-10 0,-5-19 0,-3-15 0,-11-13 0,15-9 0,-8-13 0,0-13 0,-2-6 0,1-9 0,1-14 0,3-7 0,2-6 0,0-3 0,2 1 0,4-4 0,3 6 0,-3 5 0,0 13 0,-2 12 0,1 8 0,-5 12 0,0 7 0,1 11 0,-1 9-2,-1 0-46,2 11-37,13 15 1,-1 3-4,4 6-3,-3 5 1</inkml:trace>
        </inkml:traceGroup>
        <inkml:traceGroup>
          <inkml:annotationXML>
            <emma:emma xmlns:emma="http://www.w3.org/2003/04/emma" version="1.0">
              <emma:interpretation id="{66AAB338-9986-4DB9-9791-E64F9213FADA}" emma:medium="tactile" emma:mode="ink">
                <msink:context xmlns:msink="http://schemas.microsoft.com/ink/2010/main" type="inkWord" rotatedBoundingBox="3909,7793 4533,7778 4543,8199 3919,8214"/>
              </emma:interpretation>
              <emma:one-of disjunction-type="recognition" id="oneOf63">
                <emma:interpretation id="interp315" emma:lang="ko-KR" emma:confidence="0">
                  <emma:literal>e</emma:literal>
                </emma:interpretation>
                <emma:interpretation id="interp316" emma:lang="ko-KR" emma:confidence="0">
                  <emma:literal>으</emma:literal>
                </emma:interpretation>
                <emma:interpretation id="interp317" emma:lang="ko-KR" emma:confidence="0">
                  <emma:literal>오</emma:literal>
                </emma:interpretation>
                <emma:interpretation id="interp318" emma:lang="ko-KR" emma:confidence="0">
                  <emma:literal>c</emma:literal>
                </emma:interpretation>
                <emma:interpretation id="interp3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96314.5692">1625 5207 27,'-18'0'67,"7"5"2,-2-5-1,6 7-1,43 6-33,-33-3-6,4 7-3,7-7-10,4 2-3,8-10 0,5 1-4,8-8 1,4-11-2,1-6-2,3-4 0,-2-1-2,-1-7-1,-7 0-1,-10 2 1,-11 2-1,-8 4-1,-8 5 1,-6 6 1,-18 4 1,-6 9 0,-6 4 2,-4 10 2,0 8 2,-3 2-1,5 11-2,2-2-6,10 10 0,8-1 0,10 0 0,8 0 0,9-2 0,12-6 0,11-8 0,2-6 0,11-9-18,6 13-36,3-28-28,10-9-1,-7-11-5,7 0-3,-9-7 2</inkml:trace>
        </inkml:traceGroup>
        <inkml:traceGroup>
          <inkml:annotationXML>
            <emma:emma xmlns:emma="http://www.w3.org/2003/04/emma" version="1.0">
              <emma:interpretation id="{59EE08DE-C8A4-4668-B781-E156802159BB}" emma:medium="tactile" emma:mode="ink">
                <msink:context xmlns:msink="http://schemas.microsoft.com/ink/2010/main" type="inkWord" rotatedBoundingBox="4620,7308 5382,7290 5402,8128 4641,8147"/>
              </emma:interpretation>
              <emma:one-of disjunction-type="recognition" id="oneOf64">
                <emma:interpretation id="interp320" emma:lang="ko-KR" emma:confidence="0">
                  <emma:literal>d</emma:literal>
                </emma:interpretation>
                <emma:interpretation id="interp321" emma:lang="ko-KR" emma:confidence="0">
                  <emma:literal>나</emma:literal>
                </emma:interpretation>
                <emma:interpretation id="interp322" emma:lang="ko-KR" emma:confidence="0">
                  <emma:literal>아</emma:literal>
                </emma:interpretation>
                <emma:interpretation id="interp323" emma:lang="ko-KR" emma:confidence="0">
                  <emma:literal>여</emma:literal>
                </emma:interpretation>
                <emma:interpretation id="interp32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96751.37">2484 5030 39,'2'-17'81,"-2"8"-3,-13 4-2,-6 10-2,-6 8 2,-2 9-49,-1 6-9,2 6-5,3 8-1,7 2-2,7-2-3,9-6-7,7-7 0,13-4 0,8-6 0,9-11 0,9-8 0,3-7 0,1-14 0,2-9 0,-1-5 0,-3-7 0,-5-11 0,-6-7 0,-6-4 0,-9-6 0,-4-3 0,-7-2 0,-6 4-8,-5 3 0,-1 12 2,-6 7 3,0 9 2,-3 17 2,1 12 1,0 11 2,3 17 2,0 13-1,5 13-5,-1 12 6,2 11-4,3 6-2,4 5 0,4-4 0,1-4 0,4-6 0,-4-16 0,2-6 0,0-19 0,-2-8-78,2-7-4,-14-7-2,13-9-7,-14-9-4</inkml:trace>
          <inkml:trace contextRef="#ctx0" brushRef="#br0" timeOffset="96954.1703">2665 5019 7,'-36'-4'95,"6"1"0,4 0-6,5 2-5,9-5-2,9-5-23,6 1-59,15 3 0,5 1 0,13-2 0,2-6 0,13 4 0,-5-6 0,8 2-49,2 5-33,-8-7-2,6 7-5,-8-5-3,-4 7-1</inkml:trace>
        </inkml:traceGroup>
        <inkml:traceGroup>
          <inkml:annotationXML>
            <emma:emma xmlns:emma="http://www.w3.org/2003/04/emma" version="1.0">
              <emma:interpretation id="{837BEF16-21E4-4FD5-BE47-F0FB8F363E71}" emma:medium="tactile" emma:mode="ink">
                <msink:context xmlns:msink="http://schemas.microsoft.com/ink/2010/main" type="inkWord" rotatedBoundingBox="5434,7663 6227,7644 6236,8021 5443,8041"/>
              </emma:interpretation>
              <emma:one-of disjunction-type="recognition" id="oneOf65">
                <emma:interpretation id="interp325" emma:lang="ko-KR" emma:confidence="0">
                  <emma:literal>야</emma:literal>
                </emma:interpretation>
                <emma:interpretation id="interp326" emma:lang="ko-KR" emma:confidence="0">
                  <emma:literal>와</emma:literal>
                </emma:interpretation>
                <emma:interpretation id="interp327" emma:lang="ko-KR" emma:confidence="0">
                  <emma:literal>과</emma:literal>
                </emma:interpretation>
                <emma:interpretation id="interp328" emma:lang="ko-KR" emma:confidence="0">
                  <emma:literal>아</emma:literal>
                </emma:interpretation>
                <emma:interpretation id="interp329" emma:lang="ko-KR" emma:confidence="0">
                  <emma:literal>파</emma:literal>
                </emma:interpretation>
              </emma:one-of>
            </emma:emma>
          </inkml:annotationXML>
          <inkml:trace contextRef="#ctx0" brushRef="#br0" timeOffset="97734.1717">3344 4906 49,'0'0'67,"0"0"4,-16-1 4,-3 1-24,-2 8-5,-7 8-4,-1 5-9,0 6-3,1 2-6,1 4-4,4-5-17,11 2-3,2-6 0,10-2 0,5-9 0,11-7 0,4-6 0,4-2 0,2-12 0,-1-6 0,-5 1 0,-3-4 0,-5-2 0,-6 0 0,-6 6 0,-4-5 0,-10 5 0,1 3 0,-4 2 0,4 0 0,-1 2 0,5 2 0,2-2 0,7 12 0,5-12 0,12 10 0,5 2-2,7 0 1,4 10 2,1 7 1,-2 6-2,0 7 0,-5 2 0,-5 7 0,-5 1 0,-5-1 0,-3-3 0,-5-4 0,0-4 0,-4-11 0,0-6 0,0-11 0,0 0 0,-11-16 0,8-3 0,0-11 0,1-2 0,2-5 0,1-7 0,7 3 0,3-1 0,4 5 0,-1 1 0,1 15 0,3 5 0,-1 7 0,-3 15 0,-5 8 0,-3 6 0,-4 11 0,-2 4 0,-1-4 0,-3 4 0,0-3 0,4-5 0,3-7 0,8-4 0,7-8 0,8-5 0,7-3 0,0-10 0,5 0 0,-4-8 0,-3 2-71,1 4-16,-9-5-1,-5 4-6,-8-4-3</inkml:trace>
        </inkml:traceGroup>
        <inkml:traceGroup>
          <inkml:annotationXML>
            <emma:emma xmlns:emma="http://www.w3.org/2003/04/emma" version="1.0">
              <emma:interpretation id="{E0A3C92C-5F85-42ED-A72A-BA245FED68DC}" emma:medium="tactile" emma:mode="ink">
                <msink:context xmlns:msink="http://schemas.microsoft.com/ink/2010/main" type="inkWord" rotatedBoundingBox="6178,7709 6433,7702 6441,8052 6186,8058"/>
              </emma:interpretation>
              <emma:one-of disjunction-type="recognition" id="oneOf66">
                <emma:interpretation id="interp330" emma:lang="ko-KR" emma:confidence="0">
                  <emma:literal>s</emma:literal>
                </emma:interpretation>
                <emma:interpretation id="interp331" emma:lang="ko-KR" emma:confidence="0">
                  <emma:literal>S</emma:literal>
                </emma:interpretation>
                <emma:interpretation id="interp332" emma:lang="ko-KR" emma:confidence="0">
                  <emma:literal>,</emma:literal>
                </emma:interpretation>
                <emma:interpretation id="interp333" emma:lang="ko-KR" emma:confidence="0">
                  <emma:literal>3</emma:literal>
                </emma:interpretation>
                <emma:interpretation id="interp33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98046.1723">4065 4912 65,'-15'8'85,"-4"1"-2,-5-31-5,6 31 1,-1 14-23,4-1-24,4 2-17,11 0-2,7-1-8,9-6-5,8 4 0,1-3 0,3-5 0,-3 1 0,-5-1 0,-9-1 0,-11 2 0,-13 4 0,-12 0 0,-8-2 0,-1 4 0,-6-3-30,1-7-55,10-3-3,5-7-1,14-11-10,4-10-3</inkml:trace>
        </inkml:traceGroup>
        <inkml:traceGroup>
          <inkml:annotationXML>
            <emma:emma xmlns:emma="http://www.w3.org/2003/04/emma" version="1.0">
              <emma:interpretation id="{2D044565-A016-43B9-8EE1-A5F4DCBB2D1F}" emma:medium="tactile" emma:mode="ink">
                <msink:context xmlns:msink="http://schemas.microsoft.com/ink/2010/main" type="inkWord" rotatedBoundingBox="7681,7472 8177,7460 8187,7881 7692,7893"/>
              </emma:interpretation>
              <emma:one-of disjunction-type="recognition" id="oneOf67">
                <emma:interpretation id="interp335" emma:lang="ko-KR" emma:confidence="0">
                  <emma:literal>a</emma:literal>
                </emma:interpretation>
                <emma:interpretation id="interp336" emma:lang="ko-KR" emma:confidence="0">
                  <emma:literal>니</emma:literal>
                </emma:interpretation>
                <emma:interpretation id="interp337" emma:lang="ko-KR" emma:confidence="0">
                  <emma:literal>G</emma:literal>
                </emma:interpretation>
                <emma:interpretation id="interp338" emma:lang="ko-KR" emma:confidence="0">
                  <emma:literal>Q</emma:literal>
                </emma:interpretation>
                <emma:interpretation id="interp33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99387.7746">5618 4845 10,'0'0'54,"0"0"3,0 0 1,0 0 2,-9-2-36,9 2-2,-3-11-3,3 2-2,0-3-2,0-1-1,-2-3-2,1-3-1,-2-1-3,-2-1-2,-1 6-1,-5-1-1,0 3 0,-3 5 0,-3 8 0,-4 0 2,-5 14 1,0 5 2,-1 10 1,3 5 1,3 5 0,0 5-1,9-2 0,4 0-2,8-6 0,11-4-2,5-12-1,9-6-3,4-10-2,5-4 0,-1-13 0,6-5 0,-7-7 0,-2-2 0,-7-3 0,-5-1-3,-5 7-2,-6-1 0,-7 7 0,0 5 1,0 13 2,-6-2 2,2 8 1,1 12 0,3 3 0,0 3 1,7 9 2,4-4-1,2 4-1,2-5-4,5-2-13,1-1-29,0-11-31,5 0-4,-5-14-3,5 0-7,-6-10 0</inkml:trace>
        </inkml:traceGroup>
        <inkml:traceGroup>
          <inkml:annotationXML>
            <emma:emma xmlns:emma="http://www.w3.org/2003/04/emma" version="1.0">
              <emma:interpretation id="{F6E5F9E1-54A0-4645-B88A-378670201E94}" emma:medium="tactile" emma:mode="ink">
                <msink:context xmlns:msink="http://schemas.microsoft.com/ink/2010/main" type="inkWord" rotatedBoundingBox="8217,7817 8393,7813 8399,8045 8223,8050"/>
              </emma:interpretation>
              <emma:one-of disjunction-type="recognition" id="oneOf68">
                <emma:interpretation id="interp340" emma:lang="ko-KR" emma:confidence="0">
                  <emma:literal>,</emma:literal>
                </emma:interpretation>
                <emma:interpretation id="interp341" emma:lang="ko-KR" emma:confidence="0">
                  <emma:literal>」</emma:literal>
                </emma:interpretation>
                <emma:interpretation id="interp342" emma:lang="ko-KR" emma:confidence="0">
                  <emma:literal>1</emma:literal>
                </emma:interpretation>
                <emma:interpretation id="interp343" emma:lang="ko-KR" emma:confidence="0">
                  <emma:literal>;</emma:literal>
                </emma:interpretation>
                <emma:interpretation id="interp34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99528.1749">6026 5016 6,'14'7'70,"-4"9"6,-6-4-1,-2 9-3,-4-2-1,-8 3-44,-8 1-11,-4 7-15,-8 0-28,4-7-39,2-1-4,4-15-4,8-3-7,4-13 1</inkml:trace>
        </inkml:traceGroup>
        <inkml:traceGroup>
          <inkml:annotationXML>
            <emma:emma xmlns:emma="http://www.w3.org/2003/04/emma" version="1.0">
              <emma:interpretation id="{EE9FA070-4805-41DF-9823-83CDD905483F}" emma:medium="tactile" emma:mode="ink">
                <msink:context xmlns:msink="http://schemas.microsoft.com/ink/2010/main" type="inkWord" rotatedBoundingBox="8719,7427 9126,7417 9137,7873 8730,7883"/>
              </emma:interpretation>
              <emma:one-of disjunction-type="recognition" id="oneOf69">
                <emma:interpretation id="interp345" emma:lang="ko-KR" emma:confidence="0">
                  <emma:literal>b</emma:literal>
                </emma:interpretation>
                <emma:interpretation id="interp346" emma:lang="ko-KR" emma:confidence="0">
                  <emma:literal>능</emma:literal>
                </emma:interpretation>
                <emma:interpretation id="interp347" emma:lang="ko-KR" emma:confidence="0">
                  <emma:literal>노</emma:literal>
                </emma:interpretation>
                <emma:interpretation id="interp348" emma:lang="ko-KR" emma:confidence="0">
                  <emma:literal>3</emma:literal>
                </emma:interpretation>
                <emma:interpretation id="interp34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00120.9759">6402 4629 32,'0'0'57,"0"0"5,0 0 3,7 6 12,-5 28-42,0 0-5,-2 9 1,5 2 0,-4 4-1,3-4-3,-1 1-5,-3-20-13,3-5-6,-2-5-3,2-4 0,-3-12 0,0 0 0,0 0 0,0 0 0,13-9 0,-4-7 0,0-4 0,8-2 0,4-5 0,5 1 0,5 7 0,3-2 0,-1 8 0,2 8 0,3 5 0,-7 5 0,-3 12 0,-6 3 0,-10 0 0,-9 5 0,-4 2 0,-19-6 0,-7 1 0,-9 3 0,-8-7 0,-4 0 0,-2-1 0,5-8 0,3-1 0,6-4 0,9-4 0,8-4 0,10-4-52,9 8-32,4-20-2,10 11-3,-1-7-3,9 8 1</inkml:trace>
        </inkml:traceGroup>
        <inkml:traceGroup>
          <inkml:annotationXML>
            <emma:emma xmlns:emma="http://www.w3.org/2003/04/emma" version="1.0">
              <emma:interpretation id="{6CF7FBEA-E1F0-493C-A8C9-453468BB4960}" emma:medium="tactile" emma:mode="ink">
                <msink:context xmlns:msink="http://schemas.microsoft.com/ink/2010/main" type="inkWord" rotatedBoundingBox="9181,7839 9335,7835 9339,8009 9186,8013"/>
              </emma:interpretation>
              <emma:one-of disjunction-type="recognition" id="oneOf70">
                <emma:interpretation id="interp350" emma:lang="ko-KR" emma:confidence="0">
                  <emma:literal>,</emma:literal>
                </emma:interpretation>
                <emma:interpretation id="interp351" emma:lang="ko-KR" emma:confidence="0">
                  <emma:literal>.</emma:literal>
                </emma:interpretation>
                <emma:interpretation id="interp352" emma:lang="ko-KR" emma:confidence="0">
                  <emma:literal>」</emma:literal>
                </emma:interpretation>
                <emma:interpretation id="interp353" emma:lang="ko-KR" emma:confidence="0">
                  <emma:literal>&gt;</emma:literal>
                </emma:interpretation>
                <emma:interpretation id="interp35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00323.7763">6940 5039 77,'26'17'88,"-8"-6"-4,-6 5-5,-10-3-1,-4 6-1,-13-5-67,1 8-7,-8-10-27,-1 7-49,-2 1-4,2-12-3,10-3-5,-1-8-5</inkml:trace>
        </inkml:traceGroup>
        <inkml:traceGroup>
          <inkml:annotationXML>
            <emma:emma xmlns:emma="http://www.w3.org/2003/04/emma" version="1.0">
              <emma:interpretation id="{A19680B1-4D0F-4226-AD78-ADA9EBB6169D}" emma:medium="tactile" emma:mode="ink">
                <msink:context xmlns:msink="http://schemas.microsoft.com/ink/2010/main" type="inkWord" rotatedBoundingBox="9711,7497 10157,7487 10165,7847 9719,7858"/>
              </emma:interpretation>
              <emma:one-of disjunction-type="recognition" id="oneOf71">
                <emma:interpretation id="interp355" emma:lang="ko-KR" emma:confidence="0">
                  <emma:literal>C</emma:literal>
                </emma:interpretation>
                <emma:interpretation id="interp356" emma:lang="ko-KR" emma:confidence="0">
                  <emma:literal>으</emma:literal>
                </emma:interpretation>
                <emma:interpretation id="interp357" emma:lang="ko-KR" emma:confidence="0">
                  <emma:literal>c</emma:literal>
                </emma:interpretation>
                <emma:interpretation id="interp358" emma:lang="ko-KR" emma:confidence="0">
                  <emma:literal>오</emma:literal>
                </emma:interpretation>
                <emma:interpretation id="interp35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00900.9773">7505 4780 48,'18'-14'56,"-10"1"6,2 0 4,41 5-27,-73-4-4,24-1-1,5 2-34,-7 11 0,0 0 35,-7-1 1,-12 18-3,-8 7-3,-2 10-6,-2 6-11,2 4-13,0 1 0,9 0 0,11-6 0,15-9 0,19-8 0,12-8 0,6-10 0,15-1 0,4-7-45,-7-9-38,4 0-5,-18-8-5,-2 7-3,-18-9-3</inkml:trace>
        </inkml:traceGroup>
        <inkml:traceGroup>
          <inkml:annotationXML>
            <emma:emma xmlns:emma="http://www.w3.org/2003/04/emma" version="1.0">
              <emma:interpretation id="{2CE8FD33-08DE-42E2-8273-8C8C38996EC5}" emma:medium="tactile" emma:mode="ink">
                <msink:context xmlns:msink="http://schemas.microsoft.com/ink/2010/main" type="inkWord" rotatedBoundingBox="10874,7412 11944,7386 11953,7755 10882,7781"/>
              </emma:interpretation>
              <emma:one-of disjunction-type="recognition" id="oneOf72">
                <emma:interpretation id="interp360" emma:lang="ko-KR" emma:confidence="0">
                  <emma:literal>용</emma:literal>
                </emma:interpretation>
                <emma:interpretation id="interp361" emma:lang="ko-KR" emma:confidence="0">
                  <emma:literal>와</emma:literal>
                </emma:interpretation>
                <emma:interpretation id="interp362" emma:lang="ko-KR" emma:confidence="0">
                  <emma:literal>…</emma:literal>
                </emma:interpretation>
                <emma:interpretation id="interp363" emma:lang="ko-KR" emma:confidence="0">
                  <emma:literal>따</emma:literal>
                </emma:interpretation>
                <emma:interpretation id="interp364" emma:lang="ko-KR" emma:confidence="0">
                  <emma:literal>하</emma:literal>
                </emma:interpretation>
              </emma:one-of>
            </emma:emma>
          </inkml:annotationXML>
          <inkml:trace contextRef="#ctx0" brushRef="#br0" timeOffset="102663.7804">8695 4770 38,'7'-12'56,"2"0"4,-4-2-1,1-2-22,-6 1-7,0 2-30,0 0 0,-3-2 0,-3-2 27,-2 7-5,-3-2-4,-3 4 0,-1 6-3,-11 12 5,3 11-3,1 7-2,1 7-4,6 3-1,2 2 2,9 0-1,4-3 0,11-18-6,10-10-1,11-6-3,-1-3-2,4-11-2,-1-3-2,-2-11 0,-5 0-1,-3-2-1,-6 5 2,-9 0 2,-3 3 1,-6 5 2,0 5 0,0 9 2,0 0 1,-11 17 3,7 2-1,0 8 1,1 3 0,1 1 1,2 1 0,0-3-1,3-2-3,1-6-3,5-8 0,0-2 0,4-7 0,0-4 0,3-4 0,0-7 0,2-4 0,3-7 0,-5 1 0,-1-1 0,1-2-2,-3 2-3,0 4 0,-4 1 3,2 6 0,-11 11 2,16-7 0,-16 7 2,15 8 1,-11 6 1,0 3 1,-1 6-3,-2 3-2,2-4 0,0 3 0,-1-4 0,1-1 0,1-6 0,2-7 0,2-4 0,3-5 0,2-9 0,2-4 0,0-6 0,3-1 0,-3 0 0,0 1 0,-3-2 0,0 8 0,-4 3 0,-8 12 0,12-8 0,-12 8 0,8 5 0,-2 4 0,-2 5 0,3 3 0,0 3 0,7-4 0,-6 2 0,7-5 0,4-2 0,2-2-28,4-24-24,9 15 52,-2-9 0,5-3-82,-1-7-1,3 0-6,-9-9-4,9 2 9</inkml:trace>
        </inkml:traceGroup>
        <inkml:traceGroup>
          <inkml:annotationXML>
            <emma:emma xmlns:emma="http://www.w3.org/2003/04/emma" version="1.0">
              <emma:interpretation id="{7A4837CD-51DA-4FE1-9F96-65167FE145FF}" emma:medium="tactile" emma:mode="ink">
                <msink:context xmlns:msink="http://schemas.microsoft.com/ink/2010/main" type="inkWord" rotatedBoundingBox="11792,7213 12157,7204 12168,7686 11803,7694"/>
              </emma:interpretation>
              <emma:one-of disjunction-type="recognition" id="oneOf73">
                <emma:interpretation id="interp365" emma:lang="ko-KR" emma:confidence="0">
                  <emma:literal>d</emma:literal>
                </emma:interpretation>
                <emma:interpretation id="interp366" emma:lang="ko-KR" emma:confidence="0">
                  <emma:literal>이</emma:literal>
                </emma:interpretation>
                <emma:interpretation id="interp367" emma:lang="ko-KR" emma:confidence="0">
                  <emma:literal>a</emma:literal>
                </emma:interpretation>
                <emma:interpretation id="interp368" emma:lang="ko-KR" emma:confidence="0">
                  <emma:literal>디</emma:literal>
                </emma:interpretation>
                <emma:interpretation id="interp369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103022.581">9682 4690 29,'0'-20'62,"-5"11"-62,-15 4 0,1 5 85,-7 5-3,-2 9-2,-2 3-27,2 7-16,2-1-7,7 2-3,7-4-1,6 2-26,6-3 0,7-5 0,12-7 0,7-6 0,5-2 0,5-10 0,2-4 0,-3-5 0,-4-8 0,-3-4 0,-7-7 0,-8-4 0,-6-1 0,-7-5 0,0 3 0,-4 1 0,-3 8 0,-1 6 0,2 13 0,6 17 0,-11 0 0,7 18 0,2 11 0,2 7 0,0 18 0,9 8 0,-1-5 0,8-1-67,-1-5-14,1-7 0,4-7-7,-5-13-6,3-13-1</inkml:trace>
        </inkml:traceGroup>
        <inkml:traceGroup>
          <inkml:annotationXML>
            <emma:emma xmlns:emma="http://www.w3.org/2003/04/emma" version="1.0">
              <emma:interpretation id="{E5D7138E-5374-4A1F-8355-8D49A00CC6AA}" emma:medium="tactile" emma:mode="ink">
                <msink:context xmlns:msink="http://schemas.microsoft.com/ink/2010/main" type="inkWord" rotatedBoundingBox="12995,7135 13441,7124 13456,7757 13010,7768"/>
              </emma:interpretation>
              <emma:one-of disjunction-type="recognition" id="oneOf74">
                <emma:interpretation id="interp370" emma:lang="ko-KR" emma:confidence="0">
                  <emma:literal>A</emma:literal>
                </emma:interpretation>
                <emma:interpretation id="interp371" emma:lang="ko-KR" emma:confidence="0">
                  <emma:literal>∞</emma:literal>
                </emma:interpretation>
                <emma:interpretation id="interp372" emma:lang="ko-KR" emma:confidence="0">
                  <emma:literal>*</emma:literal>
                </emma:interpretation>
                <emma:interpretation id="interp373" emma:lang="ko-KR" emma:confidence="0">
                  <emma:literal>스</emma:literal>
                </emma:interpretation>
                <emma:interpretation id="interp37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103864.9821">10968 4451 5,'0'-10'64,"-1"1"4,-2 0 0,0-1-1,-29 2-32,32 8-7,0 0-10,-12-3-1,1 10 0,-1 11-2,-2 9 0,-6 11 0,-8 26 1,-3 4 1,4 0 0,-2-2-2,7-2-4,0-9-8,6-10-3,4-7 0,11-28 0,1-10 0,0 0 0,7-10 0,-1-11 0,5-8 0,2-2 0,-2-16 0,7-4 0,-4-4 0,2-5-2,-2-1-13,2 2 0,0 5 2,-3 5 3,3 10 3,-7 7 2,1 8 5,-5 12 2,6 8 1,-11 4 2,11 16 1,-2 10-1,2 3 1,2 11 0,3 6 2,6 15 2,-2-4-2,4-1 0,-5-4-8,5-4 0,-7-9 0,1-5 0,-3-10 0,-6-14-3,-9-10-41,9 5-35,-9-5-4,0-12-3,-1 2-4,-10-7-1</inkml:trace>
          <inkml:trace contextRef="#ctx0" brushRef="#br0" timeOffset="104052.1828">10758 4774 75,'-28'4'86,"7"1"-6,3-5-5,18 0 0,-12 13-27,17-13-31,13-7-8,11 1-8,5-2-12,5-1-21,15 0-41,-6-2-2,7 3-3,-9-1-5,2 1-4</inkml:trace>
        </inkml:traceGroup>
        <inkml:traceGroup>
          <inkml:annotationXML>
            <emma:emma xmlns:emma="http://www.w3.org/2003/04/emma" version="1.0">
              <emma:interpretation id="{59301634-0301-4662-97EB-3BFED37F8ECB}" emma:medium="tactile" emma:mode="ink">
                <msink:context xmlns:msink="http://schemas.microsoft.com/ink/2010/main" type="inkWord" rotatedBoundingBox="13583,7669 13686,7666 13690,7858 13588,7861"/>
              </emma:interpretation>
              <emma:one-of disjunction-type="recognition" id="oneOf75">
                <emma:interpretation id="interp375" emma:lang="ko-KR" emma:confidence="0">
                  <emma:literal>.</emma:literal>
                </emma:interpretation>
                <emma:interpretation id="interp376" emma:lang="ko-KR" emma:confidence="0">
                  <emma:literal>』</emma:literal>
                </emma:interpretation>
                <emma:interpretation id="interp377" emma:lang="ko-KR" emma:confidence="0">
                  <emma:literal>'</emma:literal>
                </emma:interpretation>
                <emma:interpretation id="interp378" emma:lang="ko-KR" emma:confidence="0">
                  <emma:literal>,</emma:literal>
                </emma:interpretation>
                <emma:interpretation id="interp37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104598.1838">11332 4869 25,'0'0'63,"11"5"10,-11-5 1,3 19 0,-1-5-37,-3 7-7,-5 1 0,-6 0-4,-2 0-6,-4 3-8,0-8-7,5 0-15,0-7-30,13-10-34,-4-5-1,5-13-5,16-4-4,-3-13-4</inkml:trace>
        </inkml:traceGroup>
        <inkml:traceGroup>
          <inkml:annotationXML>
            <emma:emma xmlns:emma="http://www.w3.org/2003/04/emma" version="1.0">
              <emma:interpretation id="{69C12D8D-226D-40F9-AB32-415EC42ADCF1}" emma:medium="tactile" emma:mode="ink">
                <msink:context xmlns:msink="http://schemas.microsoft.com/ink/2010/main" type="inkWord" rotatedBoundingBox="13794,7216 14175,7206 14190,7819 13809,7828"/>
              </emma:interpretation>
              <emma:one-of disjunction-type="recognition" id="oneOf76">
                <emma:interpretation id="interp380" emma:lang="ko-KR" emma:confidence="0">
                  <emma:literal>B</emma:literal>
                </emma:interpretation>
                <emma:interpretation id="interp381" emma:lang="ko-KR" emma:confidence="0">
                  <emma:literal>乃</emma:literal>
                </emma:interpretation>
                <emma:interpretation id="interp382" emma:lang="ko-KR" emma:confidence="0">
                  <emma:literal>了</emma:literal>
                </emma:interpretation>
                <emma:interpretation id="interp383" emma:lang="ko-KR" emma:confidence="0">
                  <emma:literal>경</emma:literal>
                </emma:interpretation>
                <emma:interpretation id="interp38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04863.3842">11540 4485 51,'10'13'70,"-2"7"2,0 0 2,-5 19 0,8 1-46,-10-1-2,5 6-2,-6-3-2,1 3-5,-1-9-4,0 0-3,0-19-4,0-1-1,0-6-6,0-10-8,0 0-24,-7 0-40,6-9-4,-5-11-3,5-3-10,-9-9 0</inkml:trace>
          <inkml:trace contextRef="#ctx0" brushRef="#br0" timeOffset="105362.5851">11474 4526 39,'0'0'70,"-14"-12"1,13 0 0,-1 2-4,2 10-37,7-16-5,1 10-6,6-4-5,-3 4-2,4-2-3,3 1-2,4-1-1,3 2-2,4 0-1,0 2-1,1 2 0,1 2-1,-1 3-1,-4 6 1,-4 1 0,-5 3 1,-8 3 1,-7 4 1,-5-3 1,-11 1 1,-7-1 0,-3 1 1,-3-3-1,0-2-1,4-3-2,0-3-1,10-1 0,13-6-2,0 0 0,5 7 0,16-1-1,11 11 0,2 4 2,3 4 1,-1 6 3,-7 3-5,-10 4 0,-12 5 0,-7-1 0,-19-12 0,-10 0 0,-6-5 0,-3-2 0,-2-4 0,4-3 0,3-9 0,10 0 0,1-5-3,8-4-81,14 2-2,0-23-3,9 5-8,4-6-3</inkml:trace>
        </inkml:traceGroup>
        <inkml:traceGroup>
          <inkml:annotationXML>
            <emma:emma xmlns:emma="http://www.w3.org/2003/04/emma" version="1.0">
              <emma:interpretation id="{6C377221-C230-4911-B663-A1C3D4FBE274}" emma:medium="tactile" emma:mode="ink">
                <msink:context xmlns:msink="http://schemas.microsoft.com/ink/2010/main" type="inkWord" rotatedBoundingBox="14232,7710 14369,7706 14372,7862 14235,7865"/>
              </emma:interpretation>
              <emma:one-of disjunction-type="recognition" id="oneOf77">
                <emma:interpretation id="interp385" emma:lang="ko-KR" emma:confidence="0">
                  <emma:literal>S</emma:literal>
                </emma:interpretation>
                <emma:interpretation id="interp386" emma:lang="ko-KR" emma:confidence="0">
                  <emma:literal>.</emma:literal>
                </emma:interpretation>
                <emma:interpretation id="interp387" emma:lang="ko-KR" emma:confidence="0">
                  <emma:literal>3</emma:literal>
                </emma:interpretation>
                <emma:interpretation id="interp388" emma:lang="ko-KR" emma:confidence="0">
                  <emma:literal>s</emma:literal>
                </emma:interpretation>
                <emma:interpretation id="interp38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05534.1854">11893 4912 19,'35'21'82,"1"1"1,-7-3-3,-7 1-4,-9-6 1,-13-14-36,5 18-27,-10-5-2,-13-5-11,3 3-29,-2-3-44,-4-8-4,9 0-3,1-13-7,11-6-3</inkml:trace>
        </inkml:traceGroup>
        <inkml:traceGroup>
          <inkml:annotationXML>
            <emma:emma xmlns:emma="http://www.w3.org/2003/04/emma" version="1.0">
              <emma:interpretation id="{70BC1B1A-5B11-49BB-B967-C96243A5EC85}" emma:medium="tactile" emma:mode="ink">
                <msink:context xmlns:msink="http://schemas.microsoft.com/ink/2010/main" type="inkWord" rotatedBoundingBox="14678,7256 15083,7246 15095,7731 14690,7740"/>
              </emma:interpretation>
              <emma:one-of disjunction-type="recognition" id="oneOf78">
                <emma:interpretation id="interp390" emma:lang="ko-KR" emma:confidence="0">
                  <emma:literal>C</emma:literal>
                </emma:interpretation>
                <emma:interpretation id="interp391" emma:lang="ko-KR" emma:confidence="0">
                  <emma:literal>c</emma:literal>
                </emma:interpretation>
                <emma:interpretation id="interp392" emma:lang="ko-KR" emma:confidence="0">
                  <emma:literal>오</emma:literal>
                </emma:interpretation>
                <emma:interpretation id="interp393" emma:lang="ko-KR" emma:confidence="0">
                  <emma:literal>〇</emma:literal>
                </emma:interpretation>
                <emma:interpretation id="interp39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105924.1861">12520 4536 43,'9'-10'70,"4"3"1,-5-6-1,2 2 0,2 2-44,-9-2-3,-3 11-3,3-14-5,-3 14-2,-13-8-2,-1 8 0,-8 1 2,-4 15 1,-4 11 0,-3 8 1,-3 22-3,7 1-12,11 5 0,8-3 0,16-3 0,15-10 0,13-8 0,13-16 0,8-20 0,3-8 0,-6-7-52,-1-3-36,-16-6-2,-2 5-7,-18-11-5</inkml:trace>
        </inkml:traceGroup>
        <inkml:traceGroup>
          <inkml:annotationXML>
            <emma:emma xmlns:emma="http://www.w3.org/2003/04/emma" version="1.0">
              <emma:interpretation id="{1D323593-1449-4FCC-96FF-A84EFE4D9D16}" emma:medium="tactile" emma:mode="ink">
                <msink:context xmlns:msink="http://schemas.microsoft.com/ink/2010/main" type="inkWord" rotatedBoundingBox="16059,7318 16927,7297 16933,7545 16065,7566"/>
              </emma:interpretation>
              <emma:one-of disjunction-type="recognition" id="oneOf79">
                <emma:interpretation id="interp395" emma:lang="ko-KR" emma:confidence="0">
                  <emma:literal>왜</emma:literal>
                </emma:interpretation>
                <emma:interpretation id="interp396" emma:lang="ko-KR" emma:confidence="0">
                  <emma:literal>매</emma:literal>
                </emma:interpretation>
                <emma:interpretation id="interp397" emma:lang="ko-KR" emma:confidence="0">
                  <emma:literal>예</emma:literal>
                </emma:interpretation>
                <emma:interpretation id="interp398" emma:lang="ko-KR" emma:confidence="0">
                  <emma:literal>돼</emma:literal>
                </emma:interpretation>
                <emma:interpretation id="interp399" emma:lang="ko-KR" emma:confidence="0">
                  <emma:literal>때</emma:literal>
                </emma:interpretation>
              </emma:one-of>
            </emma:emma>
          </inkml:annotationXML>
          <inkml:trace contextRef="#ctx0" brushRef="#br0" timeOffset="108201.7901">13894 4612 24,'0'0'74,"9"-9"5,-9 9-2,0 0-2,7-14-34,-7 14-5,0 0-10,0 0-8,0 0-7,0 0-2,4-9-3,-4 9-2,0-14-1,-4 3 0,-1 1-2,-6-2 0,0 4-2,-5 2 1,-1 5-1,-3 1 0,-2 9 0,-1 7 1,1 13 0,1 3 1,10 0 1,5-3 1,6-2 0,7-5 0,11-4 1,6-6-1,5-13-1,2-6-2,-2-7 1,2-4-1,-5-5-1,-4-1-1,-4-3 1,-4 5-1,-5 0 1,-2 3-1,-4 5-1,-3 14-1,0 0 1,0 0 1,9 4 0,-4 9 1,-1 8-1,0 7 3,3 1 3,0-2 0,2-1 1,0-5-1,-1-5 1,4-4 0,1-9-2,-1-6-3,-1-8 0,1-8 0,4-5 0,-3 0 0,3-1 0,-3 0-4,-2 2-1,0 4 1,2 3 0,-2 11 1,-11 5 2,12 1 3,-5 12 0,-4 2 1,1 7 1,-1 5 1,0 2 0,-2-4-5,3-3 0,0-3 0,3-5 0,3-7 0,-1-7 0,4-10 0,3-8 0,2-3 0,-1-3 0,-1 0 0,-2-2 0,-2 7 0,-2 1 0,0 7 0,-10 11 0,8-6 0,-8 6 0,6 9 0,-4 2 0,0 1 0,0 4 0,1 3 0,1 1 0,2-1-3,5 2-9,1-4-27,5-5-39,8 0-1,-1-8-5,7-4-5,-2-2-3</inkml:trace>
        </inkml:traceGroup>
        <inkml:traceGroup>
          <inkml:annotationXML>
            <emma:emma xmlns:emma="http://www.w3.org/2003/04/emma" version="1.0">
              <emma:interpretation id="{68CD36AE-2121-46F4-A514-F96C4B703D55}" emma:medium="tactile" emma:mode="ink">
                <msink:context xmlns:msink="http://schemas.microsoft.com/ink/2010/main" type="inkWord" rotatedBoundingBox="16958,7102 17264,7095 17277,7605 16970,7612"/>
              </emma:interpretation>
              <emma:one-of disjunction-type="recognition" id="oneOf80">
                <emma:interpretation id="interp400" emma:lang="ko-KR" emma:confidence="0">
                  <emma:literal>d</emma:literal>
                </emma:interpretation>
                <emma:interpretation id="interp401" emma:lang="ko-KR" emma:confidence="0">
                  <emma:literal>이</emma:literal>
                </emma:interpretation>
                <emma:interpretation id="interp402" emma:lang="ko-KR" emma:confidence="0">
                  <emma:literal>9</emma:literal>
                </emma:interpretation>
                <emma:interpretation id="interp403" emma:lang="ko-KR" emma:confidence="0">
                  <emma:literal>니</emma:literal>
                </emma:interpretation>
                <emma:interpretation id="interp40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08622.9907">14857 4581 32,'5'-22'64,"-5"5"4,-6 6 2,-6 9 3,-10 2-35,-1 8-3,-6 8-5,-4 6-6,0 7 0,1 3-2,10-3-5,4-2-3,16-3-14,2-8 0,13-2 0,8-11 0,8-6 0,3-12 0,2-7 0,-2-5 0,-5-9 0,-5-3 0,-4-8 0,-5 0 0,-6-3 0,-6 6 0,-2 4 0,-2 4 0,-3 8 0,2 12 0,4 16 0,0 0 0,-9 17 0,7 13 0,2 7 0,0 13 0,0 6 0,0 1 0,0 5 0,3-10 0,7-33-71,2 30-10,-1-15 0,4-8-7,-1-13-5,5-7-1</inkml:trace>
        </inkml:traceGroup>
        <inkml:traceGroup>
          <inkml:annotationXML>
            <emma:emma xmlns:emma="http://www.w3.org/2003/04/emma" version="1.0">
              <emma:interpretation id="{F85FE6DC-4D5A-4BF5-9912-D3FD2394A3C2}" emma:medium="tactile" emma:mode="ink">
                <msink:context xmlns:msink="http://schemas.microsoft.com/ink/2010/main" type="inkWord" rotatedBoundingBox="18441,7078 18830,7069 18853,8008 18464,8017"/>
              </emma:interpretation>
              <emma:one-of disjunction-type="recognition" id="oneOf81">
                <emma:interpretation id="interp405" emma:lang="ko-KR" emma:confidence="0">
                  <emma:literal>8</emma:literal>
                </emma:interpretation>
                <emma:interpretation id="interp406" emma:lang="ko-KR" emma:confidence="0">
                  <emma:literal>웅</emma:literal>
                </emma:interpretation>
                <emma:interpretation id="interp407" emma:lang="ko-KR" emma:confidence="0">
                  <emma:literal>옹</emma:literal>
                </emma:interpretation>
                <emma:interpretation id="interp408" emma:lang="ko-KR" emma:confidence="0">
                  <emma:literal>6</emma:literal>
                </emma:interpretation>
                <emma:interpretation id="interp40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11633.7961">16395 4395 44,'0'0'52,"-11"7"6,11-7-1,0 0-29,0 0-3,0 0-2,0 0 0,0 0-2,0 0-2,0 0-1,0 0-6,0 0-2,8-10-5,-8 10-1,14-11-1,-7 2 0,-2-4 0,-2 0-1,0 0 0,-3 1 0,-3 1 0,-4-1-1,-4 0-1,-4 5 0,-6 3-1,-5 4 1,-1 6 0,-5 7 1,0 5-1,-4 2 2,7 5-1,-1 1 1,8 1 0,7-3 0,5-4-1,9-3 1,2-3 0,12-5 0,9-6-1,8-3 0,6-5-1,5-5 0,-1-3 0,-1 0-1,-3 2-1,-3 0-1,-10 5 1,-8 6 3,-9 12 2,-6 15 4,-15 39 3,-13 13 1,-1 10 3,0 7 1,3 1-1,2-3-5,9-4-9,7-15 0,18-38 0,15-15 0,3-19 0,7-5 0,-1-13 0,-1-9 0,-2-7 0,-11-2 0,-2-2 0,-11-4 0,-7 2 0,-7-2 0,-11-1 0,-2 6 0,-6 4 0,-3 2 0,0 6 0,1 4 0,2 12 0,-2 1-8,9 5-44,8 5-30,1 0-2,10-5-5,0 11-5,9-6 3</inkml:trace>
        </inkml:traceGroup>
        <inkml:traceGroup>
          <inkml:annotationXML>
            <emma:emma xmlns:emma="http://www.w3.org/2003/04/emma" version="1.0">
              <emma:interpretation id="{4B6094DA-57D9-4C19-962A-40CA8AEEDF27}" emma:medium="tactile" emma:mode="ink">
                <msink:context xmlns:msink="http://schemas.microsoft.com/ink/2010/main" type="inkWord" rotatedBoundingBox="18943,7440 19027,7438 19035,7794 18951,7796"/>
              </emma:interpretation>
              <emma:one-of disjunction-type="recognition" id="oneOf82">
                <emma:interpretation id="interp410" emma:lang="ko-KR" emma:confidence="0">
                  <emma:literal>1</emma:literal>
                </emma:interpretation>
                <emma:interpretation id="interp411" emma:lang="ko-KR" emma:confidence="0">
                  <emma:literal>I</emma:literal>
                </emma:interpretation>
                <emma:interpretation id="interp412" emma:lang="ko-KR" emma:confidence="0">
                  <emma:literal>l</emma:literal>
                </emma:interpretation>
                <emma:interpretation id="interp413" emma:lang="ko-KR" emma:confidence="0">
                  <emma:literal>ㅣ</emma:literal>
                </emma:interpretation>
                <emma:interpretation id="interp41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111961.3967">16604 4643 63,'6'13'88,"-6"8"-3,15 10-2,3 4-1,-15 6-45,-1 7-8,3-1-1,-4-4-12,3-15-16,0-8 0,-1-7 0,-3-13 0,7 14 0,-7-14 0,0 0-12,9-9-68,-6-5-2,1 0-3,-2-9-6,3 1-6</inkml:trace>
        </inkml:traceGroup>
        <inkml:traceGroup>
          <inkml:annotationXML>
            <emma:emma xmlns:emma="http://www.w3.org/2003/04/emma" version="1.0">
              <emma:interpretation id="{D5E7B9CB-267D-4D35-B3C3-007F222B8C4A}" emma:medium="tactile" emma:mode="ink">
                <msink:context xmlns:msink="http://schemas.microsoft.com/ink/2010/main" type="inkWord" rotatedBoundingBox="19200,7691 19387,7687 19391,7874 19205,7878"/>
              </emma:interpretation>
              <emma:one-of disjunction-type="recognition" id="oneOf83">
                <emma:interpretation id="interp415" emma:lang="ko-KR" emma:confidence="0">
                  <emma:literal>,</emma:literal>
                </emma:interpretation>
                <emma:interpretation id="interp416" emma:lang="ko-KR" emma:confidence="0">
                  <emma:literal>」</emma:literal>
                </emma:interpretation>
                <emma:interpretation id="interp417" emma:lang="ko-KR" emma:confidence="0">
                  <emma:literal>.</emma:literal>
                </emma:interpretation>
                <emma:interpretation id="interp418" emma:lang="ko-KR" emma:confidence="0">
                  <emma:literal>′</emma:literal>
                </emma:interpretation>
                <emma:interpretation id="interp41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12366.9974">17023 4890 54,'9'7'80,"0"0"-2,-3 2-3,-4 4-2,-2-3 0,-13 5-59,2 2-8,-3 3 0,-3 4 1,-2-1-5,-4-8-19,1 0-54,2-1-1,0-13-5,9-1-5,-2-17-5</inkml:trace>
        </inkml:traceGroup>
        <inkml:traceGroup>
          <inkml:annotationXML>
            <emma:emma xmlns:emma="http://www.w3.org/2003/04/emma" version="1.0">
              <emma:interpretation id="{03D75131-756D-4219-B5F0-CF5BB6A57A51}" emma:medium="tactile" emma:mode="ink">
                <msink:context xmlns:msink="http://schemas.microsoft.com/ink/2010/main" type="inkWord" rotatedBoundingBox="19465,7148 19953,7137 19973,7971 19485,7983"/>
              </emma:interpretation>
              <emma:one-of disjunction-type="recognition" id="oneOf84">
                <emma:interpretation id="interp420" emma:lang="ko-KR" emma:confidence="0">
                  <emma:literal>8</emma:literal>
                </emma:interpretation>
                <emma:interpretation id="interp421" emma:lang="ko-KR" emma:confidence="0">
                  <emma:literal>동</emma:literal>
                </emma:interpretation>
                <emma:interpretation id="interp422" emma:lang="ko-KR" emma:confidence="0">
                  <emma:literal>웅</emma:literal>
                </emma:interpretation>
                <emma:interpretation id="interp423" emma:lang="ko-KR" emma:confidence="0">
                  <emma:literal>q</emma:literal>
                </emma:interpretation>
                <emma:interpretation id="interp424" emma:lang="ko-KR" emma:confidence="0">
                  <emma:literal>운</emma:literal>
                </emma:interpretation>
              </emma:one-of>
            </emma:emma>
          </inkml:annotationXML>
          <inkml:trace contextRef="#ctx0" brushRef="#br0" timeOffset="113084.5987">17346 4539 41,'0'0'69,"0"0"-1,8-6 0,-8 6-3,43-7-37,-43 7-9,7-11-4,-3 1-5,1-3-2,-1-3 0,2 0-1,-3-3-1,-1 3-1,-2-5 1,-2 4-1,-8 3-2,-4 0-1,-6 6 0,-3 3-1,-5 5 2,-6 5 0,1 3 1,0 3 0,0 2 1,7 2 1,3 0-1,7-1 0,12-2 1,4-2-2,13-3-2,12-3 1,10-1-1,4-1 0,5 0-1,-1 3 0,-2 7 1,-2 5 0,-9 10 1,-11 22 2,-17 6 2,-2 16-7,-14 1 0,3 9 0,-8-8 0,6 0 0,1-9 0,12-20 0,8-9 0,14-16 0,6-6 0,3-13 0,2-5 0,2-11 0,-3-7 0,-6-5 0,-10-3 0,-7-4 0,-9-6 0,-7 3 0,-10-2 0,-6 9 0,-2 2 0,-5 5 0,-1 7 0,11 5 0,-1 8-48,9-1-37,12 5 0,0 0-5,20 0-5,-2-5 0</inkml:trace>
        </inkml:traceGroup>
        <inkml:traceGroup>
          <inkml:annotationXML>
            <emma:emma xmlns:emma="http://www.w3.org/2003/04/emma" version="1.0">
              <emma:interpretation id="{F73E3EA6-5CDD-4451-9B95-9EB20A2DB494}" emma:medium="tactile" emma:mode="ink">
                <msink:context xmlns:msink="http://schemas.microsoft.com/ink/2010/main" type="inkWord" rotatedBoundingBox="20018,7469 20313,7462 20321,7815 20027,7822"/>
              </emma:interpretation>
              <emma:one-of disjunction-type="recognition" id="oneOf85">
                <emma:interpretation id="interp425" emma:lang="ko-KR" emma:confidence="0">
                  <emma:literal>2</emma:literal>
                </emma:interpretation>
                <emma:interpretation id="interp426" emma:lang="ko-KR" emma:confidence="0">
                  <emma:literal>그</emma:literal>
                </emma:interpretation>
                <emma:interpretation id="interp427" emma:lang="ko-KR" emma:confidence="0">
                  <emma:literal>고</emma:literal>
                </emma:interpretation>
                <emma:interpretation id="interp428" emma:lang="ko-KR" emma:confidence="0">
                  <emma:literal>z</emma:literal>
                </emma:interpretation>
                <emma:interpretation id="interp429" emma:lang="ko-KR" emma:confidence="0">
                  <emma:literal>긴</emma:literal>
                </emma:interpretation>
              </emma:one-of>
            </emma:emma>
          </inkml:annotationXML>
          <inkml:trace contextRef="#ctx0" brushRef="#br0" timeOffset="113427.7993">17681 4727 67,'0'-8'73,"0"8"-1,0-9-2,0 9-5,8-13-40,6 6-7,2-2-18,3 2 8,4 3-8,-1 4 6,0 5 0,-4 11 2,-6 7 4,-8 11 2,-4 6 1,-12 3 1,-2 0 0,-3-5 1,1-1-14,-1-7-3,8-7 0,6-9 0,7-8 0,14-6 0,9 0-2,8-3-79,-1-11-2,8-2-3,-9-6-8,4 1-3</inkml:trace>
        </inkml:traceGroup>
        <inkml:traceGroup>
          <inkml:annotationXML>
            <emma:emma xmlns:emma="http://www.w3.org/2003/04/emma" version="1.0">
              <emma:interpretation id="{6A43E1F7-54C3-41D0-8941-E08D9E5B3768}" emma:medium="tactile" emma:mode="ink">
                <msink:context xmlns:msink="http://schemas.microsoft.com/ink/2010/main" type="inkWord" rotatedBoundingBox="20449,7714 20534,7712 20540,7929 20455,7931"/>
              </emma:interpretation>
              <emma:one-of disjunction-type="recognition" id="oneOf86">
                <emma:interpretation id="interp430" emma:lang="ko-KR" emma:confidence="0">
                  <emma:literal>9</emma:literal>
                </emma:interpretation>
                <emma:interpretation id="interp431" emma:lang="ko-KR" emma:confidence="0">
                  <emma:literal>,</emma:literal>
                </emma:interpretation>
                <emma:interpretation id="interp432" emma:lang="ko-KR" emma:confidence="0">
                  <emma:literal>」</emma:literal>
                </emma:interpretation>
                <emma:interpretation id="interp433" emma:lang="ko-KR" emma:confidence="0">
                  <emma:literal>.</emma:literal>
                </emma:interpretation>
                <emma:interpretation id="interp434" emma:lang="ko-KR" emma:confidence="0">
                  <emma:literal>)</emma:literal>
                </emma:interpretation>
              </emma:one-of>
            </emma:emma>
          </inkml:annotationXML>
          <inkml:trace contextRef="#ctx0" brushRef="#br0" timeOffset="113599.3996">18186 4915 51,'7'24'86,"-3"0"-1,-4-1-5,0-1-3,-8 0 0,-2 4-51,-5-8-29,3 1-28,-1 1-42,0-8-2,7-4-4,6-8-6,-4-8-5</inkml:trace>
        </inkml:traceGroup>
        <inkml:traceGroup>
          <inkml:annotationXML>
            <emma:emma xmlns:emma="http://www.w3.org/2003/04/emma" version="1.0">
              <emma:interpretation id="{A873BB6F-CCCB-4A36-9431-E57D51BE1BA5}" emma:medium="tactile" emma:mode="ink">
                <msink:context xmlns:msink="http://schemas.microsoft.com/ink/2010/main" type="inkWord" rotatedBoundingBox="20672,7089 21069,7079 21093,8068 20696,8078"/>
              </emma:interpretation>
              <emma:one-of disjunction-type="recognition" id="oneOf87">
                <emma:interpretation id="interp435" emma:lang="ko-KR" emma:confidence="0">
                  <emma:literal>8</emma:literal>
                </emma:interpretation>
                <emma:interpretation id="interp436" emma:lang="ko-KR" emma:confidence="0">
                  <emma:literal>옹</emma:literal>
                </emma:interpretation>
                <emma:interpretation id="interp437" emma:lang="ko-KR" emma:confidence="0">
                  <emma:literal>6</emma:literal>
                </emma:interpretation>
                <emma:interpretation id="interp438" emma:lang="ko-KR" emma:confidence="0">
                  <emma:literal>오</emma:literal>
                </emma:interpretation>
                <emma:interpretation id="interp43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14379.4009">18627 4542 26,'-2'-11'55,"2"11"4,0-9 1,0 9-1,0-8-38,0 8-3,8-16-1,-4 3 2,1 2-2,0-6-2,0 3 0,-2-7-3,1 4-2,-4-3-3,0 3 0,0-5-2,-7 6 0,-1 2-1,-6 2-1,-2 3 1,-4 2 0,-5 5 1,1 2 2,-7 6 1,2 5 1,-1-1 1,1 3-1,3 3 0,4-2-2,4 4-2,3-3-5,8 1 0,6 1 0,2 0 0,10-2 0,5 1 0,8-1 0,2 0 0,3 0 0,0-1 0,-1 8 0,-2 8 0,-6-3 0,-2 8 0,-7 7 0,-7 9 0,-4 2 0,-6 15 0,-5-6 0,-5 0 0,1 2 0,1-7 0,2-2 0,7-10 0,5-11 0,8-10 0,10-14 0,8-5 0,6-5 0,1-11 0,4-10 0,-4 0 0,-5-4 0,-6-5 0,-11 6 0,-9-6 0,-7 1 0,-16 4 0,-5 1 0,-7 2 0,-2 3 0,0 6 0,2 0 0,2 6 0,2 3-19,-30 4-63,70-1-1,-11 1-4,0-10-5,6 0-2</inkml:trace>
        </inkml:traceGroup>
        <inkml:traceGroup>
          <inkml:annotationXML>
            <emma:emma xmlns:emma="http://www.w3.org/2003/04/emma" version="1.0">
              <emma:interpretation id="{5E0A0B62-2D7C-45A2-81C7-F4DC8C081774}" emma:medium="tactile" emma:mode="ink">
                <msink:context xmlns:msink="http://schemas.microsoft.com/ink/2010/main" type="inkWord" rotatedBoundingBox="21171,7390 21459,7383 21469,7778 21180,7785"/>
              </emma:interpretation>
              <emma:one-of disjunction-type="recognition" id="oneOf88">
                <emma:interpretation id="interp440" emma:lang="ko-KR" emma:confidence="0">
                  <emma:literal>3</emma:literal>
                </emma:interpretation>
                <emma:interpretation id="interp441" emma:lang="ko-KR" emma:confidence="0">
                  <emma:literal>]</emma:literal>
                </emma:interpretation>
                <emma:interpretation id="interp442" emma:lang="ko-KR" emma:confidence="0">
                  <emma:literal>?</emma:literal>
                </emma:interpretation>
                <emma:interpretation id="interp443" emma:lang="ko-KR" emma:confidence="0">
                  <emma:literal>;</emma:literal>
                </emma:interpretation>
                <emma:interpretation id="interp44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14909.8019">18845 4632 27,'0'0'0,"-12"-3"0,12 3 0,0 0 0,0 0 83,0 0-1,0-11-4,0 11-5,12-6-26,2 4-12,1-6-15,4 4-9,2 1-10,4 0 0,0 0 0,8 3-1,-7 2 1,0 5 0,-11 14 4,-5 1 2,-10 1 1,0 4-1,-7 1-1,-5-4 2,1 0-1,4-2-5,7-8-2,8 1 0,7-2 0,4-1 0,1 1 0,-4 1 0,-3 0 0,-13 1 0,-6 1 0,-15-2 0,-5 0 0,-5 3 0,-8-8 0,2-1-76,6 0-10,4-8 0,14 0-8,2-8-5</inkml:trace>
        </inkml:traceGroup>
        <inkml:traceGroup>
          <inkml:annotationXML>
            <emma:emma xmlns:emma="http://www.w3.org/2003/04/emma" version="1.0">
              <emma:interpretation id="{2898C55B-08DF-4279-B04A-8BE207E3DF40}" emma:medium="tactile" emma:mode="ink">
                <msink:context xmlns:msink="http://schemas.microsoft.com/ink/2010/main" type="inkWord" rotatedBoundingBox="22183,7075 22696,7062 22707,7549 22195,7561"/>
              </emma:interpretation>
              <emma:one-of disjunction-type="recognition" id="oneOf89">
                <emma:interpretation id="interp445" emma:lang="ko-KR" emma:confidence="0">
                  <emma:literal>a</emma:literal>
                </emma:interpretation>
                <emma:interpretation id="interp446" emma:lang="ko-KR" emma:confidence="0">
                  <emma:literal>요</emma:literal>
                </emma:interpretation>
                <emma:interpretation id="interp447" emma:lang="ko-KR" emma:confidence="0">
                  <emma:literal>『</emma:literal>
                </emma:interpretation>
                <emma:interpretation id="interp448" emma:lang="ko-KR" emma:confidence="0">
                  <emma:literal>d</emma:literal>
                </emma:interpretation>
                <emma:interpretation id="interp44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17312.2061">20139 4405 36,'8'-8'45,"-8"8"2,11-12-28,-11 12-3,11-9 0,-11 9 1,11-9 3,-11 9 5,13-8 1,-13 8 0,12-5 2,-12 5-3,11-8-1,-11 8-4,3-10-5,-3 10-6,-6-15-3,-2 7-3,-3-1-1,-1 0-1,-3-2-1,-5 4 0,1 1 1,-3 6-1,-1 3 1,-5 9 3,-1 14 3,-1 4 3,-3 11 1,1 7 2,4 12 0,4-5 1,8 4-3,8-10-11,8-3 0,11-14 0,17-7 0,2-20 0,6-8 0,3-16 0,-1-7 0,-5-5 0,0-10 0,-9-3 0,-5-3 0,-7 6 0,-5-2 0,-5 10 0,-1 3 0,-1 9 0,-3 8 0,3 13 0,-9 2 0,6 14 0,3 9 0,0 7 0,0 2 0,4 3 0,3 4 0,7-1 0,-5-9 0,12-2 0,-9-7 0,8-2 0,-8-11 0,10-1-21,-8-5-31,-2-6-31,8-6-1,-9-7 84,4 0-90,-7-6-2,4 3 3</inkml:trace>
        </inkml:traceGroup>
        <inkml:traceGroup>
          <inkml:annotationXML>
            <emma:emma xmlns:emma="http://www.w3.org/2003/04/emma" version="1.0">
              <emma:interpretation id="{460375B1-05F3-483F-8EE4-C032A8FD5B0A}" emma:medium="tactile" emma:mode="ink">
                <msink:context xmlns:msink="http://schemas.microsoft.com/ink/2010/main" type="inkWord" rotatedBoundingBox="22762,7102 23077,7095 23086,7473 22772,7481"/>
              </emma:interpretation>
              <emma:one-of disjunction-type="recognition" id="oneOf90">
                <emma:interpretation id="interp450" emma:lang="ko-KR" emma:confidence="0">
                  <emma:literal>r</emma:literal>
                </emma:interpretation>
                <emma:interpretation id="interp451" emma:lang="ko-KR" emma:confidence="0">
                  <emma:literal>「</emma:literal>
                </emma:interpretation>
                <emma:interpretation id="interp452" emma:lang="ko-KR" emma:confidence="0">
                  <emma:literal>P</emma:literal>
                </emma:interpretation>
                <emma:interpretation id="interp453" emma:lang="ko-KR" emma:confidence="0">
                  <emma:literal>『</emma:literal>
                </emma:interpretation>
                <emma:interpretation id="interp45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17733.4067">20427 4336 33,'8'-2'68,"-8"10"4,0 9 1,0 3-1,-4 6-40,4 8-7,0 2 2,0 9-3,0-2-7,0-7-3,2-4-1,-2-6-1,1-8-1,-1-10-2,0-8 0,1-18-9,-1-8 0,0-5 0,0-4 0,0-7 0,3 2 0,3-2 0,3 5 0,5 3 0,4 6 0,4 6-5,3 6 3,4 9 0,-2 3-1,0 4-3,0 3-7,-3 5-12,-7 4-18,1 6-34,-7-3-2,2 1-5,-5-3-4,0 1 5</inkml:trace>
        </inkml:traceGroup>
        <inkml:traceGroup>
          <inkml:annotationXML>
            <emma:emma xmlns:emma="http://www.w3.org/2003/04/emma" version="1.0">
              <emma:interpretation id="{4B19A9A8-DAC5-4B44-890D-BD9C8BC914D0}" emma:medium="tactile" emma:mode="ink">
                <msink:context xmlns:msink="http://schemas.microsoft.com/ink/2010/main" type="inkWord" rotatedBoundingBox="23056,7119 23742,7102 23752,7504 23066,7521"/>
              </emma:interpretation>
              <emma:one-of disjunction-type="recognition" id="oneOf91">
                <emma:interpretation id="interp455" emma:lang="ko-KR" emma:confidence="0">
                  <emma:literal>e</emma:literal>
                </emma:interpretation>
                <emma:interpretation id="interp456" emma:lang="ko-KR" emma:confidence="0">
                  <emma:literal>으</emma:literal>
                </emma:interpretation>
                <emma:interpretation id="interp457" emma:lang="ko-KR" emma:confidence="0">
                  <emma:literal>오</emma:literal>
                </emma:interpretation>
                <emma:interpretation id="interp458" emma:lang="ko-KR" emma:confidence="0">
                  <emma:literal>t</emma:literal>
                </emma:interpretation>
                <emma:interpretation id="interp45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18107.8075">20737 4464 38,'-14'16'59,"14"-16"6,-1 12 1,1-12-1,15 9-46,6-3-2,9-5 1,7-1 0,13-1-3,-5-8-7,9-6-7,-3-4-4,-4-6-7,-8-1-1,-13-4 2,-10 4 5,-17 3 8,-11 9 6,-19 7 9,-9 7 3,-8 12 5,-6 13 2,3 8-1,-2 6-8,17 5-20,10 4 0,31 2 0,17-7 0,22-3 0,10-12 0,16-6-51,12-6-32,-1-16-4,8-4 87,-32-21-90,4 1-9,-16-15 1</inkml:trace>
        </inkml:traceGroup>
      </inkml:traceGroup>
    </inkml:traceGroup>
    <inkml:traceGroup>
      <inkml:annotationXML>
        <emma:emma xmlns:emma="http://www.w3.org/2003/04/emma" version="1.0">
          <emma:interpretation id="{75364B3B-30AC-49C5-9BC9-556FEF60D330}" emma:medium="tactile" emma:mode="ink">
            <msink:context xmlns:msink="http://schemas.microsoft.com/ink/2010/main" type="paragraph" rotatedBoundingBox="11866,8655 24612,8231 24648,9311 11902,97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9B9380-EC27-4A24-920B-0E821C8121F8}" emma:medium="tactile" emma:mode="ink">
              <msink:context xmlns:msink="http://schemas.microsoft.com/ink/2010/main" type="line" rotatedBoundingBox="11866,8655 24612,8231 24648,9311 11902,9736"/>
            </emma:interpretation>
          </emma:emma>
        </inkml:annotationXML>
        <inkml:traceGroup>
          <inkml:annotationXML>
            <emma:emma xmlns:emma="http://www.w3.org/2003/04/emma" version="1.0">
              <emma:interpretation id="{17F2B234-0731-4F2C-89D3-1033B79DD5AB}" emma:medium="tactile" emma:mode="ink">
                <msink:context xmlns:msink="http://schemas.microsoft.com/ink/2010/main" type="inkWord" rotatedBoundingBox="11988,8719 12014,9327 11892,9332 11866,8724"/>
              </emma:interpretation>
              <emma:one-of disjunction-type="recognition" id="oneOf92">
                <emma:interpretation id="interp460" emma:lang="ko-KR" emma:confidence="0">
                  <emma:literal>i</emma:literal>
                </emma:interpretation>
                <emma:interpretation id="interp461" emma:lang="ko-KR" emma:confidence="0">
                  <emma:literal>「</emma:literal>
                </emma:interpretation>
                <emma:interpretation id="interp462" emma:lang="ko-KR" emma:confidence="0">
                  <emma:literal>ⅰ</emma:literal>
                </emma:interpretation>
                <emma:interpretation id="interp463" emma:lang="ko-KR" emma:confidence="0">
                  <emma:literal>心</emma:literal>
                </emma:interpretation>
                <emma:interpretation id="interp46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119075.0092">9547 6201 0,'-5'-15'58,"5"4"4,-4 0-3,4 3-2,0 8-20,0 0-6,0 0-1,0 12-4,1 11 2,0 4-2,3 5 2,-2 9-1,3-1-5,-1 4-6,2-5-12,-1-3-4,2-6 0,0-7 0,-1-7 0,3-3 0,-9-13 0,14 0-17,-14 0-35,13-24-29,-5 0 0,-5-11-7,3-7-6,-4-12 4</inkml:trace>
          <inkml:trace contextRef="#ctx0" brushRef="#br0" timeOffset="119246.6095">9569 5966 49,'-8'-14'86,"-2"6"-2,10 8-6,-16-10-5,16 10-1,25-9-52,-25 9-11,4 5-8,1 4-8,-5 2-13,7 2-24,7 8-29,-3-4-2,4 0-5,0-4-5,9 3 1</inkml:trace>
        </inkml:traceGroup>
        <inkml:traceGroup>
          <inkml:annotationXML>
            <emma:emma xmlns:emma="http://www.w3.org/2003/04/emma" version="1.0">
              <emma:interpretation id="{8F9E2652-F45C-42FE-B8EC-A5E85C923BF4}" emma:medium="tactile" emma:mode="ink">
                <msink:context xmlns:msink="http://schemas.microsoft.com/ink/2010/main" type="inkWord" rotatedBoundingBox="12199,8936 12854,9003 12817,9367 12161,9299"/>
              </emma:interpretation>
              <emma:one-of disjunction-type="recognition" id="oneOf93">
                <emma:interpretation id="interp465" emma:lang="ko-KR" emma:confidence="0">
                  <emma:literal>n</emma:literal>
                </emma:interpretation>
                <emma:interpretation id="interp466" emma:lang="ko-KR" emma:confidence="0">
                  <emma:literal>난</emma:literal>
                </emma:interpretation>
                <emma:interpretation id="interp467" emma:lang="ko-KR" emma:confidence="0">
                  <emma:literal>란</emma:literal>
                </emma:interpretation>
                <emma:interpretation id="interp468" emma:lang="ko-KR" emma:confidence="0">
                  <emma:literal>江</emma:literal>
                </emma:interpretation>
                <emma:interpretation id="interp469" emma:lang="ko-KR" emma:confidence="0">
                  <emma:literal>ㅦ</emma:literal>
                </emma:interpretation>
              </emma:one-of>
            </emma:emma>
          </inkml:annotationXML>
          <inkml:trace contextRef="#ctx0" brushRef="#br0" timeOffset="119621.0101">9859 6151 1,'9'5'53,"-9"-5"1,0 0 4,9 10 10,-7-36-18,2 41-16,1 7 0,-4 9 2,2 4-1,-3 7-1,0 2-5,-2 0-9,1-2-15,-2-11-5,0 0 0,3-12 0,0-7 0,0-12 0,13-10 0,3-11 0,5-7 0,5-5 0,6-7 0,1 0-10,6 0 1,-1 5 3,1 5 3,-1 11 4,-5 6 4,-1 7 2,-6 6 2,-5 11-3,-9 5-6,-3 3 0,-5 5 0,-4 0 0,0-1 0,-2-1 0,1-29-38,1 28-42,0-7-3,3-2-4,-3-12-5,15 6-3</inkml:trace>
          <inkml:trace contextRef="#ctx0" brushRef="#br0" timeOffset="120525.8117">10174 6337 6,'0'0'35,"4"-10"2,-4 10-22,15-12 2,-15 12 3,0 0 1,7-10 4,-7 10 0,0 0-3,14-7-2,-14 7-3,0 0-3,0 0-4,15-9-4,-15 9-4,0 0 2,0 0 1,0 0 3,0 0 5,4 12 3,-4 2 2,0 3 2,0 3 1,3-2-2,4 5-3,1 1-2,3-7-4,2-1-2,5-10-5,4-6-7,4 0-26,4 0-42,-1-13 0,4-1-7,-2-6-4,2-2-5</inkml:trace>
        </inkml:traceGroup>
        <inkml:traceGroup>
          <inkml:annotationXML>
            <emma:emma xmlns:emma="http://www.w3.org/2003/04/emma" version="1.0">
              <emma:interpretation id="{83202FB0-595A-4396-BDD2-63EE5DA6E5C2}" emma:medium="tactile" emma:mode="ink">
                <msink:context xmlns:msink="http://schemas.microsoft.com/ink/2010/main" type="inkWord" rotatedBoundingBox="13605,8840 15373,8781 15388,9214 13619,9273"/>
              </emma:interpretation>
              <emma:one-of disjunction-type="recognition" id="oneOf94">
                <emma:interpretation id="interp470" emma:lang="ko-KR" emma:confidence="0">
                  <emma:literal>o</emma:literal>
                </emma:interpretation>
                <emma:interpretation id="interp471" emma:lang="ko-KR" emma:confidence="0">
                  <emma:literal>0</emma:literal>
                </emma:interpretation>
                <emma:interpretation id="interp472" emma:lang="ko-KR" emma:confidence="0">
                  <emma:literal>〇</emma:literal>
                </emma:interpretation>
                <emma:interpretation id="interp473" emma:lang="ko-KR" emma:confidence="0">
                  <emma:literal>O</emma:literal>
                </emma:interpretation>
                <emma:interpretation id="interp47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21352.6132">11420 6184 1,'16'-14'50,"-16"14"6,14-14 3,-8 4-20,-1 0 0,-1 0-2,1-1-4,-4-2-3,-1 0-2,0 1-4,-1-1-5,-5 2-5,-1 1-4,-5 4-1,-2 6-2,-5 2 2,-1 14-1,-6 6 0,3 13 2,-3 8 0,4 7 1,9 0-11,8 5 0,5-3 0,18-11 0,13-8 0,8-14 0,10-10 0,7-9 0,1-12 0,-3-11 0,-6-8 0,-12 0 0,-14-4 0,-11-1 0,-11-3 0,-15 4 0,-14 0 0,-8 5 0,-6 4 0,-4 7 0,2 5 0,4 10 0,5 4-42,10 1-40,13 8-2,13-9-4,4 20-4,16-13-1</inkml:trace>
        </inkml:traceGroup>
        <inkml:traceGroup>
          <inkml:annotationXML>
            <emma:emma xmlns:emma="http://www.w3.org/2003/04/emma" version="1.0">
              <emma:interpretation id="{3E8F2704-4537-47DC-A801-3B583F7C0B84}" emma:medium="tactile" emma:mode="ink">
                <msink:context xmlns:msink="http://schemas.microsoft.com/ink/2010/main" type="inkWord" rotatedBoundingBox="14242,8763 14703,9058 14507,9364 14046,9069"/>
              </emma:interpretation>
              <emma:one-of disjunction-type="recognition" id="oneOf95">
                <emma:interpretation id="interp475" emma:lang="ko-KR" emma:confidence="0">
                  <emma:literal>n</emma:literal>
                </emma:interpretation>
                <emma:interpretation id="interp476" emma:lang="ko-KR" emma:confidence="0">
                  <emma:literal>거</emma:literal>
                </emma:interpretation>
                <emma:interpretation id="interp477" emma:lang="ko-KR" emma:confidence="0">
                  <emma:literal>커</emma:literal>
                </emma:interpretation>
                <emma:interpretation id="interp478" emma:lang="ko-KR" emma:confidence="0">
                  <emma:literal>기</emma:literal>
                </emma:interpretation>
                <emma:interpretation id="interp479" emma:lang="ko-KR" emma:confidence="0">
                  <emma:literal>저</emma:literal>
                </emma:interpretation>
              </emma:one-of>
            </emma:emma>
          </inkml:annotationXML>
          <inkml:trace contextRef="#ctx0" brushRef="#br0" timeOffset="121773.8139">11791 6142 0,'29'-8'73,"4"3"2,-10 0-1,5 2 0,-9 3 0,-1 5-40,-4 11-5,-5 5-7,-2 3-3,-7 10-3,0-5 0,-7 8-11,0-9-5,-1 1 0,0-6 0,0-4 0,1-5 0,3-5 0,4-9 0,0 0 0,0-11 0,2-5 0,5-8 0,6-7 0,2-3 0,4-2 0,3 0 0,3 5 0,-2 1 0,1 9 0,2 8 0,-3 8 0,-3 5 0,-2 8 0,-3 11 0,-6 6 0,0 7 0,-4-1 0,-1 4 0,-2-3 0,-2 1 0,1-2 0,-1-8 0,3-2 0,-3-10 0,7 2 0,4-5-78,-11-8-8,18 0-2,-11-9-6,4-3-4</inkml:trace>
        </inkml:traceGroup>
        <inkml:traceGroup>
          <inkml:annotationXML>
            <emma:emma xmlns:emma="http://www.w3.org/2003/04/emma" version="1.0">
              <emma:interpretation id="{A4672E8D-96E2-47BA-9FF1-FC1BDD79E44E}" emma:medium="tactile" emma:mode="ink">
                <msink:context xmlns:msink="http://schemas.microsoft.com/ink/2010/main" type="inkWord" rotatedBoundingBox="14762,8837 15387,8841 15385,9162 14760,9158"/>
              </emma:interpretation>
              <emma:one-of disjunction-type="recognition" id="oneOf96">
                <emma:interpretation id="interp480" emma:lang="ko-KR" emma:confidence="0">
                  <emma:literal>e</emma:literal>
                </emma:interpretation>
                <emma:interpretation id="interp481" emma:lang="ko-KR" emma:confidence="0">
                  <emma:literal>으</emma:literal>
                </emma:interpretation>
                <emma:interpretation id="interp482" emma:lang="ko-KR" emma:confidence="0">
                  <emma:literal>t</emma:literal>
                </emma:interpretation>
                <emma:interpretation id="interp483" emma:lang="ko-KR" emma:confidence="0">
                  <emma:literal>오</emma:literal>
                </emma:interpretation>
                <emma:interpretation id="interp484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122148.2146">12422 6263 8,'0'0'73,"12"0"3,-12 0-2,17 3 0,-8-3-2,-9 0-45,22 0-8,5-5-4,0-2-4,13-4-2,2 2-3,2-7-2,1-3-2,-2-3-3,-3-4-1,-13 1-2,-3 2 0,-19 1 2,-6 4 3,-17 1 3,-8 13 2,-6 4 5,-8 11 2,-3 11 2,3 4-11,5 9-4,7 2 0,10 5 0,7-5 0,11-2 0,14-10 0,13-4 0,12-4 0,9-7 0,9-8 0,5-1 0,-6-2 0,1-1-36,-8 2-51,-10-4-2,-6 2-5,-21-3-4,-12 5-4</inkml:trace>
        </inkml:traceGroup>
        <inkml:traceGroup>
          <inkml:annotationXML>
            <emma:emma xmlns:emma="http://www.w3.org/2003/04/emma" version="1.0">
              <emma:interpretation id="{CE6782AB-7FDB-478E-BFA6-9C67DA52C068}" emma:medium="tactile" emma:mode="ink">
                <msink:context xmlns:msink="http://schemas.microsoft.com/ink/2010/main" type="inkWord" rotatedBoundingBox="16338,9163 16392,8696 16823,8747 16769,9213"/>
              </emma:interpretation>
              <emma:one-of disjunction-type="recognition" id="oneOf97">
                <emma:interpretation id="interp485" emma:lang="ko-KR" emma:confidence="0">
                  <emma:literal>s</emma:literal>
                </emma:interpretation>
                <emma:interpretation id="interp486" emma:lang="ko-KR" emma:confidence="0">
                  <emma:literal>S</emma:literal>
                </emma:interpretation>
                <emma:interpretation id="interp487" emma:lang="ko-KR" emma:confidence="0">
                  <emma:literal>8</emma:literal>
                </emma:interpretation>
                <emma:interpretation id="interp488" emma:lang="ko-KR" emma:confidence="0">
                  <emma:literal>5</emma:literal>
                </emma:interpretation>
                <emma:interpretation id="interp489" emma:lang="ko-KR" emma:confidence="0">
                  <emma:literal>$</emma:literal>
                </emma:interpretation>
              </emma:one-of>
            </emma:emma>
          </inkml:annotationXML>
          <inkml:trace contextRef="#ctx0" brushRef="#br0" timeOffset="125143.4198">14329 6049 46,'4'-20'58,"4"11"1,-8-5 1,5 0-32,2 3 0,1-2-2,-3 5-1,1 0-3,-6 8-2,7-12-2,-7 12-3,0 0-4,-7-4-3,-6 4-2,0 0-3,-8 3-2,-4 1 1,-7 2 0,1 2 0,-6 1 1,2-1 0,1-1 0,1 2 0,8-1-1,4 3-1,10 0 0,8 0-1,7 4 0,16 4-1,11 0 1,9 1 0,7 5 1,3-1 0,2 3 0,-1 0-2,-8 0 2,-9-4 3,-12 3 1,-13-5 3,-9 0 0,-11 0 1,-14-7 0,-4-5 1,-7-2-10,-7-3 0,2 1 0,-2-5 0,8 0 0,-1-3 0,8-2 0,5-2 0,6 4-23,17 3-27,-7-14-32,16 8-2,6-5-3,9 2-7,5-3 7</inkml:trace>
        </inkml:traceGroup>
        <inkml:traceGroup>
          <inkml:annotationXML>
            <emma:emma xmlns:emma="http://www.w3.org/2003/04/emma" version="1.0">
              <emma:interpretation id="{454F9649-3003-4EDE-ADD9-65F8C7888301}" emma:medium="tactile" emma:mode="ink">
                <msink:context xmlns:msink="http://schemas.microsoft.com/ink/2010/main" type="inkWord" rotatedBoundingBox="16992,8754 17409,8963 17230,9322 16812,9112"/>
              </emma:interpretation>
              <emma:one-of disjunction-type="recognition" id="oneOf98">
                <emma:interpretation id="interp490" emma:lang="ko-KR" emma:confidence="0">
                  <emma:literal>u</emma:literal>
                </emma:interpretation>
                <emma:interpretation id="interp491" emma:lang="ko-KR" emma:confidence="0">
                  <emma:literal>다</emma:literal>
                </emma:interpretation>
                <emma:interpretation id="interp492" emma:lang="ko-KR" emma:confidence="0">
                  <emma:literal>a</emma:literal>
                </emma:interpretation>
                <emma:interpretation id="interp493" emma:lang="ko-KR" emma:confidence="0">
                  <emma:literal>디</emma:literal>
                </emma:interpretation>
                <emma:interpretation id="interp49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25580.2206">14556 6150 3,'32'-20'58,"-7"0"8,-8 1 3,-5 2-1,-8 3-34,-4 14-1,-7 0-3,-4 7-1,-3 14-5,1 6-6,-3 4-4,7 9-1,-1 0-2,7 1-2,3-4-3,7-5-1,7-6-1,7-7 1,6-10-2,5-9-1,2-9-1,2-12-3,0-10-4,-3-5-1,-5-4-1,-5-2-1,-8 1 1,-6 4 3,-8 7 0,-2 7 3,-6 10 3,-4 6 1,-2 7 1,1 13 1,-1 5 1,2 8-1,6 1 0,1 7-1,4 0 1,3 0 0,5-1-1,4-4-1,2-1 1,3-4-1,-2-7-2,4-4-2,-1-9-3,3-4-9,-9-7-18,6-11-44,3-4-2,-9-10-5,3-6-1,-8-10-2</inkml:trace>
        </inkml:traceGroup>
        <inkml:traceGroup>
          <inkml:annotationXML>
            <emma:emma xmlns:emma="http://www.w3.org/2003/04/emma" version="1.0">
              <emma:interpretation id="{6D052273-6832-4F7E-9BB1-CB9A1DAE3B86}" emma:medium="tactile" emma:mode="ink">
                <msink:context xmlns:msink="http://schemas.microsoft.com/ink/2010/main" type="inkWord" rotatedBoundingBox="17580,8509 17755,9101 17397,9207 17222,8616"/>
              </emma:interpretation>
              <emma:one-of disjunction-type="recognition" id="oneOf99">
                <emma:interpretation id="interp495" emma:lang="ko-KR" emma:confidence="0">
                  <emma:literal>b</emma:literal>
                </emma:interpretation>
                <emma:interpretation id="interp496" emma:lang="ko-KR" emma:confidence="0">
                  <emma:literal>6</emma:literal>
                </emma:interpretation>
                <emma:interpretation id="interp497" emma:lang="ko-KR" emma:confidence="0">
                  <emma:literal>ⅴ</emma:literal>
                </emma:interpretation>
                <emma:interpretation id="interp498" emma:lang="ko-KR" emma:confidence="0">
                  <emma:literal>Ⅴ</emma:literal>
                </emma:interpretation>
                <emma:interpretation id="interp49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25985.8213">15015 5863 1,'-7'-31'72,"6"11"-2,-7 4-3,8 16-2,-7-10 1,7 20-41,0 18 1,3 8-11,2 12-2,-1 4 2,5 8 1,-4 0-2,8 3-3,-5-6-3,1-9-2,2-6-1,0-11-2,1-6 1,-1-11 0,1-14-2,3-4-2,0-15-2,3-8-4,3-3-1,2-7-1,2 1-1,4 3 0,-3 2 2,-2 10 2,-5 7 2,0 10 5,-5 4 2,-6 11 1,-6 10 1,-6 4 1,-12 5 0,-3 1 1,-7 2 0,-4 0-2,-6-2 0,-1-3-6,1-8 0,3-5-2,6 1-16,0-12-30,12-2-30,15-2-2,-2-13-5,13-3-7,10-6 2</inkml:trace>
        </inkml:traceGroup>
        <inkml:traceGroup>
          <inkml:annotationXML>
            <emma:emma xmlns:emma="http://www.w3.org/2003/04/emma" version="1.0">
              <emma:interpretation id="{325AB803-C36C-48D4-8354-091047F02B74}" emma:medium="tactile" emma:mode="ink">
                <msink:context xmlns:msink="http://schemas.microsoft.com/ink/2010/main" type="inkWord" rotatedBoundingBox="17739,9112 17943,8682 18251,8828 18048,9258"/>
              </emma:interpretation>
              <emma:one-of disjunction-type="recognition" id="oneOf100">
                <emma:interpretation id="interp500" emma:lang="ko-KR" emma:confidence="0">
                  <emma:literal>s</emma:literal>
                </emma:interpretation>
                <emma:interpretation id="interp501" emma:lang="ko-KR" emma:confidence="0">
                  <emma:literal>S</emma:literal>
                </emma:interpretation>
                <emma:interpretation id="interp502" emma:lang="ko-KR" emma:confidence="0">
                  <emma:literal>5</emma:literal>
                </emma:interpretation>
                <emma:interpretation id="interp503" emma:lang="ko-KR" emma:confidence="0">
                  <emma:literal>긍</emma:literal>
                </emma:interpretation>
                <emma:interpretation id="interp50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26313.4219">15685 6078 3,'43'-20'54,"-7"-1"5,-12 4 1,-8-2-1,-12 2-30,-8 12-10,-18 5 1,-13 5 0,-3 5-1,-7 5-1,1 3-2,0 1 0,7 2-2,9 2 1,15-4-3,13 0-3,12-1-2,13 2-2,12 1 1,4 2-1,2-2 0,-3 1-2,-5 1 1,-9-3-1,-15 2 1,-11-3-1,-14-3 1,-14-5 0,-10-1 0,-6-6-4,0-2-6,-2-5-15,5-7-53,13-3-5,9-10-1,18-4-7,6-3-3</inkml:trace>
        </inkml:traceGroup>
        <inkml:traceGroup>
          <inkml:annotationXML>
            <emma:emma xmlns:emma="http://www.w3.org/2003/04/emma" version="1.0">
              <emma:interpretation id="{07FF69D9-71AD-4EAF-9325-9A244CB4E9DA}" emma:medium="tactile" emma:mode="ink">
                <msink:context xmlns:msink="http://schemas.microsoft.com/ink/2010/main" type="inkWord" rotatedBoundingBox="18192,9475 18361,8707 18648,8770 18479,9538"/>
              </emma:interpretation>
              <emma:one-of disjunction-type="recognition" id="oneOf101">
                <emma:interpretation id="interp505" emma:lang="ko-KR" emma:confidence="0">
                  <emma:literal>p</emma:literal>
                </emma:interpretation>
                <emma:interpretation id="interp506" emma:lang="ko-KR" emma:confidence="0">
                  <emma:literal>P</emma:literal>
                </emma:interpretation>
                <emma:interpretation id="interp507" emma:lang="ko-KR" emma:confidence="0">
                  <emma:literal>8</emma:literal>
                </emma:interpretation>
                <emma:interpretation id="interp508" emma:lang="ko-KR" emma:confidence="0">
                  <emma:literal>!</emma:literal>
                </emma:interpretation>
                <emma:interpretation id="interp50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26781.4227">15999 6043 45,'15'0'64,"-6"8"7,-6 5 4,-3 3-1,-3 10-45,1 8 1,1 8-1,1 6 2,0 7-8,3 6-6,2-1-7,4 4-2,-1-5-3,0-8-5,-4 0 0,0-13 0,-2-8 0,-2-11 0,0-19 0,-6 4 0,-1-14 0,-2-11 0,0-11 0,0-7 0,0-11 0,1-6 0,3-6 0,3-4-3,4-2-4,9-3 1,7 4 1,6 5 2,7 8 2,3 10 2,5 11 1,-1 13 0,-3 13 1,-6 9 1,-9 17 0,-9 10 0,-9 8-1,-12 7-1,-13 4-2,-10 0 0,-7-1 0,-4-2 0,-3-12 0,1-2 0,5-14-32,0-7-46,17-6-4,8-9-1,14-4-7,4-11-1</inkml:trace>
        </inkml:traceGroup>
        <inkml:traceGroup>
          <inkml:annotationXML>
            <emma:emma xmlns:emma="http://www.w3.org/2003/04/emma" version="1.0">
              <emma:interpretation id="{86BEF266-EEC1-4970-9BC8-2687B870D77A}" emma:medium="tactile" emma:mode="ink">
                <msink:context xmlns:msink="http://schemas.microsoft.com/ink/2010/main" type="inkWord" rotatedBoundingBox="18859,8777 19241,8991 19065,9305 18683,9091"/>
              </emma:interpretation>
              <emma:one-of disjunction-type="recognition" id="oneOf102">
                <emma:interpretation id="interp510" emma:lang="ko-KR" emma:confidence="0">
                  <emma:literal>a</emma:literal>
                </emma:interpretation>
                <emma:interpretation id="interp511" emma:lang="ko-KR" emma:confidence="0">
                  <emma:literal>요</emma:literal>
                </emma:interpretation>
                <emma:interpretation id="interp512" emma:lang="ko-KR" emma:confidence="0">
                  <emma:literal>디</emma:literal>
                </emma:interpretation>
                <emma:interpretation id="interp513" emma:lang="ko-KR" emma:confidence="0">
                  <emma:literal>원</emma:literal>
                </emma:interpretation>
                <emma:interpretation id="interp514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127265.0236">16567 6109 10,'21'-16'59,"-5"0"7,-6-1 0,-6 3-2,-4 2-30,-11 6 0,-10 6-2,-3 6 0,-7 11-5,0 9-3,-5 4-3,7 6-1,3 0-4,8 5-10,7-8-6,11-1 0,2-8 0,16-8 0,7-8 0,10-5 0,0-7 0,4-9 0,-2-8 0,-4-3-9,-4-7-5,-4 4 3,-7 1 1,-11 0 4,-2 8 4,-5 5 3,0 13 4,0 0 3,-7 1 0,2 13 0,-1 5-2,2 5 1,3 2-1,1 0-3,1 1-3,8-3 0,0-1 0,6 0-11,-1-12-33,4-2-34,7-5-2,-7-5-5,9-7-5,-6-10-2</inkml:trace>
        </inkml:traceGroup>
        <inkml:traceGroup>
          <inkml:annotationXML>
            <emma:emma xmlns:emma="http://www.w3.org/2003/04/emma" version="1.0">
              <emma:interpretation id="{6139D67F-0230-4212-B305-EA2403181A18}" emma:medium="tactile" emma:mode="ink">
                <msink:context xmlns:msink="http://schemas.microsoft.com/ink/2010/main" type="inkWord" rotatedBoundingBox="19322,8752 20278,8889 20228,9235 19272,9099"/>
              </emma:interpretation>
              <emma:one-of disjunction-type="recognition" id="oneOf103">
                <emma:interpretation id="interp515" emma:lang="ko-KR" emma:confidence="0">
                  <emma:literal>나</emma:literal>
                </emma:interpretation>
                <emma:interpretation id="interp516" emma:lang="ko-KR" emma:confidence="0">
                  <emma:literal>난</emma:literal>
                </emma:interpretation>
                <emma:interpretation id="interp517" emma:lang="ko-KR" emma:confidence="0">
                  <emma:literal>닌</emma:literal>
                </emma:interpretation>
                <emma:interpretation id="interp518" emma:lang="ko-KR" emma:confidence="0">
                  <emma:literal>ㄸ</emma:literal>
                </emma:interpretation>
                <emma:interpretation id="interp51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27670.6243">17106 5994 20,'10'-10'67,"-8"0"8,-2 10 4,-15 2-2,-3 45-14,-8-27-27,-1 7-5,0 6-3,1 0-2,8 3-17,4-1-9,14-3 0,6-1 0,17-10 0,12-2 0,13-10 0,9-3 0,10-4 0,6-5 0,2-7 0,-2-10 0,0 0 0,-10-8 0,-12 0 0,-8-3-2,-16 0-5,-13 4 5,-14 2 4,-12 12 3,-15 6-1,-7 7-4,-2 7 0,-1 11 0,3 7 0,7 4 0,11 4 0,14-3 0,11-3 0,16 0 0,13-3 0,8-7 0,9 5 0,5-8-47,-5-9-39,-2-5-3,-9-5-5,-3-7-6,-10-14 5</inkml:trace>
        </inkml:traceGroup>
        <inkml:traceGroup>
          <inkml:annotationXML>
            <emma:emma xmlns:emma="http://www.w3.org/2003/04/emma" version="1.0">
              <emma:interpretation id="{D890CC26-1540-4C34-82B8-2D8617615C3F}" emma:medium="tactile" emma:mode="ink">
                <msink:context xmlns:msink="http://schemas.microsoft.com/ink/2010/main" type="inkWord" rotatedBoundingBox="20917,8354 24612,8231 24640,9101 20945,9224"/>
              </emma:interpretation>
              <emma:one-of disjunction-type="recognition" id="oneOf104">
                <emma:interpretation id="interp520" emma:lang="ko-KR" emma:confidence="0">
                  <emma:literal>아</emma:literal>
                </emma:interpretation>
                <emma:interpretation id="interp521" emma:lang="ko-KR" emma:confidence="0">
                  <emma:literal>업</emma:literal>
                </emma:interpretation>
                <emma:interpretation id="interp522" emma:lang="ko-KR" emma:confidence="0">
                  <emma:literal>임</emma:literal>
                </emma:interpretation>
                <emma:interpretation id="interp523" emma:lang="ko-KR" emma:confidence="0">
                  <emma:literal>여</emma:literal>
                </emma:interpretation>
                <emma:interpretation id="interp524" emma:lang="ko-KR" emma:confidence="0">
                  <emma:literal>하</emma:literal>
                </emma:interpretation>
              </emma:one-of>
            </emma:emma>
          </inkml:annotationXML>
          <inkml:trace contextRef="#ctx0" brushRef="#br0" timeOffset="128731.4261">18835 5974 29,'0'0'45,"2"-16"3,-2 6-26,0 10 4,-18-12 5,4 8 2,-4 4 4,-4 4 0,-5 9-1,-2 5-1,-2 8-1,2 5-5,6 3-7,5 2-4,8-2-6,10-5-3,16-5-3,11-6-4,12-13-2,5-5 0,4-8 0,-1-8 0,-6-7 0,-6 0 0,-15-5 0,-13-1 0,-10 2 0,-14 0 0,-11 4 0,-5 2 0,-3 2 0,3 4 0,0 4 0,10 3-11,2 0-9,21 8-15,0 14-16,11-20-28,16-2-3,7-9-3,12 3-1</inkml:trace>
          <inkml:trace contextRef="#ctx0" brushRef="#br0" timeOffset="129183.8269">18917 6005 49,'-13'-18'84,"8"3"-2,5 3-4,5 0-2,6 0-2,-5 3-60,17 4-2,9 2-6,4 3-4,5 4-9,-2 5-23,-38 4-44,50-2 0,-4-1-6,7 1-5,-6-7-3</inkml:trace>
          <inkml:trace contextRef="#ctx0" brushRef="#br0" timeOffset="128965.4266">19199 5657 27,'22'-12'48,"-16"1"5,-6 11 4,-10 1-19,-4 7-5,-1 7 3,-4 7-3,4 14 0,-5 8 4,8 7-4,2 5-5,5 9-6,5 3-5,3-1-6,9-1-6,0-7-5,4-5 0,2-9 0,-2-8 0,-2-5 0,0-8-3,-12-9-32,-37-7-44,35-8-2,-14-2-4,1-9-6,-10-13-2</inkml:trace>
        </inkml:traceGroup>
        <inkml:traceGroup>
          <inkml:annotationXML>
            <emma:emma xmlns:emma="http://www.w3.org/2003/04/emma" version="1.0">
              <emma:interpretation id="{5141D59C-CCD8-43B7-895F-D6CA4714C141}" emma:medium="tactile" emma:mode="ink">
                <msink:context xmlns:msink="http://schemas.microsoft.com/ink/2010/main" type="inkWord" rotatedBoundingBox="22003,8879 22236,8252 22692,8422 22459,9048"/>
              </emma:interpretation>
              <emma:one-of disjunction-type="recognition" id="oneOf105">
                <emma:interpretation id="interp525" emma:lang="ko-KR" emma:confidence="0">
                  <emma:literal>d</emma:literal>
                </emma:interpretation>
                <emma:interpretation id="interp526" emma:lang="ko-KR" emma:confidence="0">
                  <emma:literal>이</emma:literal>
                </emma:interpretation>
                <emma:interpretation id="interp527" emma:lang="ko-KR" emma:confidence="0">
                  <emma:literal>a</emma:literal>
                </emma:interpretation>
                <emma:interpretation id="interp528" emma:lang="ko-KR" emma:confidence="0">
                  <emma:literal>Q</emma:literal>
                </emma:interpretation>
                <emma:interpretation id="interp52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129636.2277">19957 5931 44,'19'-8'63,"-2"-1"1,-14-2 1,0-2-1,-3-3-43,-10 7-3,-5-4-3,-5 4 3,-4 1 2,-7 7-2,0 3-1,-2 9 0,-3 9 1,3 4-1,2 8-2,8 1-3,9 2-7,9 0-5,6-6 0,15-2 0,11-5 0,10-4 0,6-10 0,3-6 0,5-6 0,-2-12 0,-5-8 0,-7-10 0,-9-8 0,-8-9 0,-7-6 0,-11-5 0,-2 1 0,-5-1 0,-5 6 0,-2 5 0,1 9 0,1 9 0,2 11 0,8 22 0,-11-7 0,9 17 0,1 15 0,1 14 0,0 5 0,1 9 0,2 8 0,3 1 0,-1 3 0,4-4 0,-3-5 0,8-7 0,-1-2-80,-1-17-2,7-9-1,-2-15-7,4-6-5</inkml:trace>
        </inkml:traceGroup>
        <inkml:traceGroup>
          <inkml:annotationXML>
            <emma:emma xmlns:emma="http://www.w3.org/2003/04/emma" version="1.0">
              <emma:interpretation id="{96AEB2A4-5E86-4A31-9F06-6D8B05950920}" emma:medium="tactile" emma:mode="ink">
                <msink:context xmlns:msink="http://schemas.microsoft.com/ink/2010/main" type="inkWord" rotatedBoundingBox="22690,8504 22718,8933 22671,8936 22643,8507"/>
              </emma:interpretation>
              <emma:one-of disjunction-type="recognition" id="oneOf106">
                <emma:interpretation id="interp530" emma:lang="ko-KR" emma:confidence="0">
                  <emma:literal>i</emma:literal>
                </emma:interpretation>
                <emma:interpretation id="interp531" emma:lang="ko-KR" emma:confidence="0">
                  <emma:literal>ⅰ</emma:literal>
                </emma:interpretation>
                <emma:interpretation id="interp532" emma:lang="ko-KR" emma:confidence="0">
                  <emma:literal>`</emma:literal>
                </emma:interpretation>
                <emma:interpretation id="interp533" emma:lang="ko-KR" emma:confidence="0">
                  <emma:literal>「</emma:literal>
                </emma:interpretation>
                <emma:interpretation id="interp53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29854.6281">20354 5863 32,'3'-10'76,"-3"10"2,0 6 0,0 2-2,0 10-1,-29 5-51,27 8-9,2 0 0,0 4-1,0-1-4,5-6-3,0 0-4,2-6-3,1-5-11,-8-17-30,9 3-35,-3-14-3,-3-15-5,0-7-5,-3-9-1</inkml:trace>
          <inkml:trace contextRef="#ctx0" brushRef="#br0" timeOffset="129979.4283">20354 5863 42,'-11'-91'92,"1"65"-3,8 11-5,-7 3-4,9 12-4,-9-10-42,9 10-20,0 0-14,0 12-20,2 5-57,1 2-2,7 1-2,-3 1-6,7 3-4</inkml:trace>
        </inkml:traceGroup>
        <inkml:traceGroup>
          <inkml:annotationXML>
            <emma:emma xmlns:emma="http://www.w3.org/2003/04/emma" version="1.0">
              <emma:interpretation id="{0B8AE89B-67C1-4525-B83D-10F28B73A36E}" emma:medium="tactile" emma:mode="ink">
                <msink:context xmlns:msink="http://schemas.microsoft.com/ink/2010/main" type="inkWord" rotatedBoundingBox="22877,8606 23439,8647 23415,8982 22852,8941"/>
              </emma:interpretation>
              <emma:one-of disjunction-type="recognition" id="oneOf107">
                <emma:interpretation id="interp535" emma:lang="ko-KR" emma:confidence="0">
                  <emma:literal>m</emma:literal>
                </emma:interpretation>
                <emma:interpretation id="interp536" emma:lang="ko-KR" emma:confidence="0">
                  <emma:literal>쩌</emma:literal>
                </emma:interpretation>
                <emma:interpretation id="interp537" emma:lang="ko-KR" emma:confidence="0">
                  <emma:literal>꺼</emma:literal>
                </emma:interpretation>
                <emma:interpretation id="interp538" emma:lang="ko-KR" emma:confidence="0">
                  <emma:literal>머</emma:literal>
                </emma:interpretation>
                <emma:interpretation id="interp539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130587.8294">20584 5846 25,'3'14'69,"-2"3"4,-1 5 2,0 4-2,-2 10-27,-3-5-12,0 2-6,-1-2-7,-2-5-6,0-4-1,0-4-3,2-6-4,-2-6 0,8-6-2,-13-10-2,12-8-2,1-7-2,4-3-2,3-3-1,5 0-1,5 0-1,4 2 1,2 9 1,1 6 2,-1 8 3,2 6 2,-3 4 0,0 9 3,-3 5-1,-6 8 2,-2 3-1,-5 2-3,-4 0-3,-2-3 0,-4-2 0,-3-4 0,1-8 0,6-14 0,-15 7 0,10-13 0,2-9 0,3-6 0,0-5 0,3-5 0,5-3 0,2-1 0,5 1-3,1 3-4,5 3 1,1 4 3,0 6 2,4 11 3,-2 6 2,-1 2 1,3 12 0,-5 5-1,-2 10-4,-1 5 0,-1 5 0,-4-3 0,-2 1 0,-1 2 0,-4-7 0,1 0 0,-7-8-26,0-8-54,2-6-3,-2-9-5,6-5-4,-3-14-5</inkml:trace>
        </inkml:traceGroup>
        <inkml:traceGroup>
          <inkml:annotationXML>
            <emma:emma xmlns:emma="http://www.w3.org/2003/04/emma" version="1.0">
              <emma:interpretation id="{03D7F21F-6B22-4342-9101-847623842234}" emma:medium="tactile" emma:mode="ink">
                <msink:context xmlns:msink="http://schemas.microsoft.com/ink/2010/main" type="inkWord" rotatedBoundingBox="23644,8603 24111,8559 24133,8802 23666,8845"/>
              </emma:interpretation>
              <emma:one-of disjunction-type="recognition" id="oneOf108">
                <emma:interpretation id="interp540" emma:lang="ko-KR" emma:confidence="0">
                  <emma:literal>=</emma:literal>
                </emma:interpretation>
                <emma:interpretation id="interp541" emma:lang="ko-KR" emma:confidence="0">
                  <emma:literal>二</emma:literal>
                </emma:interpretation>
                <emma:interpretation id="interp542" emma:lang="ko-KR" emma:confidence="0">
                  <emma:literal>느</emma:literal>
                </emma:interpretation>
                <emma:interpretation id="interp543" emma:lang="ko-KR" emma:confidence="0">
                  <emma:literal>z</emma:literal>
                </emma:interpretation>
                <emma:interpretation id="interp54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31133.8303">21320 5817 11,'0'0'79,"0"0"5,-8-2-1,8 2-3,-7-10-1,7 10-42,0 0-8,11 0-8,7 0-13,1 1-8,7-1 0,5 0 0,2 0 0,3 0 0,4-1 0,-5 0 0,0 0 0,-8-3 0,4 4-6,-6 6-75,-8-6-1,-3 3-3,-14-3-6,0 0-5</inkml:trace>
          <inkml:trace contextRef="#ctx0" brushRef="#br0" timeOffset="131305.4307">21374 5992 46,'-24'21'87,"9"-5"-1,12-6-6,9-6-2,12-4-1,4 0-54,12-7-13,11 2-6,1-4-13,8 2-33,0-1-35,-6-1-1,2-2-4,-9-6-6,-1 3-2</inkml:trace>
        </inkml:traceGroup>
        <inkml:traceGroup>
          <inkml:annotationXML>
            <emma:emma xmlns:emma="http://www.w3.org/2003/04/emma" version="1.0">
              <emma:interpretation id="{B76464B4-EEE7-4C05-8482-AB22B5055D8E}" emma:medium="tactile" emma:mode="ink">
                <msink:context xmlns:msink="http://schemas.microsoft.com/ink/2010/main" type="inkWord" rotatedBoundingBox="24592,8382 24643,8965 24188,9005 24137,8422"/>
              </emma:interpretation>
              <emma:one-of disjunction-type="recognition" id="oneOf109">
                <emma:interpretation id="interp545" emma:lang="ko-KR" emma:confidence="0">
                  <emma:literal>3</emma:literal>
                </emma:interpretation>
                <emma:interpretation id="interp546" emma:lang="ko-KR" emma:confidence="0">
                  <emma:literal>s</emma:literal>
                </emma:interpretation>
                <emma:interpretation id="interp547" emma:lang="ko-KR" emma:confidence="0">
                  <emma:literal>S</emma:literal>
                </emma:interpretation>
                <emma:interpretation id="interp548" emma:lang="ko-KR" emma:confidence="0">
                  <emma:literal>j</emma:literal>
                </emma:interpretation>
                <emma:interpretation id="interp54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31882.6317">21966 5684 11,'-13'-6'57,"13"6"8,-13-8 3,13 8-2,-34-13-34,34 13-2,0 0-2,0 0 1,0-8-5,0 8-6,0 0-3,1-10-2,-1 10-2,10-10-2,-1 7-3,5-2-1,6 0-2,3 1 0,5-2 0,2 5 0,4 1-1,-1 4 2,0 5 0,-4 3-2,-8 7-2,-3 2 0,-11 5 0,-7 1 0,-4-1 0,-9 3 0,-2-5 0,-1 0 0,0-3 0,4-3 0,8-2 0,7 3 0,12-2 0,7-3 0,5 4 0,4 1 0,-4 1 0,-5 2 0,-12 1 0,-13 3 0,-24 0 0,-15-3 0,-11-1 0,-11-2 0,1 4 0,9-5-37,-5-11-47,17-8-4,12-13-4,21-1-7,9-18-2</inkml:trace>
        </inkml:traceGroup>
      </inkml:traceGroup>
    </inkml:traceGroup>
    <inkml:traceGroup>
      <inkml:annotationXML>
        <emma:emma xmlns:emma="http://www.w3.org/2003/04/emma" version="1.0">
          <emma:interpretation id="{FED2E13C-3816-417C-A9E9-84EE8DC780B2}" emma:medium="tactile" emma:mode="ink">
            <msink:context xmlns:msink="http://schemas.microsoft.com/ink/2010/main" type="paragraph" rotatedBoundingBox="11497,10787 19020,10446 19072,11586 11549,119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F5617FA-7710-4C86-9B00-7CB143D7A1E8}" emma:medium="tactile" emma:mode="ink">
              <msink:context xmlns:msink="http://schemas.microsoft.com/ink/2010/main" type="line" rotatedBoundingBox="11497,10787 19020,10446 19072,11586 11549,11927">
                <msink:destinationLink direction="with" ref="{5F42F414-EE6E-41E6-8B76-9F2AC93D7577}"/>
                <msink:destinationLink direction="with" ref="{DDEC0781-46BD-4827-AAE6-6A3209F9D44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AAC5496-F480-4388-903D-F02564591FAF}" emma:medium="tactile" emma:mode="ink">
                <msink:context xmlns:msink="http://schemas.microsoft.com/ink/2010/main" type="inkWord" rotatedBoundingBox="11315,11567 11871,10545 12663,10975 12108,11998"/>
              </emma:interpretation>
              <emma:one-of disjunction-type="recognition" id="oneOf110">
                <emma:interpretation id="interp550" emma:lang="ko-KR" emma:confidence="0">
                  <emma:literal>앍</emma:literal>
                </emma:interpretation>
                <emma:interpretation id="interp551" emma:lang="ko-KR" emma:confidence="0">
                  <emma:literal>와</emma:literal>
                </emma:interpretation>
                <emma:interpretation id="interp552" emma:lang="ko-KR" emma:confidence="0">
                  <emma:literal>앎</emma:literal>
                </emma:interpretation>
                <emma:interpretation id="interp553" emma:lang="ko-KR" emma:confidence="0">
                  <emma:literal>압</emma:literal>
                </emma:interpretation>
                <emma:interpretation id="interp554" emma:lang="ko-KR" emma:confidence="0">
                  <emma:literal>암</emma:literal>
                </emma:interpretation>
              </emma:one-of>
            </emma:emma>
          </inkml:annotationXML>
          <inkml:trace contextRef="#ctx0" brushRef="#br1" timeOffset="169931.0985">9482 8418 36,'0'0'46,"0"0"6,0-51-23,0 51 1,0 0-1,0-10-2,0 10-4,0 0-2,6-8-3,-6 8-3,5-8-6,-5 8-2,5-13 0,-3 4 0,-2-2 0,2-6 1,-2 3-1,-2-3 0,0 3-2,-5-4-1,-2 2-1,1 4-1,-4 3 0,-1 4-2,-5 1 0,0 4 0,-2 2 2,-4 5 1,-3 6 2,-1 9 4,1 1 0,-4 7 2,5 2 0,4 1 1,6-2-2,5 2-2,9-6-1,4-9-3,14-7 0,6-6-2,13-5 0,2-6 0,4-4-2,2-5-1,-2-3-2,-4 2 1,-5 2-1,-7 4-1,-6 3 0,-9 5 1,-10 2 2,4 13 0,-8 8 3,-6 6 2,-6 9 1,-1 11 2,-5 4 1,3 11-3,-2 5-5,5 1 0,2-5 0,7-5 0,7-5 0,4-14 0,11-9 0,9-15 0,7-15 0,4-6 0,2-12 0,-4-8 0,0-4 0,-8-2 0,-7-2 0,-8 1 0,-10 6 0,-5-1 0,-11 6 0,-2 3 0,-4 5 0,-4 2 0,0 4 0,1 2 0,5 5 0,1 0-28,8 0-54,11 1-4,0 0-1,0 0-6,11-15-3</inkml:trace>
          <inkml:trace contextRef="#ctx0" brushRef="#br1" timeOffset="170149.4989">9781 8671 29,'27'10'84,"-3"7"-1,-2 0-1,-4 5-4,-4 0 1,-3 6-49,-3 5-6,-2-4-10,-6-2-6,0-3-8,0-4 0,0-7 0,-1-4 0,1-9 0,0 0-40,0 0-38,-3-9-4,0-15-1,3-5-9,-3-9-2</inkml:trace>
          <inkml:trace contextRef="#ctx0" brushRef="#br1" timeOffset="170586.2997">9955 8087 23,'0'0'66,"3"-14"7,-3 14-3,0-10-1,0 10-30,0 0-2,-3 14-6,2 3-7,-1 4-6,0 1-3,2 7-1,-2 1-3,2-1-3,0-1-3,0-3-1,3-2-2,1-2-4,-1-4-5,0-7-15,-1-1-23,-2-9-32,0 0-1,0 0-7,0-12-4,-2-7 1</inkml:trace>
          <inkml:trace contextRef="#ctx0" brushRef="#br1" timeOffset="170851.5001">9773 8120 17,'-12'-5'59,"3"2"5,9 3-1,-9-7 0,20 3-31,-11 4-3,21-5-3,1 2-4,4 1-1,10 2-3,2 0-1,8 0-3,-5 2-2,4 3-3,-6-2-3,-2 3-4,-11-2-13,-3-1-21,23 5-42,-46-8 1,17 2-6,-17-2-4,0-5-4</inkml:trace>
        </inkml:traceGroup>
        <inkml:traceGroup>
          <inkml:annotationXML>
            <emma:emma xmlns:emma="http://www.w3.org/2003/04/emma" version="1.0">
              <emma:interpretation id="{92FB9280-EDA3-4D59-A34D-76E1B3FD0C61}" emma:medium="tactile" emma:mode="ink">
                <msink:context xmlns:msink="http://schemas.microsoft.com/ink/2010/main" type="inkWord" rotatedBoundingBox="13241,11087 13310,11535 12867,11603 12798,11156"/>
              </emma:interpretation>
              <emma:one-of disjunction-type="recognition" id="oneOf111">
                <emma:interpretation id="interp555" emma:lang="ko-KR" emma:confidence="0">
                  <emma:literal>a</emma:literal>
                </emma:interpretation>
                <emma:interpretation id="interp556" emma:lang="ko-KR" emma:confidence="0">
                  <emma:literal>요</emma:literal>
                </emma:interpretation>
                <emma:interpretation id="interp557" emma:lang="ko-KR" emma:confidence="0">
                  <emma:literal>니</emma:literal>
                </emma:interpretation>
                <emma:interpretation id="interp558" emma:lang="ko-KR" emma:confidence="0">
                  <emma:literal>u</emma:literal>
                </emma:interpretation>
                <emma:interpretation id="interp55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174049.5057">10743 8463 8,'0'0'48,"0"0"6,-13 3 0,13-3-23,0-7-5,0 7-3,5-10-3,-5 10-2,10-14-3,-10 14-3,13-18 0,-8 9-1,0-1 0,-2 0-2,0-1-1,-3 0 2,0 2-3,-2-2 1,-2 2-4,4 9-2,-15-13 0,3 9-1,1 3-1,-5 1 1,0 6 0,-6 6 3,0 6 4,-4 7 4,2 5 1,-3 8 1,5-1 2,2 6-1,5-4-1,5 2-3,8-7-3,2-5-8,9-6 0,8-11 0,5-6 0,4-6 0,2-4 0,2-14 0,-4-4 0,2-4 0,-8-5 0,-2 0 0,-7-1 0,-4 6 0,-3 2 0,-4 8 0,0 16 0,0 0 0,-1 5 0,1 16 0,0 1 0,0 5 0,10 4 0,2-2 0,5-4 0,0-3 0,8-6 0,1 2 0,-2-7 0,1 1 0,-5-9-8,-4 2-73,-1 2-3,-15-7-2,12 1-7,-12-1-4</inkml:trace>
        </inkml:traceGroup>
        <inkml:traceGroup>
          <inkml:annotationXML>
            <emma:emma xmlns:emma="http://www.w3.org/2003/04/emma" version="1.0">
              <emma:interpretation id="{A0F6DFAE-0988-4E3D-A07D-511E07A2126A}" emma:medium="tactile" emma:mode="ink">
                <msink:context xmlns:msink="http://schemas.microsoft.com/ink/2010/main" type="inkWord" rotatedBoundingBox="14587,10647 16074,10580 16124,11690 14637,11758"/>
              </emma:interpretation>
              <emma:one-of disjunction-type="recognition" id="oneOf112">
                <emma:interpretation id="interp560" emma:lang="ko-KR" emma:confidence="0">
                  <emma:literal>하</emma:literal>
                </emma:interpretation>
                <emma:interpretation id="interp561" emma:lang="ko-KR" emma:confidence="0">
                  <emma:literal>와</emma:literal>
                </emma:interpretation>
                <emma:interpretation id="interp562" emma:lang="ko-KR" emma:confidence="0">
                  <emma:literal>임</emma:literal>
                </emma:interpretation>
                <emma:interpretation id="interp563" emma:lang="ko-KR" emma:confidence="0">
                  <emma:literal>타</emma:literal>
                </emma:interpretation>
                <emma:interpretation id="interp564" emma:lang="ko-KR" emma:confidence="0">
                  <emma:literal>엇</emma:literal>
                </emma:interpretation>
              </emma:one-of>
            </emma:emma>
          </inkml:annotationXML>
          <inkml:trace contextRef="#ctx0" brushRef="#br1" timeOffset="176919.9108">12505 8195 7,'-5'-4'44,"5"4"3,0 0 4,0 0-22,0 0-3,0 0-1,0 0 0,2-9-1,-2 9-3,9-3-3,-9 3-1,10-2-3,-10 2-4,11-6 0,-11 6-4,7-11 0,-7 11 0,4-18-2,-3 8-1,-1-5-1,0 2-1,0-2 0,-1-1-1,-3 1 1,1 3-1,-4 1 1,-1 2-1,-4 5 1,-1 4 2,-7 1 2,-1 8 1,-4 4 3,-4 3 3,0 4 0,2 4 2,-1 3-1,6-1-1,8 3-2,3 0-3,8-3-1,3 0-4,13-7-2,8-4 0,7-5 0,4-4 0,1-6 0,3-4 0,0-6 0,-7-3 0,0 1 0,-9 2-3,-2 5 0,-8 5 1,-10 0 1,1 20 2,-6 5 2,-8 12 0,-3 12-1,-3 11-2,-3 6 0,1 1 0,9 7 0,2-4 0,7-3 0,5-11 0,10-12 0,10-12 0,7-19 0,5-8 0,-2-9 0,0-14 0,-3-7 0,-6-4 0,-5-5 0,-10-2 0,-6 3 0,-9 2 0,-11 0 0,-6 3 0,-4 5 0,-1 2 0,-3 7 0,2 4 0,3 7 0,7 0 0,7 3 0,2 2-17,11-2-39,0 10-28,0-10-2,22 4-4,-8-6-1,10 0 4</inkml:trace>
          <inkml:trace contextRef="#ctx0" brushRef="#br1" timeOffset="177216.3113">12936 8451 22,'0'0'62,"0"0"12,0 4 6,0 9-1,-3 1-34,2 5-3,1 6-2,0 1-3,4 4-7,-4-2-30,5 2 0,-3-4 0,3-7 0,2 1 0,-4-5 0,-3-15 0,8 15 0,31-13-68,-39-2-16,0-12-2,0-8-6,0-3-6</inkml:trace>
          <inkml:trace contextRef="#ctx0" brushRef="#br1" timeOffset="179805.9159">12844 7887 13,'-21'-10'65,"4"2"8,2-5 1,7 4-3,0 0-35,8 9-3,0-9-2,0 9-6,18-4-6,4 4-6,1 0-2,7 0 0,5 4-1,-1 1-1,1-1-3,-2 2-1,-4-2-2,-5 1-4,-3-2-4,-3 4-15,-7-1-24,-1-6-34,4 2 0,-14-2-7,16-2-4,-12-7 1</inkml:trace>
          <inkml:trace contextRef="#ctx0" brushRef="#br1" timeOffset="179556.3154">12991 7877 35,'0'-13'59,"1"0"6,-1 0 1,0 3-25,0 2-5,0 8-6,0 0-3,0 0 1,0 0-6,0 19-3,-1 2-2,1 6-3,-4 0-1,4 6 1,-3-5-2,3 1-5,0-4-1,4-6-6,-1-4 0,2-2 0,0-4 0,-5-9 0,9 8 0,-9-8-13,0 0-22,6-5-17,-5-4-27,-1-6-3,0 0-5,-8-4-2</inkml:trace>
        </inkml:traceGroup>
        <inkml:traceGroup>
          <inkml:annotationXML>
            <emma:emma xmlns:emma="http://www.w3.org/2003/04/emma" version="1.0">
              <emma:interpretation id="{FC51AF8D-46EB-4BBF-965E-A3AFEC64DC3F}" emma:medium="tactile" emma:mode="ink">
                <msink:context xmlns:msink="http://schemas.microsoft.com/ink/2010/main" type="inkWord" rotatedBoundingBox="15903,10743 16138,11298 15866,11413 15631,10858"/>
              </emma:interpretation>
              <emma:one-of disjunction-type="recognition" id="oneOf113">
                <emma:interpretation id="interp565" emma:lang="ko-KR" emma:confidence="0">
                  <emma:literal>b</emma:literal>
                </emma:interpretation>
                <emma:interpretation id="interp566" emma:lang="ko-KR" emma:confidence="0">
                  <emma:literal>능</emma:literal>
                </emma:interpretation>
                <emma:interpretation id="interp567" emma:lang="ko-KR" emma:confidence="0">
                  <emma:literal>5</emma:literal>
                </emma:interpretation>
                <emma:interpretation id="interp568" emma:lang="ko-KR" emma:confidence="0">
                  <emma:literal>S</emma:literal>
                </emma:interpretation>
                <emma:interpretation id="interp569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180445.517">13443 8008 36,'0'-11'62,"0"11"7,0 0 5,0 0 0,1 11-32,-1 7-3,0 8-7,0 6-3,0 7-1,0 7-5,0 1-20,3 3-3,1-4 0,2-4 0,1-5 0,-2-7 0,1-6 0,-4-10 0,3-5 0,-5-9 0,5-5 0,-2-8 0,1-3 0,3-7 0,3 0 0,2 0 0,4 0 0,6 5 0,3 6 0,4 6 0,-1 6 0,2 9 0,-4 6 0,-1 7 0,-1 5 0,-13 2 0,-5 4 0,-7-5 0,-10 1 0,-8-6 0,-6-5 0,-5-6 0,-8-6 0,8-4 0,-3-2 0,5-3 0,4-5 0,6 4 0,23-1-67,-16-3-21,11 8-1,-15-10-6,15 10-2</inkml:trace>
        </inkml:traceGroup>
        <inkml:traceGroup>
          <inkml:annotationXML>
            <emma:emma xmlns:emma="http://www.w3.org/2003/04/emma" version="1.0">
              <emma:interpretation id="{2FCE78AA-A4B4-4565-9DC3-681A8A93EEB3}" emma:medium="tactile" emma:mode="ink">
                <msink:context xmlns:msink="http://schemas.microsoft.com/ink/2010/main" type="inkWord" rotatedBoundingBox="17215,11460 17727,10229 18547,10570 18035,11801"/>
              </emma:interpretation>
              <emma:one-of disjunction-type="recognition" id="oneOf114">
                <emma:interpretation id="interp570" emma:lang="ko-KR" emma:confidence="0">
                  <emma:literal>업</emma:literal>
                </emma:interpretation>
                <emma:interpretation id="interp571" emma:lang="ko-KR" emma:confidence="0">
                  <emma:literal>臼</emma:literal>
                </emma:interpretation>
                <emma:interpretation id="interp572" emma:lang="ko-KR" emma:confidence="0">
                  <emma:literal>江</emma:literal>
                </emma:interpretation>
                <emma:interpretation id="interp573" emma:lang="ko-KR" emma:confidence="0">
                  <emma:literal>卄</emma:literal>
                </emma:interpretation>
                <emma:interpretation id="interp57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196919.1459">15637 8365 51,'0'0'56,"-10"-2"-2,10-11 0,11 6-33,-1 0-3,9 1-3,0-1-3,8 2-1,-4 2-1,6 2 0,-10 1 3,-2 5 2,-7 7 2,-8 6 2,-4 5 1,-12 3 0,-4 4 0,-6 1 0,2-3-4,-1-2-1,2-4-4,6-6-1,8-2-7,7-14-3,10 10 0,8-10 0,8 0 0,3 0 0,4 0 0,0-4 0,0 3 0,-5 1-30,-48-1-51,36-1-3,-16 2-3,6-11-7,-8-2 0</inkml:trace>
          <inkml:trace contextRef="#ctx0" brushRef="#br1" timeOffset="198011.1478">15682 7757 10,'-19'1'60,"8"-1"5,-4 0 1,15 0-4,-18 0-36,18 0-1,0 0 1,0 0-1,8-3-4,6 1-3,9-2-1,2-1 1,10-3 0,1 3-2,6-2-4,1 0-5,2 3-1,-6 0-3,-5 0 0,-5 3-2,-5 1-3,-5 0-4,-9 0-8,-10 0-18,1 11-17,-45-2-29,36-2-2,-14-5-6,-2 4-1</inkml:trace>
          <inkml:trace contextRef="#ctx0" brushRef="#br1" timeOffset="198213.9482">15833 7746 23,'0'0'68,"-10"11"10,7-2 0,2 7-1,2 3-36,2 4-3,-2 3-5,3 4-3,-2-2-12,1-1-6,-3-1-4,1-3-3,-1-3-3,1-4-4,-1-6-10,2 0-16,-1-1-22,-1-9-27,0 0-3,12-1-6,0-8-5,-3-8 6</inkml:trace>
          <inkml:trace contextRef="#ctx0" brushRef="#br1" timeOffset="196217.1447">15370 8194 36,'8'-10'41,"0"3"3,-8 7-27,15-16-4,-6 8 0,-1-3 1,-1 4 0,0-5-1,-2 0 2,1-1 0,-4 0 1,0-2 0,-2 1-1,-3-1-1,-3 6-2,-2-5-1,-3 7-2,-4 0-2,-4 4-2,-3-2 1,-5 3 0,0 2 2,-1 0 2,-2 0-1,1 0 1,4 6 0,5-2-2,3 4 0,5-2-2,5 3-2,7-9-1,-3 15-1,3-15 0,10 11 0,3-7 0,5 2 1,3-1-1,2 2 0,2 2 0,0 4 0,-6 2 1,1 8 2,-5 7 1,-8 9 1,-7 10 0,-3 9 1,-9 6 1,-4 6-2,1 2 0,3-2-2,1-3-5,7-6 0,4-11 0,9-11 0,12-11 0,7-14 0,5-9 0,2-8 0,1-12 0,-3-10 0,-2-7 0,-8-3 0,-6-3 0,-8 3 0,-9-5 0,-4 8 0,-10 1 0,-4 5 0,-4 8 0,2 4 0,-4 5 0,6 7 0,-1 4 0,5 8-42,9 4-39,1-4-3,8 3-5,7-5-4,8 1-3</inkml:trace>
        </inkml:traceGroup>
        <inkml:traceGroup>
          <inkml:annotationXML>
            <emma:emma xmlns:emma="http://www.w3.org/2003/04/emma" version="1.0">
              <emma:interpretation id="{698BD0B5-641C-4546-9584-2096395C88A4}" emma:medium="tactile" emma:mode="ink">
                <msink:context xmlns:msink="http://schemas.microsoft.com/ink/2010/main" type="inkWord" rotatedBoundingBox="18896,10823 19059,11289 18684,11419 18522,10954"/>
              </emma:interpretation>
              <emma:one-of disjunction-type="recognition" id="oneOf115">
                <emma:interpretation id="interp575" emma:lang="ko-KR" emma:confidence="0">
                  <emma:literal>C</emma:literal>
                </emma:interpretation>
                <emma:interpretation id="interp576" emma:lang="ko-KR" emma:confidence="0">
                  <emma:literal>c</emma:literal>
                </emma:interpretation>
                <emma:interpretation id="interp577" emma:lang="ko-KR" emma:confidence="0">
                  <emma:literal>오</emma:literal>
                </emma:interpretation>
                <emma:interpretation id="interp578" emma:lang="ko-KR" emma:confidence="0">
                  <emma:literal>으</emma:literal>
                </emma:interpretation>
                <emma:interpretation id="interp579" emma:lang="ko-KR" emma:confidence="0">
                  <emma:literal>(</emma:literal>
                </emma:interpretation>
              </emma:one-of>
            </emma:emma>
          </inkml:annotationXML>
          <inkml:trace contextRef="#ctx0" brushRef="#br1" timeOffset="210569.1699">16495 8128 16,'0'0'49,"7"-10"7,-7 10 1,4-14-21,-4 14-3,6-10-1,-6 10-2,4-9-3,-4 9-3,0 0-4,0-11-2,0 11-6,-4-11-3,4 11-3,-18-3-2,3 2 3,0 1 0,-7 7 3,-4 7 2,-1 5 0,0 9 3,-2 3-1,4 9-9,3 1-5,5 1 0,11 4 0,6-2 0,9-5 0,12-4 0,11-12 0,9-6 0,11-4 0,2-7 0,3-6 0,-4-1 0,-5-3 0,-10-1 0,-7 2 0,-10 3-72,-21 0-15,0 0 0,-7 0-6,-9 0-4</inkml:trace>
        </inkml:traceGroup>
      </inkml:traceGroup>
    </inkml:traceGroup>
    <inkml:traceGroup>
      <inkml:annotationXML>
        <emma:emma xmlns:emma="http://www.w3.org/2003/04/emma" version="1.0">
          <emma:interpretation id="{33A93651-66F4-4C18-B532-A51C1D2C22A7}" emma:medium="tactile" emma:mode="ink">
            <msink:context xmlns:msink="http://schemas.microsoft.com/ink/2010/main" type="paragraph" rotatedBoundingBox="14455,12641 18980,12290 19065,13374 14540,1372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A8F0C9E-775B-4887-B9B7-1B9DC5D7A2D7}" emma:medium="tactile" emma:mode="ink">
              <msink:context xmlns:msink="http://schemas.microsoft.com/ink/2010/main" type="line" rotatedBoundingBox="14455,12641 18980,12290 19065,13374 14540,13726">
                <msink:destinationLink direction="with" ref="{5F42F414-EE6E-41E6-8B76-9F2AC93D7577}"/>
                <msink:destinationLink direction="with" ref="{DDEC0781-46BD-4827-AAE6-6A3209F9D44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7424459-BB6A-4A67-B6A6-AA196194167F}" emma:medium="tactile" emma:mode="ink">
                <msink:context xmlns:msink="http://schemas.microsoft.com/ink/2010/main" type="inkWord" rotatedBoundingBox="14769,12776 14815,13708 14521,13723 14476,12790"/>
              </emma:interpretation>
              <emma:one-of disjunction-type="recognition" id="oneOf116">
                <emma:interpretation id="interp580" emma:lang="ko-KR" emma:confidence="0">
                  <emma:literal>웅</emma:literal>
                </emma:interpretation>
                <emma:interpretation id="interp581" emma:lang="ko-KR" emma:confidence="0">
                  <emma:literal>동</emma:literal>
                </emma:interpretation>
                <emma:interpretation id="interp582" emma:lang="ko-KR" emma:confidence="0">
                  <emma:literal>옹</emma:literal>
                </emma:interpretation>
                <emma:interpretation id="interp583" emma:lang="ko-KR" emma:confidence="0">
                  <emma:literal>응</emma:literal>
                </emma:interpretation>
                <emma:interpretation id="interp58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214391.1766">12332 10206 5,'0'0'49,"0"0"5,0 0 2,0 0-20,0 0-5,0 0 1,0 0-5,0 0-1,0 0-2,0 0-6,10-4-2,-10 4-3,12-13-4,-3 0-3,-1 0-2,1-4-2,1-3-2,-2-5 0,1 4 1,-5-3-1,-1 3-1,-3 0 1,-3 6-1,-7 3 0,-1 6-1,-5 6 2,-6 2 2,-1 10 1,-4 6 2,-1 11-5,2 3 9,-3 2 1,6 2 0,2 1 0,7-2 0,5-2-1,9-6-2,0-8-2,7-4-2,8-5-1,7-7 0,4-3-2,6-10-1,-2-2-1,2-3 0,-1-2 0,-3-1-1,-7 3-1,-3 4 0,-5 7 4,-13 4 3,4 12 1,-9 14 4,-10 9 0,-3 12 2,-1 9-5,-5 13-5,1 4 0,2 2 0,6-2 0,5-6 0,9-10 0,1-9 0,11-13 0,7-16 0,5-14 0,2-9 0,1-9 0,-2-10 0,2-3 0,-10-7 0,-3 0 0,-8-1 0,-5 2 0,-5 4 0,-9-1 0,-3 4 0,-3 0 0,2 4 0,0 4 0,6 5 0,-2 0-26,-26-1-55,70 8-2,-30 5-4,0 0-5,14-9-2</inkml:trace>
        </inkml:traceGroup>
        <inkml:traceGroup>
          <inkml:annotationXML>
            <emma:emma xmlns:emma="http://www.w3.org/2003/04/emma" version="1.0">
              <emma:interpretation id="{3DA282D6-5567-4928-AF94-027AB30E1479}" emma:medium="tactile" emma:mode="ink">
                <msink:context xmlns:msink="http://schemas.microsoft.com/ink/2010/main" type="inkWord" rotatedBoundingBox="15029,13219 15188,13557 14957,13665 14799,13327"/>
              </emma:interpretation>
              <emma:one-of disjunction-type="recognition" id="oneOf117">
                <emma:interpretation id="interp585" emma:lang="ko-KR" emma:confidence="0">
                  <emma:literal>2</emma:literal>
                </emma:interpretation>
                <emma:interpretation id="interp586" emma:lang="ko-KR" emma:confidence="0">
                  <emma:literal>고</emma:literal>
                </emma:interpretation>
                <emma:interpretation id="interp587" emma:lang="ko-KR" emma:confidence="0">
                  <emma:literal>z</emma:literal>
                </emma:interpretation>
                <emma:interpretation id="interp588" emma:lang="ko-KR" emma:confidence="0">
                  <emma:literal>그</emma:literal>
                </emma:interpretation>
                <emma:interpretation id="interp58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214812.3773">12521 10548 16,'0'0'60,"-4"-10"7,4 10 2,0-15 0,0 15-31,0-13-8,8 5-6,6 0-5,4-2-6,5 2-5,-2 2-4,1 2-2,-1 4-2,-3 2 0,-6 10 1,-2 8 3,-10 5 3,-4 7 1,-9 5 2,-5 3 1,3-3 1,-3 2 0,6-7-1,1-4-2,8-5-2,3-9-7,11-8 0,8-5 0,7-1 0,5-1 0,-1-8 0,3-1 0,-1 3 0,-9-3-13,-3 5-66,-3 1-3,-17 4-3,9-14-5,-9 2-4</inkml:trace>
        </inkml:traceGroup>
        <inkml:traceGroup>
          <inkml:annotationXML>
            <emma:emma xmlns:emma="http://www.w3.org/2003/04/emma" version="1.0">
              <emma:interpretation id="{0F119D18-7B57-4A95-A9A7-7E945A343B93}" emma:medium="tactile" emma:mode="ink">
                <msink:context xmlns:msink="http://schemas.microsoft.com/ink/2010/main" type="inkWord" rotatedBoundingBox="15293,12562 15347,12929 14970,12985 14916,12618"/>
              </emma:interpretation>
              <emma:one-of disjunction-type="recognition" id="oneOf118">
                <emma:interpretation id="interp590" emma:lang="ko-KR" emma:confidence="0">
                  <emma:literal>「</emma:literal>
                </emma:interpretation>
                <emma:interpretation id="interp591" emma:lang="ko-KR" emma:confidence="0">
                  <emma:literal>『</emma:literal>
                </emma:interpretation>
                <emma:interpretation id="interp592" emma:lang="ko-KR" emma:confidence="0">
                  <emma:literal>“</emma:literal>
                </emma:interpretation>
                <emma:interpretation id="interp593" emma:lang="ko-KR" emma:confidence="0">
                  <emma:literal>아</emma:literal>
                </emma:interpretation>
                <emma:interpretation id="interp59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215358.3783">12739 9823 37,'0'0'64,"5"-12"1,-5 12-1,2-16-26,-2 16-8,0 0 0,7 16-4,-6 5-2,-1 5-3,3 3-1,-2 9 2,3 6-1,-2 0-3,2-3-5,-4-8-3,1-4-2,-1-6-8,0-3 0,0-12 0,0-8-3,0 0-19,0 0-23,3-8-35,-3-6 0,1-3 80,-1-6-87,0 0-3,-3-6-1</inkml:trace>
          <inkml:trace contextRef="#ctx0" brushRef="#br1" timeOffset="215623.5788">12611 9877 35,'0'0'74,"-16"-11"4,16 11-3,-11 0-2,11 0-35,10-4-4,2 4-7,11 0-7,4 0-5,5 0-4,8 0-1,1 1-2,-2 2-2,1-1-3,-3-1-1,-5 0-3,-6 2-9,-8-3-23,-18 0-44,0 0-3,8 0-4,-8 0-5,0-9-3</inkml:trace>
        </inkml:traceGroup>
        <inkml:traceGroup>
          <inkml:annotationXML>
            <emma:emma xmlns:emma="http://www.w3.org/2003/04/emma" version="1.0">
              <emma:interpretation id="{F10EFCA7-6731-4368-9AF3-3B14F073D1B7}" emma:medium="tactile" emma:mode="ink">
                <msink:context xmlns:msink="http://schemas.microsoft.com/ink/2010/main" type="inkWord" rotatedBoundingBox="15743,12746 15923,13309 15565,13423 15385,12860"/>
              </emma:interpretation>
              <emma:one-of disjunction-type="recognition" id="oneOf119">
                <emma:interpretation id="interp595" emma:lang="ko-KR" emma:confidence="0">
                  <emma:literal>b</emma:literal>
                </emma:interpretation>
                <emma:interpretation id="interp596" emma:lang="ko-KR" emma:confidence="0">
                  <emma:literal>3</emma:literal>
                </emma:interpretation>
                <emma:interpretation id="interp597" emma:lang="ko-KR" emma:confidence="0">
                  <emma:literal>s</emma:literal>
                </emma:interpretation>
                <emma:interpretation id="interp598" emma:lang="ko-KR" emma:confidence="0">
                  <emma:literal>S</emma:literal>
                </emma:interpretation>
                <emma:interpretation id="interp59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217916.7828">13184 10162 25,'0'-23'0,"-4"-3"58,4 1 9,0 1-1,0 7-25,1-1-6,-1 9-5,0 9 0,0 0 1,8 44-3,-6 1-4,-1 5-4,-1 8-3,2 2 3,-1-1-1,0-1-19,1-9 0,0-24 0,-2-7 0,3-4 0,-3-14 0,6 8 0,-6-8 0,11-6 0,-3-10 0,3-4 0,8-4 0,2-4 0,7-1 0,2 1 0,6 9 0,-3 3 0,3 11 0,-3 5 0,-4 10 0,-7 12 0,-7 5 0,-10 3 0,-6 3 0,-13 1 0,-12-3 0,-7-4 0,-6-7 0,-3 2 0,0-10 0,5-3 0,4-4 0,8-5 0,5 1 0,4-3 0,16 2 0,0-11-85,3 1-1,5 3-3,1-7-6,3 5-3</inkml:trace>
        </inkml:traceGroup>
        <inkml:traceGroup>
          <inkml:annotationXML>
            <emma:emma xmlns:emma="http://www.w3.org/2003/04/emma" version="1.0">
              <emma:interpretation id="{505020D7-BF33-42BB-9330-B118CFBF4988}" emma:medium="tactile" emma:mode="ink">
                <msink:context xmlns:msink="http://schemas.microsoft.com/ink/2010/main" type="inkWord" rotatedBoundingBox="17413,12504 18987,12382 19064,13370 17490,13493"/>
              </emma:interpretation>
              <emma:one-of disjunction-type="recognition" id="oneOf120">
                <emma:interpretation id="interp600" emma:lang="ko-KR" emma:confidence="0">
                  <emma:literal>8</emma:literal>
                </emma:interpretation>
                <emma:interpretation id="interp601" emma:lang="ko-KR" emma:confidence="0">
                  <emma:literal>웅</emma:literal>
                </emma:interpretation>
                <emma:interpretation id="interp602" emma:lang="ko-KR" emma:confidence="0">
                  <emma:literal>응</emma:literal>
                </emma:interpretation>
                <emma:interpretation id="interp603" emma:lang="ko-KR" emma:confidence="0">
                  <emma:literal>9</emma:literal>
                </emma:interpretation>
                <emma:interpretation id="interp604" emma:lang="ko-KR" emma:confidence="0">
                  <emma:literal>움</emma:literal>
                </emma:interpretation>
              </emma:one-of>
            </emma:emma>
          </inkml:annotationXML>
          <inkml:trace contextRef="#ctx0" brushRef="#br1" timeOffset="219741.9859">15343 10052 0,'9'0'49,"-9"0"4,0-10 4,0 10-27,0 0-3,0 0 0,1-9-1,-1 9-3,0 0-5,0 0-1,8-10-3,-8 10-2,7-9 0,-7 9-4,11-13-2,-11 13-1,11-18-2,-5 5-2,-1 0 1,-1 0-1,-2 0 0,-2 1 0,0-4 0,-6 6 0,-5-2-1,-3 6 1,-6 1-1,-5 4 2,-4 1 1,0 4 2,-7 6 2,5 4 1,0 3 1,4 2 1,5 2 0,5-1-1,10 3-1,4-4-2,21 0 0,6-7-1,9-3-5,4-5 3,6-2 0,-3-2-1,0 0 0,0 0-1,-18 4-1,-4 6 3,-10 10 0,-8 10 1,-6 7 2,-10 15-6,-2 9 0,-7 5 0,2 0 0,-1-1 0,8-5 0,10-6 0,6-11 0,11-13 0,10-16 0,6-8 0,7-10 0,1-9 0,-4-6 0,-2-6 0,-6-3 0,-9 3 0,-9-3 0,-5 1 0,-9 2 0,-9 2 0,-3 5 0,-6 1 0,2 8 0,-1-4 0,5 9 0,4 2-73,4 2-13,13 0 0,0 0-6,11-4-5</inkml:trace>
        </inkml:traceGroup>
        <inkml:traceGroup>
          <inkml:annotationXML>
            <emma:emma xmlns:emma="http://www.w3.org/2003/04/emma" version="1.0">
              <emma:interpretation id="{EE691D17-FCAB-4395-9B53-E6440EF7D6E8}" emma:medium="tactile" emma:mode="ink">
                <msink:context xmlns:msink="http://schemas.microsoft.com/ink/2010/main" type="inkWord" rotatedBoundingBox="17821,13279 18030,12354 18467,12453 18258,13378"/>
              </emma:interpretation>
              <emma:one-of disjunction-type="recognition" id="oneOf121">
                <emma:interpretation id="interp605" emma:lang="ko-KR" emma:confidence="0">
                  <emma:literal>8</emma:literal>
                </emma:interpretation>
                <emma:interpretation id="interp606" emma:lang="ko-KR" emma:confidence="0">
                  <emma:literal>『</emma:literal>
                </emma:interpretation>
                <emma:interpretation id="interp607" emma:lang="ko-KR" emma:confidence="0">
                  <emma:literal>€</emma:literal>
                </emma:interpretation>
                <emma:interpretation id="interp608" emma:lang="ko-KR" emma:confidence="0">
                  <emma:literal>÷</emma:literal>
                </emma:interpretation>
                <emma:interpretation id="interp609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220178.7868">15645 10359 51,'-8'-8'63,"8"8"4,-10-12 3,-34 4-29,44 8-6,0 0-6,-5-9-4,5 9-5,0 0-6,11-9-6,-11 9-3,18-5-3,-2 0-1,-1 2 0,3 1-1,0 2 0,1 0 0,-3 0 0,0 3-1,-4 4 1,-5 3 1,-4 3 1,-3 4 2,-8 1 2,-6 1 2,-2 4 1,-4-2 1,4 0 1,-2-1 0,7-2 0,8-4-4,6-4-7,15 0 0,9-7 0,6 0 0,6-1 0,0-3 0,2 1 0,-5-4 0,-36 4-78,56-6-6,-56 6 1,0 0-9,0-13-4</inkml:trace>
          <inkml:trace contextRef="#ctx0" brushRef="#br1" timeOffset="220943.1881">15826 9680 17,'1'-10'50,"0"2"6,-1 8 0,0-14-33,0 14 7,0 0 4,5 11 0,-5 10-1,0 3-3,0 7-3,2 4 0,-2 1-1,3 4-10,-2-6-6,4-7-4,-3-4-2,2-7-1,1-3 0,-4-4-2,-1-9-4,0 0-11,0 0-20,8-27-17,-8 27-25,0-20-4,-2 2-6,-4-5-2</inkml:trace>
          <inkml:trace contextRef="#ctx0" brushRef="#br1" timeOffset="221223.9886">15693 9728 39,'-11'-3'76,"-1"-4"1,12 7-2,-11-10-1,11 2-32,8 0-6,11-1-9,10 2-7,5-3-4,7 1-2,2 3-3,3 1-7,0 1-4,-8 1 0,-4 3 0,-8 0 0,-4 0 0,-11 0-24,-4 38-32,-7-38-25,-4-11-1,-5 2-6,-4-2-4,3 1 4</inkml:trace>
        </inkml:traceGroup>
        <inkml:traceGroup>
          <inkml:annotationXML>
            <emma:emma xmlns:emma="http://www.w3.org/2003/04/emma" version="1.0">
              <emma:interpretation id="{686E7762-3889-42A7-9687-D2554975A9F2}" emma:medium="tactile" emma:mode="ink">
                <msink:context xmlns:msink="http://schemas.microsoft.com/ink/2010/main" type="inkWord" rotatedBoundingBox="18789,12718 19054,13047 18821,13235 18556,12906"/>
              </emma:interpretation>
              <emma:one-of disjunction-type="recognition" id="oneOf122">
                <emma:interpretation id="interp610" emma:lang="ko-KR" emma:confidence="0">
                  <emma:literal>C</emma:literal>
                </emma:interpretation>
                <emma:interpretation id="interp611" emma:lang="ko-KR" emma:confidence="0">
                  <emma:literal>c</emma:literal>
                </emma:interpretation>
                <emma:interpretation id="interp612" emma:lang="ko-KR" emma:confidence="0">
                  <emma:literal>오</emma:literal>
                </emma:interpretation>
                <emma:interpretation id="interp613" emma:lang="ko-KR" emma:confidence="0">
                  <emma:literal>으</emma:literal>
                </emma:interpretation>
                <emma:interpretation id="interp61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223548.3927">16439 9990 50,'0'0'63,"11"-17"3,-7 7-23,-4 10-1,10-12-4,-10 12-4,4-9-5,-4 9-4,0 0-9,0 0-5,-6-3-3,-5 3-3,-2 2 0,-4 7 2,-4 4 2,-2 4 2,-2 9 1,0 3-12,6 6 17,7 6 0,6-3-14,9 0-3,11-5 0,13-1 0,8-9 0,13-1 0,0-16 0,4-1 0,-5-5 0,-1 0 0,-12-1 0,-3-40-21,-11 39 21,-14-8 0,-6 10-85,0 0-4,-10-11 0,-9 2-7,4 8 2</inkml:trace>
        </inkml:traceGroup>
      </inkml:traceGroup>
    </inkml:traceGroup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EE7E78B-86F0-404E-8A13-95216907D5D9}" emma:medium="tactile" emma:mode="ink">
          <msink:context xmlns:msink="http://schemas.microsoft.com/ink/2010/main" type="writingRegion" rotatedBoundingBox="25719,17750 25758,17750 25758,17836 25719,17836"/>
        </emma:interpretation>
      </emma:emma>
    </inkml:annotationXML>
    <inkml:traceGroup>
      <inkml:annotationXML>
        <emma:emma xmlns:emma="http://www.w3.org/2003/04/emma" version="1.0">
          <emma:interpretation id="{69F6DA9D-4DC4-45D0-B05B-2605703E9DF9}" emma:medium="tactile" emma:mode="ink">
            <msink:context xmlns:msink="http://schemas.microsoft.com/ink/2010/main" type="paragraph" rotatedBoundingBox="25719,17750 25758,17750 25758,17836 25719,17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B62AFD-32FD-4FA7-8C3B-36F8ABA21C9F}" emma:medium="tactile" emma:mode="ink">
              <msink:context xmlns:msink="http://schemas.microsoft.com/ink/2010/main" type="line" rotatedBoundingBox="25719,17750 25758,17750 25758,17836 25719,17836"/>
            </emma:interpretation>
          </emma:emma>
        </inkml:annotationXML>
        <inkml:traceGroup>
          <inkml:annotationXML>
            <emma:emma xmlns:emma="http://www.w3.org/2003/04/emma" version="1.0">
              <emma:interpretation id="{8290FDB2-46F4-4323-9F4A-EC10F0CFB285}" emma:medium="tactile" emma:mode="ink">
                <msink:context xmlns:msink="http://schemas.microsoft.com/ink/2010/main" type="inkWord" rotatedBoundingBox="25719,17750 25758,17750 25758,17836 25719,17836"/>
              </emma:interpretation>
              <emma:one-of disjunction-type="recognition" id="oneOf0">
                <emma:interpretation id="interp0" emma:lang="ko-KR" emma:confidence="0">
                  <emma:literal>6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h</emma:literal>
                </emma:interpretation>
                <emma:interpretation id="interp4" emma:lang="ko-KR" emma:confidence="0">
                  <emma:literal>b</emma:literal>
                </emma:interpretation>
              </emma:one-of>
            </emma:emma>
          </inkml:annotationXML>
          <inkml:trace contextRef="#ctx0" brushRef="#br0">23796 15312 87,'-13'33'92,"1"-9"-6,9-4-19,0-11-66,3-9 0,38-9-81,-38-8-9,1-4-3</inkml:trace>
        </inkml:traceGroup>
      </inkml:traceGroup>
    </inkml:traceGroup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1:53.7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F42F414-EE6E-41E6-8B76-9F2AC93D7577}" emma:medium="tactile" emma:mode="ink">
          <msink:context xmlns:msink="http://schemas.microsoft.com/ink/2010/main" type="inkDrawing" rotatedBoundingBox="10525,15792 10744,10850 11404,10879 11185,15821" semanticType="verticalRange" shapeName="Other">
            <msink:sourceLink direction="with" ref="{1F5617FA-7710-4C86-9B00-7CB143D7A1E8}"/>
            <msink:sourceLink direction="with" ref="{0A8F0C9E-775B-4887-B9B7-1B9DC5D7A2D7}"/>
          </msink:context>
        </emma:interpretation>
      </emma:emma>
    </inkml:annotationXML>
    <inkml:trace contextRef="#ctx0" brushRef="#br0">601 137 23,'10'-9'57,"-9"-7"3,2 2-3,-3 1 0,-1-2-37,-2 5-2,-2-2-4,0 3-5,-6-1-1,0 4-1,-7-1-1,-1 3-1,-6 2-1,1 0-1,-7 2 1,1 0-2,-3 2 1,3 0-1,-1 1 0,5 0 0,4 0 0,1-2 1,6-1-1,3 1-1,2 1 0,10-2 1,-10 0-2,10 0 0,0 0-1,0 0 0,0 0 0,0 0 1,-1 8 0,1-8 0,1 17 0,4-5 2,-1 6 0,0 7-1,1 7 2,-1 9 2,1 10 0,-3 8 2,3 9 2,-4 12 1,0 10 1,-1 11 2,0 11-1,0 6 0,0 12-3,0 7-1,-2 9-2,-3 5-2,-2 8 0,-5 5-4,-2 10 4,-5 3-1,-2 6 1,-3 1 2,1 3-6,-3-2 0,3-6 0,2-11 0,6-12 0,3-6 0,-1-15 0,6-10 0,2-9 0,1-8 0,2-11 0,2-7 0,0-2 0,3-8 0,3-6 0,-1-8 0,2-6 0,1-10 0,-2-6 0,-1-8 0,-2-7 0,-2-7 0,-1-11 0,0 2 0,0-13 0,-4 8 0,4-8 0,0 0 0,-11 6 0,11-6 0,-11 2 0,11-2 0,-11 0 0,11 0 0,-9 0 0,9 0 0,0 0 0,-10 2 0,10-2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0,7 0 0,-7 0 0,11-5 0,0 0 0,5 0 0,6-3 0,7 0 0,4 2 0,7 4 0,5 3 0,1 6 0,3 11 0,0 6 0,1 3 0,-2 4 0,-4 1 0,-8-2 0,-6-2 0,-2-1 0,-13-15-2,-3-2-82,-3-1-2,-9-9-2,-10-3-6,-12-21-4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1:46.5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41FE881-0059-492F-9D9B-1A7D71266904}" emma:medium="tactile" emma:mode="ink">
          <msink:context xmlns:msink="http://schemas.microsoft.com/ink/2010/main" type="writingRegion" rotatedBoundingBox="5166,12041 9910,11834 9981,13478 5238,13685"/>
        </emma:interpretation>
      </emma:emma>
    </inkml:annotationXML>
    <inkml:traceGroup>
      <inkml:annotationXML>
        <emma:emma xmlns:emma="http://www.w3.org/2003/04/emma" version="1.0">
          <emma:interpretation id="{DA48289E-751A-41B8-BB70-3B37DA55573A}" emma:medium="tactile" emma:mode="ink">
            <msink:context xmlns:msink="http://schemas.microsoft.com/ink/2010/main" type="paragraph" rotatedBoundingBox="5166,12041 9910,11834 9981,13478 5238,136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D63CC2-2D3A-4957-9646-FF706F40C2C8}" emma:medium="tactile" emma:mode="ink">
              <msink:context xmlns:msink="http://schemas.microsoft.com/ink/2010/main" type="line" rotatedBoundingBox="5166,12041 9910,11834 9981,13478 5238,13685"/>
            </emma:interpretation>
          </emma:emma>
        </inkml:annotationXML>
        <inkml:traceGroup>
          <inkml:annotationXML>
            <emma:emma xmlns:emma="http://www.w3.org/2003/04/emma" version="1.0">
              <emma:interpretation id="{CC50D492-AD21-4E99-BAC4-EB4F8EB81138}" emma:medium="tactile" emma:mode="ink">
                <msink:context xmlns:msink="http://schemas.microsoft.com/ink/2010/main" type="inkWord" rotatedBoundingBox="5166,12041 6156,11998 6227,13641 5238,13685"/>
              </emma:interpretation>
              <emma:one-of disjunction-type="recognition" id="oneOf0">
                <emma:interpretation id="interp0" emma:lang="ko-KR" emma:confidence="0">
                  <emma:literal>서</emma:literal>
                </emma:interpretation>
                <emma:interpretation id="interp1" emma:lang="ko-KR" emma:confidence="0">
                  <emma:literal>凡</emma:literal>
                </emma:interpretation>
                <emma:interpretation id="interp2" emma:lang="ko-KR" emma:confidence="0">
                  <emma:literal>ㅐ</emma:literal>
                </emma:interpretation>
                <emma:interpretation id="interp3" emma:lang="ko-KR" emma:confidence="0">
                  <emma:literal>H</emma:literal>
                </emma:interpretation>
                <emma:interpretation id="interp4" emma:lang="ko-KR" emma:confidence="0">
                  <emma:literal>ⅱ</emma:literal>
                </emma:interpretation>
              </emma:one-of>
            </emma:emma>
          </inkml:annotationXML>
          <inkml:trace contextRef="#ctx0" brushRef="#br0">3260 9492 6,'9'-19'52,"-5"-3"4,-1 6-3,-1-3 1,-2 5-35,0 1 0,0 13 1,0-11 0,0 11-1,0 0 0,0 0-1,0 0 0,0 0-5,0 0-1,0 22-1,-5 13-2,-8 9-1,-5 16 1,1 13 1,-7 20 4,-3 16-14,-9 14 18,3 5-1,-5-1-3,4-2-11,4-9-3,2-7 0,2-17 0,7-19 0,3-14 0,7-18 0,6-10 0,0-10 0,3-7 0,0-14 0,0 14 0,0-14 0,0 0 0,0 0 0,0 0 0,0 0 0,0 0 0,0 0 0,0 0 0,0 0 0,7-1 0,-7 1 0,2-16 0,-2 8 0,2-2 0,-2-1 0,0 0 0,3-2 0,-3 0 0,1 3 0,2 1 0,-1 0 0,-2 9 0,4-13 0,-4 13 0,0 0 0,0 0-29,2 6-11,-2-6-7,0 11-9,0-4-24,0-7-3,0 0-2,7-11 11</inkml:trace>
          <inkml:trace contextRef="#ctx0" brushRef="#br0" timeOffset="967.2017">3282 10298 57,'-12'9'86,"12"-9"-2,-10 7-5,10-7-1,14-6-2,10-5-56,10 6-6,0-1-6,11-3-4,1 2 1,5 3-5,-4-3 0,0 7-11,-8 0-34,-6 0-33,-6 4-1,-13-1-3,-3 4-6,-11-7-4</inkml:trace>
          <inkml:trace contextRef="#ctx0" brushRef="#br0" timeOffset="655.2012">3329 9590 16,'0'0'65,"-12"-7"5,12 7-2,-13-17-3,9 5-37,4 0-3,6-4-6,3-6-7,7-3-6,3-5-2,8 0 1,0-7-1,8 0 0,5-2 0,3 5 0,1 8-1,0 4 0,-1 7 2,-6 12 2,1 12 4,-8 20 1,-7 21 1,-5 23 2,-3 17 3,-5 28 0,-3 12-18,-3 16 7,-4 0-7,1 3 0,2-9 0,0-15 0,1-15 0,2-24 0,-5-17 0,4-19 0,1-13 0,-3-16 0,-2-11 0,-1-10 0,0 0 0,0 0 0,3-14 0,-3-16-73,5 11-12,-5-9-2,4-2-6,-4-4-3</inkml:trace>
        </inkml:traceGroup>
        <inkml:traceGroup>
          <inkml:annotationXML>
            <emma:emma xmlns:emma="http://www.w3.org/2003/04/emma" version="1.0">
              <emma:interpretation id="{C6E70766-A977-40D5-90A8-AFF4D79B7AA7}" emma:medium="tactile" emma:mode="ink">
                <msink:context xmlns:msink="http://schemas.microsoft.com/ink/2010/main" type="inkWord" rotatedBoundingBox="6786,12691 7597,12655 7612,12987 6801,13022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z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느</emma:literal>
                </emma:interpretation>
                <emma:interpretation id="interp9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1560.0028">4514 9918 6,'-9'-6'81,"-4"2"2,5 1-4,-2-3-4,10 6-2,-26-6-42,26 6-9,10 1-8,9 5-5,6-1-1,11-1 0,2 1 0,9-1 0,3-3-2,2 1-6,-1-2 0,-1 0 0,-3 0 0,-3 0 0,-7 0 0,-5 5-10,-12-2-30,-44 5-40,28 4-1,-10-2-5,-9 4-5,-11 0-1</inkml:trace>
          <inkml:trace contextRef="#ctx0" brushRef="#br0" timeOffset="1747.2031">4720 10136 7,'-28'23'89,"2"-10"0,14 4-4,-1-9-4,13-8 0,0 14-27,17-12-34,13-2-15,9 0-5,7-3 0,4-2 0,9-2 0,6-2 0,-4-3 0,-2 1-31,-2 8-48,-15-4-3,2 4-3,-13-4-5,-1-1-3</inkml:trace>
        </inkml:traceGroup>
        <inkml:traceGroup>
          <inkml:annotationXML>
            <emma:emma xmlns:emma="http://www.w3.org/2003/04/emma" version="1.0">
              <emma:interpretation id="{F0CFB10B-24E2-496D-8C9A-81CF8C47519B}" emma:medium="tactile" emma:mode="ink">
                <msink:context xmlns:msink="http://schemas.microsoft.com/ink/2010/main" type="inkWord" rotatedBoundingBox="8714,12164 9922,12111 9979,13411 8770,13463"/>
              </emma:interpretation>
              <emma:one-of disjunction-type="recognition" id="oneOf2">
                <emma:interpretation id="interp10" emma:lang="ko-KR" emma:confidence="0">
                  <emma:literal>Q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요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2683.2045">6856 9553 19,'25'-17'49,"-3"-6"3,0 4 0,11-9-29,-19 11 1,-3-2-1,-3 1 0,-3-2-2,-5 4 0,0 5-2,-9-2-4,-2 6-1,-11 4-3,-5 3 0,-8 14 2,-4 11 1,-9 15 3,-7 18 2,-2 13 1,-2 18 1,2 10-1,4 11-20,11 2 10,6 0-10,14-3 0,13-14 0,13-9 0,17-16 0,19-14 0,11-18 0,13-12 0,12-11 0,11-15 0,11-11 0,4-13 0,2-10 0,1-8 0,-6-9 0,-9-6 0,-11-8 0,-17-5 0,-17 1 0,-16-5 0,-17 1 0,-16 1 0,-19 5 0,-17 6 0,-11 10 0,-14 12 0,-9 8 0,-9 11 0,-5 12 0,1 8-3,-1 38-59,2-23-24,9 4-1,4-6-5,18 8-4,1-6 11</inkml:trace>
          <inkml:trace contextRef="#ctx0" brushRef="#br0" timeOffset="2932.8052">6682 9995 44,'46'47'94,"18"8"0,0 2-7,13 4 0,3-6-3,11 5-63,-2 1-21,-13-16 0,-3-5 0,-5-6 0,-8-7 0,-7-3 0,-15-10 0,-7-2-53,-4 2-30,-16-11-2,-1 6-5,-10-9-6,-3-9-1</inkml:trace>
        </inkml:traceGroup>
      </inkml:traceGroup>
    </inkml:traceGroup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2:52.1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5CDBBF8-8F60-4498-9227-DAA749A6553A}" emma:medium="tactile" emma:mode="ink">
          <msink:context xmlns:msink="http://schemas.microsoft.com/ink/2010/main" type="writingRegion" rotatedBoundingBox="17301,14884 18859,14570 19054,15537 17496,15852">
            <msink:destinationLink direction="with" ref="{DDEC0781-46BD-4827-AAE6-6A3209F9D442}"/>
          </msink:context>
        </emma:interpretation>
      </emma:emma>
    </inkml:annotationXML>
    <inkml:traceGroup>
      <inkml:annotationXML>
        <emma:emma xmlns:emma="http://www.w3.org/2003/04/emma" version="1.0">
          <emma:interpretation id="{ACEA53E1-5F48-41E3-BCE7-B1A9128ABBF3}" emma:medium="tactile" emma:mode="ink">
            <msink:context xmlns:msink="http://schemas.microsoft.com/ink/2010/main" type="paragraph" rotatedBoundingBox="17301,14884 18859,14570 19054,15537 17496,158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CE45B6-6D00-444E-86C2-3579035C4564}" emma:medium="tactile" emma:mode="ink">
              <msink:context xmlns:msink="http://schemas.microsoft.com/ink/2010/main" type="line" rotatedBoundingBox="17301,14884 18859,14570 19054,15537 17496,15852"/>
            </emma:interpretation>
          </emma:emma>
        </inkml:annotationXML>
        <inkml:traceGroup>
          <inkml:annotationXML>
            <emma:emma xmlns:emma="http://www.w3.org/2003/04/emma" version="1.0">
              <emma:interpretation id="{C36276C4-4C14-4A84-9C7E-B0B7AFC69E2C}" emma:medium="tactile" emma:mode="ink">
                <msink:context xmlns:msink="http://schemas.microsoft.com/ink/2010/main" type="inkWord" rotatedBoundingBox="17662,14842 17745,15815 17410,15843 17326,14871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동</emma:literal>
                </emma:interpretation>
                <emma:interpretation id="interp2" emma:lang="ko-KR" emma:confidence="0">
                  <emma:literal>q</emma:literal>
                </emma:interpretation>
                <emma:interpretation id="interp3" emma:lang="ko-KR" emma:confidence="0">
                  <emma:literal>9</emma:literal>
                </emma:interpretation>
                <emma:interpretation id="interp4" emma:lang="ko-KR" emma:confidence="0">
                  <emma:literal>옹</emma:literal>
                </emma:interpretation>
              </emma:one-of>
            </emma:emma>
          </inkml:annotationXML>
          <inkml:trace contextRef="#ctx0" brushRef="#br0">292 164 19,'0'0'51,"0"0"5,0 0-1,-18 4-27,18-4-5,0 0 0,6-3 1,-6 3-4,7-5-2,-7 5-2,8-5-2,-8 5-1,10-11-1,-10 11-4,9-15 1,-5 2-3,-1-3-1,-3 1-1,0-2-1,0 0 1,-4 2-2,-6-1 0,-1 5 0,-4 5-1,-3 4 1,-4 2 2,-7 8 1,0 7 2,-4 7 3,2 3 0,-2 4 2,5 4-1,2-2 0,8 4-2,7-8-2,8-4-2,6-1-5,13-5 0,9-7 0,4-6 0,7-4 0,1-2 0,0-8 0,1 1 0,-4-8 0,-8 5 0,-6-3 0,-5 1 0,-8 5 0,-3 1 0,-4 8 0,0-9 0,0 9 0,-11 7 0,1 11 0,-1 9 0,0 9 0,1 13 0,-2 12 0,-2 8 0,-1 7 0,5 3 0,2 1 0,4-7 0,3-9 0,1-12 0,6-11 0,8-13 0,7-12 0,1-11 0,0-8 0,0-13 0,-1-5 0,-3-9 0,-3-4 0,-7 0 0,-5-4 0,-3 2 0,-6 0 0,-6 8 0,-2 1 0,-1 6 0,-6 4 0,2 4 0,2 0 0,5 7 0,1-1-31,-36-1-53,47 8-2,4-13-4,10 7-3,1-4-2</inkml:trace>
        </inkml:traceGroup>
        <inkml:traceGroup>
          <inkml:annotationXML>
            <emma:emma xmlns:emma="http://www.w3.org/2003/04/emma" version="1.0">
              <emma:interpretation id="{3C212D7D-7B10-4E88-8331-01C3E0927127}" emma:medium="tactile" emma:mode="ink">
                <msink:context xmlns:msink="http://schemas.microsoft.com/ink/2010/main" type="inkWord" rotatedBoundingBox="18009,15171 18119,15566 17929,15619 17819,15224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?</emma:literal>
                </emma:interpretation>
                <emma:interpretation id="interp7" emma:lang="ko-KR" emma:confidence="0">
                  <emma:literal>]</emma:literal>
                </emma:interpretation>
                <emma:interpretation id="interp8" emma:lang="ko-KR" emma:confidence="0">
                  <emma:literal>}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546.001">507 433 42,'0'0'49,"-14"-11"7,10-29-26,4 40-3,-9-7 1,9 7-3,0 0-2,0 0-4,0 0-2,0 0-1,0 0-1,0 0 0,0 0-2,0 0 0,7 0-1,2 0 0,5-2 0,0 2-2,6-2-2,0 0-1,5 0-1,-2 0-1,0 2-2,-2 6 1,-4 4-1,-6 7 1,-10 4-1,-1 3 1,-11 3-1,-6 3 1,2-7-1,0 1-1,4-3 0,4-4-1,10-9 2,12 1 0,4 0 0,5-1 1,-1 4-2,-1-2-2,-4 3 0,-7 1 0,-11 3 0,-9 1 0,-9-2 0,-4-2 0,-3 0 0,0-7 0,2 0 0,-1-7-19,9 0-64,10-10-2,0-10-5,7-2-7,1-6-1</inkml:trace>
        </inkml:traceGroup>
        <inkml:traceGroup>
          <inkml:annotationXML>
            <emma:emma xmlns:emma="http://www.w3.org/2003/04/emma" version="1.0">
              <emma:interpretation id="{23535D11-BC9E-4C11-BCC3-3AB60159BCF9}" emma:medium="tactile" emma:mode="ink">
                <msink:context xmlns:msink="http://schemas.microsoft.com/ink/2010/main" type="inkWord" rotatedBoundingBox="18289,14673 18391,15008 18094,15099 17992,14763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“</emma:literal>
                </emma:interpretation>
                <emma:interpretation id="interp12" emma:lang="ko-KR" emma:confidence="0">
                  <emma:literal>"</emma:literal>
                </emma:interpretation>
                <emma:interpretation id="interp13" emma:lang="ko-KR" emma:confidence="0">
                  <emma:literal>『</emma:literal>
                </emma:interpretation>
                <emma:interpretation id="interp1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951.6017">819-122 1,'0'0'68,"5"-10"9,-5 10-4,2-7-2,3 43-19,-5-36-10,0 23-5,0-2-7,0 6-7,3 7-6,-2 0-1,3 4-12,-2-3-4,2-2 0,-1-7 0,1-3 0,-1-8 0,-1-3 0,-2-12 0,0 0-38,0 0-42,0 0-3,0-12-4,-4-9-5,0-3 0</inkml:trace>
          <inkml:trace contextRef="#ctx0" brushRef="#br0" timeOffset="1154.4021">715-46 17,'-16'0'85,"-1"0"5,5 3-5,1-3-5,11 0 1,0 0-42,3-8-14,12 2-16,11 2-9,6-5 0,1 2 0,4 1 0,4 3 0,-5 3 0,-3 2 0,-8 2-12,-25-4-68,22 11-4,-22-11-1,15 4-8,-15-4-3</inkml:trace>
        </inkml:traceGroup>
        <inkml:traceGroup>
          <inkml:annotationXML>
            <emma:emma xmlns:emma="http://www.w3.org/2003/04/emma" version="1.0">
              <emma:interpretation id="{4A58771F-B656-4718-8FD7-5E16E7F8E863}" emma:medium="tactile" emma:mode="ink">
                <msink:context xmlns:msink="http://schemas.microsoft.com/ink/2010/main" type="inkWord" rotatedBoundingBox="18850,14955 19016,15336 18721,15465 18555,15084"/>
              </emma:interpretation>
              <emma:one-of disjunction-type="recognition" id="oneOf3">
                <emma:interpretation id="interp15" emma:lang="ko-KR" emma:confidence="0">
                  <emma:literal>C</emma:literal>
                </emma:interpretation>
                <emma:interpretation id="interp16" emma:lang="ko-KR" emma:confidence="0">
                  <emma:literal>c</emma:literal>
                </emma:interpretation>
                <emma:interpretation id="interp17" emma:lang="ko-KR" emma:confidence="0">
                  <emma:literal>오</emma:literal>
                </emma:interpretation>
                <emma:interpretation id="interp18" emma:lang="ko-KR" emma:confidence="0">
                  <emma:literal>(</emma:literal>
                </emma:interpretation>
                <emma:interpretation id="interp1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3400.806">1402 200 1,'12'-8'49,"-12"8"3,11-14 4,-11 14-25,11-14 0,-11 14 0,12-7-2,-12 7-3,0 0-4,9-10-5,-9 10-3,0 0-3,-11-3-4,-3 3 1,-4 3 1,0 5 3,-5 6 4,-2 8 3,1 5 1,4 2 1,5 8 0,5 3-13,10 4-8,4-6 0,14-1 0,8-8 0,13-6 0,4-9 0,6-1 0,-1-13 0,-2 0-58,-1-5-29,-13-9 0,-6 6-6,-15-9-8</inkml:trace>
        </inkml:traceGroup>
      </inkml:traceGroup>
    </inkml:traceGroup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2:57.3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DEC0781-46BD-4827-AAE6-6A3209F9D442}" emma:medium="tactile" emma:mode="ink">
          <msink:context xmlns:msink="http://schemas.microsoft.com/ink/2010/main" type="inkDrawing" rotatedBoundingBox="20051,10333 20486,15616 19737,15678 19302,10395" semanticType="verticalRange" shapeName="Other">
            <msink:sourceLink direction="with" ref="{1F5617FA-7710-4C86-9B00-7CB143D7A1E8}"/>
            <msink:sourceLink direction="with" ref="{0A8F0C9E-775B-4887-B9B7-1B9DC5D7A2D7}"/>
            <msink:sourceLink direction="with" ref="{C5CDBBF8-8F60-4498-9227-DAA749A6553A}"/>
          </msink:context>
        </emma:interpretation>
      </emma:emma>
    </inkml:annotationXML>
    <inkml:trace contextRef="#ctx0" brushRef="#br0">49 97 11,'0'0'56,"-12"-20"5,5 8 3,2 0 0,-2 3-30,7 9-6,-9-11-4,9 11-1,0 0-4,0 0-4,0 0-5,-9-3-3,9 3-2,0 0-1,9 0-1,2 3 0,5 1 0,6-1 1,7 0-1,6 1 2,7-4-1,-1 3-1,9-3-2,-2-3 1,0-4-2,0 2 1,-2 0 0,-5 0-1,-4 0 0,-3 1 0,-7 4 0,-3 0 0,-5 3-1,-3 1 1,-5-2-1,-1 2 1,-10-4-1,11 11 0,-7-3 1,-4 1-1,2 6 1,-2 2 2,1 4 0,-1 7 2,0 4 0,0 5 1,0 9 1,0 3 1,0 10 1,0 7-1,4 16-1,2 4 1,2 11-7,-1 8 0,0 8 0,-2 9 0,5 2 0,-3 8 0,-3-1 0,0 4 0,-1 3 0,2 3 0,1-2 0,2 2 0,-1 3 0,1-7 0,0 2 0,2-4 0,2 1 0,-1-4 0,2 0 0,-1-5 0,1-3 0,3 1 0,-6-5 0,2-4 0,-2-2 0,-2-2 0,0-9 0,1 3 0,-5-8 0,0-1 0,0-6 0,-1-3 0,-2-6 0,3-3 0,-4-6 0,0-6 0,0-5 0,-1-6 0,1-4 0,-3-5 0,2-6 0,1-6 0,0-4 0,0-5 0,0-2 0,0-4 0,3-6 0,-1-1 0,-2-13 0,5 14 0,-5-14 0,0 0 0,0 0 0,8 8 0,-8-8 0,0 0 0,0 0 0,-3-9 0,3 9 0,-15-6 0,1 3 0,-5 3 0,-9 0 0,-8 0 0,-12 5 0,-7 4 0,-8 3 0,1 0 0,-2-1 0,5-1 0,8 3 0,6-5 0,13 5-55,18-2-31,14-11-2,0 0-6,7-7-4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22T14:09:25.45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D66E0A0-3828-40AB-B4BA-1ACD579977BA}" emma:medium="tactile" emma:mode="ink">
          <msink:context xmlns:msink="http://schemas.microsoft.com/ink/2010/main" type="writingRegion" rotatedBoundingBox="20958,15214 25740,13937 26489,16742 21707,18019"/>
        </emma:interpretation>
      </emma:emma>
    </inkml:annotationXML>
    <inkml:traceGroup>
      <inkml:annotationXML>
        <emma:emma xmlns:emma="http://www.w3.org/2003/04/emma" version="1.0">
          <emma:interpretation id="{E99F345B-FDBA-4D73-9678-466E1BFA8A88}" emma:medium="tactile" emma:mode="ink">
            <msink:context xmlns:msink="http://schemas.microsoft.com/ink/2010/main" type="paragraph" rotatedBoundingBox="22019,14931 25740,13937 26072,15180 22351,161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FE53A4A-080E-49DA-87A1-4F92B59578AF}" emma:medium="tactile" emma:mode="ink">
              <msink:context xmlns:msink="http://schemas.microsoft.com/ink/2010/main" type="line" rotatedBoundingBox="22019,14931 25740,13937 26072,15180 22351,16174"/>
            </emma:interpretation>
          </emma:emma>
        </inkml:annotationXML>
        <inkml:traceGroup>
          <inkml:annotationXML>
            <emma:emma xmlns:emma="http://www.w3.org/2003/04/emma" version="1.0">
              <emma:interpretation id="{0D178A1B-A5AC-4F1B-B62C-385614842664}" emma:medium="tactile" emma:mode="ink">
                <msink:context xmlns:msink="http://schemas.microsoft.com/ink/2010/main" type="inkWord" rotatedBoundingBox="22019,14931 22656,14761 22973,15950 22337,16120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B</emma:literal>
                </emma:interpretation>
                <emma:interpretation id="interp2" emma:lang="ko-KR" emma:confidence="0">
                  <emma:literal>억</emma:literal>
                </emma:interpretation>
                <emma:interpretation id="interp3" emma:lang="ko-KR" emma:confidence="0">
                  <emma:literal>尺</emma:literal>
                </emma:interpretation>
                <emma:interpretation id="interp4" emma:lang="ko-KR" emma:confidence="0">
                  <emma:literal>几</emma:literal>
                </emma:interpretation>
              </emma:one-of>
            </emma:emma>
          </inkml:annotationXML>
          <inkml:trace contextRef="#ctx0" brushRef="#br0">40 475 16,'0'0'54,"0"-19"3,0 10-3,0-6-1,-3-35-22,0 37-22,2 3-2,-1 1 0,0-4 6,0 5 3,0-2 3,2 10 0,-6-16 2,6 16 0,-6-9-2,6 9-5,0 0-6,0 0-5,0 0-4,-8-4-1,8 4 0,0 12 2,0 5 2,0 5 3,4 10 1,2 11 3,1 7 2,1 11 1,0 7-2,-1 3-2,3 2-1,-3-1-2,-2-2-5,-2-4 0,-2-5 0,-1-11 0,0-6 0,-2-9 0,-1-9 0,-1-6 0,1-9 0,3-11 0,-8 8 0,8-8 0,-9-10 0,7-4 0,-2-5 0,-2-5 0,2-10 0,-2-5 0,2-10 0,-1-7 0,1-7 0,1-8 0,1-5 0,2-7-3,0-2-3,6 0 2,5 0 2,6 2 1,2 5 2,4 8 1,8 8 0,0 13 2,6 15-1,1 7 1,0 23-4,-1 6 0,-3 21 0,-4 17 0,-7 16 0,-8 9 0,-10 5 0,-5 7 0,-13-2 0,-9 1 0,-5-5 0,-8-7 0,-2-12 0,1-9 0,0-10 0,2-12 0,2-5 0,7-9 0,5-7 0,4-6 0,8-11 0,4 0 0,5-6 0,12 1 0,5 0 0,9-2 0,5 4 0,8 5 0,3 7 0,5 8 0,4 10 0,2 11 0,-3 14 0,-1 5 0,-3 10 0,-6 4 0,-5 5 0,-6-3 0,-5-5 0,-6-3 0,-4-9 0,-8-10 0,0-7 0,-4-7-56,-3-15-27,0 0-2,-7-11-4,1-9 89,-3-11-92,5-3 3</inkml:trace>
        </inkml:traceGroup>
        <inkml:traceGroup>
          <inkml:annotationXML>
            <emma:emma xmlns:emma="http://www.w3.org/2003/04/emma" version="1.0">
              <emma:interpretation id="{1AD81C8F-86A2-479D-B27C-BA62DE80BE3D}" emma:medium="tactile" emma:mode="ink">
                <msink:context xmlns:msink="http://schemas.microsoft.com/ink/2010/main" type="inkWord" rotatedBoundingBox="23215,15186 23617,15078 23709,15422 23306,15530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二</emma:literal>
                </emma:interpretation>
                <emma:interpretation id="interp8" emma:lang="ko-KR" emma:confidence="0">
                  <emma:literal>즈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46.001">969 443 43,'0'0'84,"-2"-14"-2,2 14-6,0-16-4,0 16 0,0 0-48,0 0-9,0 0-8,6-4-3,-6 4 1,18-6 1,-6 2 1,3-3 1,3 0-2,4-2-6,2-2 0,2 0 0,-2 1 0,3 1 0,-1-1 0,-1 1 0,-3 2 0,0 4-8,-6 0-34,-16 3-35,0 0-5,9 5-1,-9 6-7,-5-1 0</inkml:trace>
          <inkml:trace contextRef="#ctx0" brushRef="#br0" timeOffset="780.0014">1109 676 51,'0'13'89,"1"-5"-5,-1-8-4,16 6-3,-7-6-1,5-22-31,4 16-41,3-2-2,5-3 1,1 0-3,1-2 0,2-2 0,-4-4 0,2 2-15,-5 1-30,-2 0-31,-6 4-1,-9-2-6,-6 14-3,0-14-4</inkml:trace>
        </inkml:traceGroup>
        <inkml:traceGroup>
          <inkml:annotationXML>
            <emma:emma xmlns:emma="http://www.w3.org/2003/04/emma" version="1.0">
              <emma:interpretation id="{DE14DC77-AC77-45C3-AC4D-FBBA947B8426}" emma:medium="tactile" emma:mode="ink">
                <msink:context xmlns:msink="http://schemas.microsoft.com/ink/2010/main" type="inkWord" rotatedBoundingBox="24590,14376 24906,15490 24314,15658 23999,14543"/>
              </emma:interpretation>
              <emma:one-of disjunction-type="recognition" id="oneOf2">
                <emma:interpretation id="interp10" emma:lang="ko-KR" emma:confidence="0">
                  <emma:literal>Q</emma:literal>
                </emma:interpretation>
                <emma:interpretation id="interp11" emma:lang="ko-KR" emma:confidence="0">
                  <emma:literal>《</emma:literal>
                </emma:interpretation>
                <emma:interpretation id="interp12" emma:lang="ko-KR" emma:confidence="0">
                  <emma:literal>a</emma:literal>
                </emma:interpretation>
                <emma:interpretation id="interp13" emma:lang="ko-KR" emma:confidence="0">
                  <emma:literal>온</emma:literal>
                </emma:interpretation>
                <emma:interpretation id="interp1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3432.0061">2126-116 18,'0'-22'47,"1"7"1,-1-6-2,0 4-1,0-2-36,-1 5-1,0 3 3,-1-6 1,1 4 3,-3-5 5,2 6 1,-2-4 2,3 2 0,-3-1-4,1 7-1,3 8-6,-12-9-4,2 9-5,-1 3-2,-3 6-2,-2 4-1,-2 9 1,-2 1 1,1 10 3,0 9 2,-2 6 3,7 15 4,1 6 0,2 9 2,6 6-1,5 12-1,9-5 0,7 0-3,9-6-3,1-10-4,7-8-2,2-15 0,1-16 0,-2-12 0,2-15 0,-3-12 0,3-15 0,-3-11 0,0-15 0,3-5 0,-3-13 0,-3-6 0,-4-3 0,-2-2 0,-6 0 0,-6 3 0,-9 7 0,-3 5 0,-11 9 0,-7 11 0,-7 4 0,-1 6 0,-4 7 0,-2 0 0,-1 5 0,0 3 0,5 3 0,-1-3 0,7 8-33,4 5-44,-1 3-3,4 6-3,1 1-5,3 10-4</inkml:trace>
          <inkml:trace contextRef="#ctx0" brushRef="#br0" timeOffset="3681.6065">2127 264 50,'13'26'79,"8"5"-2,-4 1-2,7 0-5,3 2 1,4 3-55,5 3-4,2 1-6,1-3-2,-3 0-2,-1-6-1,-3-7 1,-4-7-2,-6-5-2,-4-7-10,-5-5-17,3-1-41,-8-11-1,-1-4-5,-6-8-5,3-3-1</inkml:trace>
        </inkml:traceGroup>
        <inkml:traceGroup>
          <inkml:annotationXML>
            <emma:emma xmlns:emma="http://www.w3.org/2003/04/emma" version="1.0">
              <emma:interpretation id="{609571E6-E7C8-4433-9AA5-416EB664E03D}" emma:medium="tactile" emma:mode="ink">
                <msink:context xmlns:msink="http://schemas.microsoft.com/ink/2010/main" type="inkWord" rotatedBoundingBox="25190,14184 25305,14686 24892,14781 24777,14280"/>
              </emma:interpretation>
              <emma:one-of disjunction-type="recognition" id="oneOf3">
                <emma:interpretation id="interp15" emma:lang="ko-KR" emma:confidence="0">
                  <emma:literal>「</emma:literal>
                </emma:interpretation>
                <emma:interpretation id="interp16" emma:lang="ko-KR" emma:confidence="0">
                  <emma:literal>“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P</emma:literal>
                </emma:interpretation>
                <emma:interpretation id="interp1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4134.0072">2721-508 50,'0'0'76,"0"0"2,0 0 0,9 21-2,-7 10 0,3 0-53,1 12-7,0 4 1,4 7-4,-5-3-5,6-5-8,-4-7 0,0-5 0,-2-10 0,0-7 0,-3-8 0,-2-9 0,0 0-17,-1-16-23,0 22-28,-4-22-11,1-5-4,-5-10-4,0 0-1</inkml:trace>
          <inkml:trace contextRef="#ctx0" brushRef="#br0" timeOffset="4352.4074">2515-523 69,'0'0'79,"0"0"-3,9 5-1,4-5-4,7 0 1,20 0-60,-8 3-4,3-3 0,5 3-2,-2-2-4,3 0-10,-6-1-24,1 0-41,0 0 0,-10-1-3,-3 0-5,-10-2-4</inkml:trace>
        </inkml:traceGroup>
        <inkml:traceGroup>
          <inkml:annotationXML>
            <emma:emma xmlns:emma="http://www.w3.org/2003/04/emma" version="1.0">
              <emma:interpretation id="{6EDC4616-C044-4EBE-B9BE-7D197E127D32}" emma:medium="tactile" emma:mode="ink">
                <msink:context xmlns:msink="http://schemas.microsoft.com/ink/2010/main" type="inkWord" rotatedBoundingBox="25282,15302 25643,14111 26195,14279 25834,15469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어</emma:literal>
                </emma:interpretation>
                <emma:interpretation id="interp22" emma:lang="ko-KR" emma:confidence="0">
                  <emma:literal>다</emma:literal>
                </emma:interpretation>
                <emma:interpretation id="interp23" emma:lang="ko-KR" emma:confidence="0">
                  <emma:literal>마</emma:literal>
                </emma:interpretation>
                <emma:interpretation id="interp2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10062.0177">3109 516 38,'0'0'53,"-10"7"5,10-7 2,-8-72-13,8 72-20,-7 11-3,7 2-1,0-13-3,-6 21 2,6-21-2,-1 15-3,1-15-3,0 0-3,0 0-2,0 0 0,0 0-1,0-8-2,3-7 0,1-7 0,4-8-1,0-11 0,3-9-1,3-13-1,1-9-2,3-8 0,2-3-1,-1-5 0,2 0-1,1-1 1,1 6-1,2 3 0,-2 9 0,1 10 0,-2 11 0,-2 9 1,-2 9-1,-4 12-1,0 6 0,-4 10 0,-2 5 1,0 13 0,-1 7 2,1 13 1,2 9 1,1 12 2,-1 9 1,3 10-1,2 0 2,3 0-7,0-5 0,2-3 0,-2-10 0,1-11 0,-4-9 0,0-9 0,-4-7 0,0-5 0,-3-5 0,-8-10 0,13 8 0,-13-8 0,9 0 0,-9 0 0,0 0 0,0 0-3,9-6-16,-9 6-13,0-9-15,33 6-31,-33 3-1,-4-11-4,-5 0-2,1 4 5</inkml:trace>
          <inkml:trace contextRef="#ctx0" brushRef="#br0" timeOffset="10327.2182">3362-80 24,'-15'7'66,"4"3"0,-1-1-2,3-4-2,4 8-8,5-13-35,0 0 0,8-1-6,5-5-3,4-9 1,4-4 0,5 1-1,-1-9-9,4 6-23,-1 4-43,-1 3-3,-3 0-4,-9 4-4,-3 8-3</inkml:trace>
        </inkml:traceGroup>
      </inkml:traceGroup>
    </inkml:traceGroup>
    <inkml:traceGroup>
      <inkml:annotationXML>
        <emma:emma xmlns:emma="http://www.w3.org/2003/04/emma" version="1.0">
          <emma:interpretation id="{E40201F4-D39B-4876-8918-1933E6B1064B}" emma:medium="tactile" emma:mode="ink">
            <msink:context xmlns:msink="http://schemas.microsoft.com/ink/2010/main" type="paragraph" rotatedBoundingBox="21455,16617 24765,16187 24929,17451 21619,178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F142FE-84A6-4F3C-A415-0431D482E32A}" emma:medium="tactile" emma:mode="ink">
              <msink:context xmlns:msink="http://schemas.microsoft.com/ink/2010/main" type="line" rotatedBoundingBox="21455,16617 24765,16187 24929,17451 21619,17881"/>
            </emma:interpretation>
          </emma:emma>
        </inkml:annotationXML>
        <inkml:traceGroup>
          <inkml:annotationXML>
            <emma:emma xmlns:emma="http://www.w3.org/2003/04/emma" version="1.0">
              <emma:interpretation id="{4CEB9AAC-A225-4962-B0DE-D596748A1469}" emma:medium="tactile" emma:mode="ink">
                <msink:context xmlns:msink="http://schemas.microsoft.com/ink/2010/main" type="inkWord" rotatedBoundingBox="21709,16417 23370,16698 23156,17969 21495,17688"/>
              </emma:interpretation>
              <emma:one-of disjunction-type="recognition" id="oneOf5">
                <emma:interpretation id="interp25" emma:lang="ko-KR" emma:confidence="0">
                  <emma:literal>ㆃ</emma:literal>
                </emma:interpretation>
                <emma:interpretation id="interp26" emma:lang="ko-KR" emma:confidence="0">
                  <emma:literal>ㆀ</emma:literal>
                </emma:interpretation>
                <emma:interpretation id="interp27" emma:lang="ko-KR" emma:confidence="0">
                  <emma:literal>ㅰ</emma:literal>
                </emma:interpretation>
                <emma:interpretation id="interp28" emma:lang="ko-KR" emma:confidence="0">
                  <emma:literal>山</emma:literal>
                </emma:interpretation>
                <emma:interpretation id="interp2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5490.8273">-338 1772 38,'0'0'76,"-12"0"-5,12 0-2,0 0-1,-9 6 0,19-6-51,-10 0-4,26 0-3,-1 0-1,7-6 1,4-2 1,6 3-6,2-5-12,5 2-23,-1 2-42,-7-2-1,-1 7-6,-12-2-3,-2 3-5</inkml:trace>
          <inkml:trace contextRef="#ctx0" brushRef="#br0" timeOffset="15272.4269">-179 1733 11,'0'0'64,"9"3"2,-9 9 2,0 9 0,0 7 1,-7 3-46,9 5-5,0 8 1,5 1-1,-1-1-1,2-5-5,-1-3-2,0-9-5,0-2-1,-3-6-2,1-7-3,-5-12-5,6 11-9,-6-11-13,0 0-21,0 0-25,0-7-3,1-2-5,-5-10-2</inkml:trace>
          <inkml:trace contextRef="#ctx0" brushRef="#br0" timeOffset="12121.2213">507 2161 37,'0'-17'46,"0"17"4,-6-18-2,6 18-29,-4-13 0,3 4-2,1 9 2,-7-15-1,7 15 1,-10-18-2,10 18 0,-9-17-4,9 17-4,-14-9-5,14 9-2,-18 0-3,8 8-1,-5 6 0,3 5 0,-5 11 2,2 4 5,0 15 3,2 6 3,1 7 1,7 9-1,2 3 1,3 5-1,8-3-1,3 1-4,6-13-1,3-5-2,4-13 1,2-10 0,7-13-1,1-17 1,4-7-1,2-15 0,2-12 1,0-7-1,-4-9 0,-2-11 0,-4-6-1,-6-3 1,-7-6-1,-4-5 1,-10 1-1,-4-4 0,-4 6-1,-9 6 1,-9 8-1,-8 3 0,-1 10-1,-6 7 1,2 5 0,-5 10-1,5 10-1,0 2-2,6 9-5,0 2-8,7 6-19,5 29-39,2-15-2,8 5-5,-3-3-3,6 4-1</inkml:trace>
          <inkml:trace contextRef="#ctx0" brushRef="#br0" timeOffset="12402.0218">529 2516 7,'11'24'70,"3"0"4,1 1-1,4-2 2,3-39-27,11 34-10,-4 4-7,6-5-9,-2-1-8,-3-4-3,-1 0-3,-3-1-4,-1 0 0,-2-1-3,-2 1-6,-4-3-16,-4 3-27,1 7-27,-3-6-1,-3-2-7,-8-10-5,0 0 4</inkml:trace>
          <inkml:trace contextRef="#ctx0" brushRef="#br0" timeOffset="14664.0258">-321 2185 16,'0'0'41,"-10"-21"3,4 7 1,0 25-27,-3-22-5,2-2 2,1-5-1,-3 4 5,-2-3 1,0 5 2,-1-2-1,-1 5 0,1-2-3,-2 5-3,-2 2-4,1 4-4,-2 0-2,0 6-2,0 9-2,-3 1-1,1 12 0,-4 1-1,2 14 2,0 11 0,6 5 3,-3 6-1,6 4 3,-1 6 0,9-3 2,4 2 0,4-9 0,11-5-2,-1-7 0,11-7-1,-2-14-1,12-9 0,-2-16-2,6-7 0,-2-10 0,0-16 0,2-5 0,-4-8 0,0-4 0,-6-1-1,-9-2 0,-4-1 1,-8-3-1,-8 1 1,-7 1-1,-10 1 0,-10 3 0,-5 4 1,-5 7-2,-4 6 1,1 9-1,-2 2-5,5 12-7,-3 4-15,10 2-19,6 9-26,4 3-4,7-1-5,1-2-2</inkml:trace>
          <inkml:trace contextRef="#ctx0" brushRef="#br0" timeOffset="14898.0262">-513 2478 16,'19'23'72,"1"3"3,0 1-5,4 2 0,-4-3-3,-2 2-47,10-1-6,-2 4-2,3-2-5,0-4-2,-3-2 1,-1-5-2,-3-4-2,1-1-10,-7-9-21,0-4-41,2 0-1,-6-6-5,-1-7-4,-6-12-2</inkml:trace>
        </inkml:traceGroup>
        <inkml:traceGroup>
          <inkml:annotationXML>
            <emma:emma xmlns:emma="http://www.w3.org/2003/04/emma" version="1.0">
              <emma:interpretation id="{DE7030CC-73DB-4B26-B596-333FA6D96097}" emma:medium="tactile" emma:mode="ink">
                <msink:context xmlns:msink="http://schemas.microsoft.com/ink/2010/main" type="inkWord" rotatedBoundingBox="23472,16591 24015,16796 23912,17068 23370,16864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브</emma:literal>
                </emma:interpretation>
                <emma:interpretation id="interp32" emma:lang="ko-KR" emma:confidence="0">
                  <emma:literal>쓰</emma:literal>
                </emma:interpretation>
                <emma:interpretation id="interp33" emma:lang="ko-KR" emma:confidence="0">
                  <emma:literal>느</emma:literal>
                </emma:interpretation>
                <emma:interpretation id="interp3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16255.2286">1145 1964 30,'1'8'66,"-1"-8"5,0 0 1,0 0 0,0 0-29,11-5-5,-1 0-9,5 0-7,3 2-2,5 0-3,2 0-3,4 0-3,2 3-5,-1 0-6,-1 0 0,-2 0 0,1-2 0,-3-3 0,1 5-10,-8-5-28,-4-28-15,-5 36-26,-9-3-3,6 9-6,-9 0-3</inkml:trace>
          <inkml:trace contextRef="#ctx0" brushRef="#br0" timeOffset="16442.4289">1389 2113 32,'-14'17'78,"3"-4"-1,3-5-1,8-8-1,0 0-1,0 0-45,7 6-9,9-6-9,5-4 0,6-1-2,2-1-5,9 3-10,-5-3-25,2 3-43,4 3-4,-2-4-2,-1 4-6,-7 0-4</inkml:trace>
        </inkml:traceGroup>
        <inkml:traceGroup>
          <inkml:annotationXML>
            <emma:emma xmlns:emma="http://www.w3.org/2003/04/emma" version="1.0">
              <emma:interpretation id="{633FD692-8B86-455A-95F0-AAFB36C63204}" emma:medium="tactile" emma:mode="ink">
                <msink:context xmlns:msink="http://schemas.microsoft.com/ink/2010/main" type="inkWord" rotatedBoundingBox="24191,17277 24232,16392 24898,16423 24857,17308"/>
              </emma:interpretation>
              <emma:one-of disjunction-type="recognition" id="oneOf7">
                <emma:interpretation id="interp35" emma:lang="ko-KR" emma:confidence="0">
                  <emma:literal>스</emma:literal>
                </emma:interpretation>
                <emma:interpretation id="interp36" emma:lang="ko-KR" emma:confidence="0">
                  <emma:literal>소</emma:literal>
                </emma:interpretation>
                <emma:interpretation id="interp37" emma:lang="ko-KR" emma:confidence="0">
                  <emma:literal>*</emma:literal>
                </emma:interpretation>
                <emma:interpretation id="interp38" emma:lang="ko-KR" emma:confidence="0">
                  <emma:literal>꼬</emma:literal>
                </emma:interpretation>
                <emma:interpretation id="interp3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6926.0298">2166 1706 37,'3'-9'61,"0"-4"10,-3 13 0,5 11 0,-5 10-35,0 17-2,0 10-3,0 14-2,0 5-4,0 9-5,1-3-5,5-9-5,2-3-10,-2-10 0,1-8 0,0-11 0,-1-10 0,0-9 0,-6-13-5,0 0-17,0-11-19,-1-3-37,-5-13-2,1 3-3,-5-14-5,3 0 0</inkml:trace>
          <inkml:trace contextRef="#ctx0" brushRef="#br0" timeOffset="17206.8301">2025 1783 23,'-12'-2'78,"2"1"-1,2 0-4,8 1-3,-12-6 0,-9 2-48,21 4-1,14-5-6,5 0-5,6-3 1,8-3 1,3-4 0,8 1-3,3-4-1,5 1-8,-4-1 0,3 4 0,-4-2 0,-7 9 0,-5-1 0,-2 8-26,-7 4-28,-11 6-26,-5 8 0,-10 1-6,-3 8-4,-12-2 2</inkml:trace>
          <inkml:trace contextRef="#ctx0" brushRef="#br0" timeOffset="17456.4307">2079 2375 14,'-5'34'76,"2"-4"4,3-8-3,3-9 0,8-5-1,4-40-24,8 26-39,8-3 2,7-7-1,8-2-2,-1-6-7,5 2-5,-5-4 0,4 8 0,-7-5-36,0 7-42,-7 7-3,-10-2-4,-1 5-5,-11-4-5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19.69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B8B269F-949F-4BB2-9260-8C3C91C8CFB1}" emma:medium="tactile" emma:mode="ink">
          <msink:context xmlns:msink="http://schemas.microsoft.com/ink/2010/main" type="inkDrawing" rotatedBoundingBox="21384,9259 21536,10562 20749,10654 20597,9351" semanticType="callout" shapeName="Other">
            <msink:sourceLink direction="with" ref="{129EE281-2C6F-4322-86D3-3D610BA357EA}"/>
          </msink:context>
        </emma:interpretation>
      </emma:emma>
    </inkml:annotationXML>
    <inkml:trace contextRef="#ctx0" brushRef="#br0">2626 642 19,'0'-18'54,"0"2"2,0-3 1,-32-1-29,32 1-2,0 2-4,3 4-3,-2-1-5,-1 5-4,0 9 0,-8 0 3,-6 9 2,-1 16 5,-11 8 3,3 14 0,-8 17 2,7 12 1,-7 15-1,8 10-4,5 11-16,5-1-5,8 6 0,6-8 0,19-9 0,2-13 0,9-11 0,7-21 0,7-14 0,5-15 0,6-19 0,-2-9 0,2-17 0,2-14 0,-3-8 0,-1-7 0,-4-11 0,-3-6 0,-9-5 0,-2-5 0,-13-6 0,-7-2 0,-9-5 0,-7 0 0,-16 3 0,-11 4 0,-12 7 0,-9 7 0,-6 11 0,-5 7 0,-4 11 0,1 5 0,2 11 0,2 5 0,10 8 0,0 5-4,7 3-81,12 1-2,1 0-3,10 0-6,6-3-2</inkml:trace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4:03.2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7313247-4D4C-44E9-B677-1FDE9D62C370}" emma:medium="tactile" emma:mode="ink">
          <msink:context xmlns:msink="http://schemas.microsoft.com/ink/2010/main" type="writingRegion" rotatedBoundingBox="2582,3633 3785,3662 3762,4578 2560,4548"/>
        </emma:interpretation>
      </emma:emma>
    </inkml:annotationXML>
    <inkml:traceGroup>
      <inkml:annotationXML>
        <emma:emma xmlns:emma="http://www.w3.org/2003/04/emma" version="1.0">
          <emma:interpretation id="{4BBED7B8-4281-4509-AACA-24C93E6A6F8A}" emma:medium="tactile" emma:mode="ink">
            <msink:context xmlns:msink="http://schemas.microsoft.com/ink/2010/main" type="paragraph" rotatedBoundingBox="2582,3633 3785,3662 3762,4578 2560,45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755474-4F09-45EB-B42B-312CFC80EF90}" emma:medium="tactile" emma:mode="ink">
              <msink:context xmlns:msink="http://schemas.microsoft.com/ink/2010/main" type="line" rotatedBoundingBox="2582,3633 3785,3662 3762,4578 2560,4548"/>
            </emma:interpretation>
          </emma:emma>
        </inkml:annotationXML>
        <inkml:traceGroup>
          <inkml:annotationXML>
            <emma:emma xmlns:emma="http://www.w3.org/2003/04/emma" version="1.0">
              <emma:interpretation id="{2C0F20C1-37F6-487E-B995-5E96EF812653}" emma:medium="tactile" emma:mode="ink">
                <msink:context xmlns:msink="http://schemas.microsoft.com/ink/2010/main" type="inkWord" rotatedBoundingBox="2582,3633 3024,3643 3001,4559 2560,4548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하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125 156 29,'0'0'47,"0"-14"4,0 14-24,0-13 0,0 13 2,0-12 2,0 12-1,0-13 0,0 13-4,0-11-4,0 11-3,0 0-4,0 0-2,0 11 0,0 18 0,-8 12-1,-5 13 0,1 12 0,-2 9 1,-1 9 0,-3 3-2,3-2-4,3-12-3,5-10 1,1-12-5,3-10 0,1-14 0,2-8 0,0-9 0,0-10 0,0 0 0,0 0 0,5-11 0,-5-9 0,3-6 0,-3-8 0,3-9 0,2-7 0,-1-5 0,5-8 0,-1-2 0,7-3 0,4 1 0,2-3 0,4 4-5,1 3 1,-1 5 1,4 3 1,-2 13 1,-1 12 0,2 12 1,-2 13 3,-1 13 0,-3 20 3,-5 20-2,-1 18-4,-5 7 0,-1 9 0,-5 8 0,-1 2 0,-1-7 0,-1-8 0,3-7 0,-2-15 0,1-13 0,-1-11 0,0-11 0,-1-8 0,-2-12 0,2-5 0,-1-13-32,0-2-52,-1-8-4,0-2-3,-4-9-5,0 3-2</inkml:trace>
          <inkml:trace contextRef="#ctx0" brushRef="#br0" timeOffset="187.2003">239 552 44,'-22'9'89,"6"0"-3,1-5-7,15-4-1,-13 1-1,13-1-57,14-4-9,5 3-8,1-5-2,6 3-5,1-2-18,1-3-53,2 8-3,-5-5-3,4 4-6,-7-3-4</inkml:trace>
        </inkml:traceGroup>
        <inkml:traceGroup>
          <inkml:annotationXML>
            <emma:emma xmlns:emma="http://www.w3.org/2003/04/emma" version="1.0">
              <emma:interpretation id="{11021744-B134-4046-AACA-F392F273D6BF}" emma:medium="tactile" emma:mode="ink">
                <msink:context xmlns:msink="http://schemas.microsoft.com/ink/2010/main" type="inkWord" rotatedBoundingBox="3390,3995 3777,4005 3769,4300 3382,4291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ㄷ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55.2012">849 428 59,'0'0'83,"-11"-11"-3,11 11-4,0 0-3,-10-9-38,10 9-6,12 0-12,1-2-5,2-2-4,6 1 0,3-2-1,5 2 0,0 1-3,2-2-4,-1 4-9,-4-3-19,-4-17-29,-3 21-22,-9 3-3,-10-4-5,6 15-4</inkml:trace>
          <inkml:trace contextRef="#ctx0" brushRef="#br0" timeOffset="811.2014">930 587 56,'-13'23'77,"2"-4"0,11-5-2,0-14-2,13 10-41,10-9-7,3 0-6,8-1-5,1 0-7,3-9-17,-4 4-60,0 2-3,-6-6-5,-6 4-5,-5-8-4</inkml:trace>
        </inkml:traceGroup>
      </inkml:traceGroup>
    </inkml:traceGroup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4:06.7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8D73B9F-D152-4AB8-99CE-5A26C4C639E3}" emma:medium="tactile" emma:mode="ink">
          <msink:context xmlns:msink="http://schemas.microsoft.com/ink/2010/main" type="inkDrawing" rotatedBoundingBox="4720,2555 4733,5986 4433,5987 4420,2556" semanticType="verticalRange" shapeName="Other">
            <msink:sourceLink direction="with" ref="{48980DB5-168D-4504-9C86-D91E5B3F14EA}"/>
          </msink:context>
        </emma:interpretation>
      </emma:emma>
    </inkml:annotationXML>
    <inkml:trace contextRef="#ctx0" brushRef="#br0">273 40 51,'0'0'62,"8"-15"-2,-5 5 2,4-1-30,-7 11-6,-7-8-2,7 8-3,-11-5-4,11 5-4,-18-3-2,8 3-2,-3 0-3,0 3-2,2 2-1,-4-1-1,1 3-3,-5 0 3,2 1-2,-3-2 2,2 3 1,0-4 0,4 1 2,-1-5-1,4 0 3,1-1-2,2 0 1,8 0-1,-10-10 0,10 10-4,0 0 1,0 0-1,-8-5-3,8 5 0,0 8 0,0-8-1,-1 19 0,-1-8 2,0 6-1,2 8-1,-2 6 2,1 2 0,-1 5 1,2 15 0,0 4 0,0 14 0,5 9 1,1 15-1,0 9 1,0 16 2,0 11-2,0 11 1,-2 5 2,-3 4 0,1 3 1,-2-6 1,0-2-1,0-7 0,0-11 0,4-10-2,1-7-3,2-9 6,-1-9-1,-1-3-1,-2-10 1,1-3-1,-1-7 1,-3 0-1,-4-2-4,-2-6 0,-1-4 0,2-2 0,-1-4 0,2-7 0,2-4 0,-3-8 0,3-7 0,0-7 0,2-3 0,0-5 0,0-11 0,0 12 0,0-12 0,0 0 0,9 8 0,-1-2 0,1-2 0,5-2 0,0-1 0,5-1 0,3 2 0,0-1 0,2 0 0,2-1 0,-3 0 0,0-1 0,-4 0 0,-1 1 0,-6 0-10,-12 0-71,13 2-2,-13-2-2,-7-3-8,-11-5-3</inkml:trace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4:48.7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CDB28DB-8EE5-42C5-B6BC-605B7DBF319E}" emma:medium="tactile" emma:mode="ink">
          <msink:context xmlns:msink="http://schemas.microsoft.com/ink/2010/main" type="writingRegion" rotatedBoundingBox="17045,3091 15869,3262 15745,2409 16921,2238">
            <msink:destinationLink direction="with" ref="{1E5B32A3-6F43-41BD-97B4-86BC5F772F33}"/>
            <msink:destinationLink direction="with" ref="{48ADC8CF-ABA9-4F61-8C0F-2D967A0D6143}"/>
          </msink:context>
        </emma:interpretation>
      </emma:emma>
    </inkml:annotationXML>
    <inkml:traceGroup>
      <inkml:annotationXML>
        <emma:emma xmlns:emma="http://www.w3.org/2003/04/emma" version="1.0">
          <emma:interpretation id="{7A1D3FD9-3520-4C36-94B8-A7FDCFE29FF2}" emma:medium="tactile" emma:mode="ink">
            <msink:context xmlns:msink="http://schemas.microsoft.com/ink/2010/main" type="paragraph" rotatedBoundingBox="17045,3091 15869,3262 15745,2409 16921,22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8F6D20-9936-4EA3-AA91-04F797B2D0EA}" emma:medium="tactile" emma:mode="ink">
              <msink:context xmlns:msink="http://schemas.microsoft.com/ink/2010/main" type="line" rotatedBoundingBox="17045,3091 15869,3262 15745,2409 16921,2238"/>
            </emma:interpretation>
          </emma:emma>
        </inkml:annotationXML>
        <inkml:traceGroup>
          <inkml:annotationXML>
            <emma:emma xmlns:emma="http://www.w3.org/2003/04/emma" version="1.0">
              <emma:interpretation id="{1E5E2A71-1227-45BD-B434-2454386D72D5}" emma:medium="tactile" emma:mode="ink">
                <msink:context xmlns:msink="http://schemas.microsoft.com/ink/2010/main" type="inkWord" rotatedBoundingBox="17045,3091 15869,3262 15745,2409 16921,2238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犯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※</emma:literal>
                </emma:interpretation>
                <emma:interpretation id="interp4" emma:lang="ko-KR" emma:confidence="0">
                  <emma:literal>”</emma:literal>
                </emma:interpretation>
              </emma:one-of>
            </emma:emma>
          </inkml:annotationXML>
          <inkml:trace contextRef="#ctx0" brushRef="#br0">10514-300 38,'0'0'55,"3"-15"4,-3 15 1,1-15-30,-1 15 0,0-9 0,0 9-2,0 0-2,3-9-4,-3 9-5,0 0-2,4 7 2,1 9-4,-5 9-2,0 6-3,0 9 0,-2 0 1,-2 5 2,1 1-1,-1-5-3,-3-9 0,3 0-7,1-13 0,3-6 0,-1-1 0,1-12 0,0 10 0,0-10 0,0 0 0,0 0 0,0 0 0,0 0-38,-1-9-44,1-3-3,0-6-6,8 3-3,-3-6-3</inkml:trace>
          <inkml:trace contextRef="#ctx0" brushRef="#br0" timeOffset="1029.6018">11077-544 23,'0'0'47,"8"-15"1,-8 15-2,0 0-32,-4 0 2,-5 12 9,0 11 2,-4 16 9,-6 12-2,-4 14 3,-10 13 3,-6 10-2,-6 4-4,-1 1-8,-2-5-9,4-7-14,1-12-3,6-14 0,11-13 0,6-15 0,8-12 0,5-2 0,7-13 0,-4 7 0,4-7 0,0 0 0,1-7-52,3-6-30,5 4-3,-4-10-4,6 1-5,-2-5 2</inkml:trace>
          <inkml:trace contextRef="#ctx0" brushRef="#br0" timeOffset="3712.8066">11458-142 20,'-19'0'50,"19"0"4,-14 0 3,14 0-22,0 0-5,-5-10-3,5 10-1,0 0-2,0 0-1,0 0-1,0 0-4,0-7-5,0 7-3,9-5-4,1 1-1,2 2-1,4-1-3,0 0 0,5 2-1,-2 1 1,3 0-1,-5 1 0,2 4-1,-5 3 2,-2 3 0,-5 3 1,-4 3 2,-3-1 2,-3 2 1,-8 2 1,-4-2 1,-3-4-1,-3 0 1,1-3-3,2-5-1,5 1-2,5-1-1,8-6 0,0 0-2,15 11 0,9-8 0,2 5 0,5 5 0,1-2 0,1 3-1,-5 1 2,-6 3 2,-11 4 2,-10-1-1,-6-1-4,-15-3 0,-6 4 0,-8-7 0,-3 0 0,-1-4 0,4-3 0,4-4 0,8 2 0,0-5-22,9-3-60,13 3-3,0 0-4,7-9-8,0 0-1</inkml:trace>
          <inkml:trace contextRef="#ctx0" brushRef="#br0" timeOffset="3104.4055">11033-56 51,'0'0'71,"-3"-9"1,3 9-7,-4-14-26,4 14-10,0 0-5,0 13-3,0 1-5,1 4-6,3 11-1,2-1 3,2 4 1,0-2 0,2-1-2,-2-2-2,2-2 0,2-9 0,-2-2 0,1-6 1,-3-2-1,3-6-9,-3 0 0,1-9 0,-1-7 0,2-3 0,-2-3 0,1-11 0,-2 1 0,-2-7 0,0 3 0,-4-6 0,1 6 0,-2 1 0,0 0 0,-3 10 0,0 1 0,-2 2 0,1 2 0,-1 3 0,1 1 0,2 4 0,-1 2 0,0-1 0,3 0 0,0 11 0,8-13 0,-2 6 0,5 0 0,3-6 0,4 4 0,8-1 0,1-2 0,2-1 0,7 3 0,1 4 0,-1-2 0,0 5 0,-3-2 0,-4 4 0,-4 1 0,-5 0 0,-6 3 0,-4 1 0,-10-4 0,8 8-13,-6 2-26,-2 0-15,-6 2-27,3 4-4,-6-6-3,3 6 0</inkml:trace>
        </inkml:traceGroup>
      </inkml:traceGroup>
    </inkml:traceGroup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4:21.46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91B4F5B-7BB4-4B52-B67D-1A5901D640F6}" emma:medium="tactile" emma:mode="ink">
          <msink:context xmlns:msink="http://schemas.microsoft.com/ink/2010/main" type="inkDrawing" rotatedBoundingBox="8531,2249 8550,5991 8103,5993 8084,2252" semanticType="verticalRange" shapeName="Other">
            <msink:sourceLink direction="with" ref="{48980DB5-168D-4504-9C86-D91E5B3F14EA}"/>
          </msink:context>
        </emma:interpretation>
      </emma:emma>
    </inkml:annotationXML>
    <inkml:trace contextRef="#ctx0" brushRef="#br0">45 57 23,'0'0'50,"-11"-13"3,11 13-3,-15-9-23,10-1-7,5 10 0,-7-9 0,7 9 2,0 0 1,-9-8 1,9 8 0,0 0-2,0 0-3,0 0-5,0 0-4,0 0-4,13-4-4,-1 4-1,5-3-1,3 3 1,8 0-1,-5 0 1,9 3-1,1-1 1,2 2 0,-1-1 0,-1 6 0,-1-6-1,-3 3 0,0-1 0,-6 2 0,-5-1 0,-4 1 0,-3-1 0,-4 2-1,-7-8 1,4 17 0,-4-4 1,0 0-2,-3 3 1,0 6 1,-1 0-1,2 5 2,-1 2-2,0 5 0,2 7-2,-1 2 1,1 9 2,1 5-1,-2 13 2,1 5 2,0 14-1,-3 4 1,-2 11 1,2 10 1,-2 5 0,6 6 0,0 2 0,-1 1-1,1 0 0,1-3 1,4-8-1,-1 0 0,-2 0-1,-2-15-1,2 0-3,-1-3 0,1-3 0,-2-4 0,0 1 0,0-5 0,0-6 0,-5 4 0,0-11 0,-1 3 0,-5-12 0,2-1 0,-2-7 0,2-4 0,3-5 0,-1-3 0,1-8 0,2-7 0,1-1 0,2-7 0,1-4 0,0-3 0,0-3 0,0 0 0,0-4 0,0-9 0,0 9 0,0-9 0,0 0 0,0 0 0,0 9 0,0-9 0,0 0 0,-11 0 0,-2 9 0,-3-1 0,-6 2 0,-3 3 0,-1-3 0,-2 1 0,2 1 0,5 1 0,4-9 0,7 0-11,10-4-72,-8 3-1,8-3-5,8 0-5,4 0-2</inkml:trace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4:23.5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934E19E-4EAC-4C39-8749-EE416640F33D}" emma:medium="tactile" emma:mode="ink">
          <msink:context xmlns:msink="http://schemas.microsoft.com/ink/2010/main" type="writingRegion" rotatedBoundingBox="8912,3955 9356,3955 9356,4179 8912,4179"/>
        </emma:interpretation>
      </emma:emma>
    </inkml:annotationXML>
    <inkml:traceGroup>
      <inkml:annotationXML>
        <emma:emma xmlns:emma="http://www.w3.org/2003/04/emma" version="1.0">
          <emma:interpretation id="{70E0A4F1-956A-4291-9670-48399E1183D3}" emma:medium="tactile" emma:mode="ink">
            <msink:context xmlns:msink="http://schemas.microsoft.com/ink/2010/main" type="paragraph" rotatedBoundingBox="8912,3955 9356,3955 9356,4179 8912,41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E4C8CE-5802-4689-B2E0-86B1B1193551}" emma:medium="tactile" emma:mode="ink">
              <msink:context xmlns:msink="http://schemas.microsoft.com/ink/2010/main" type="line" rotatedBoundingBox="8912,3955 9356,3955 9356,4179 8912,4179"/>
            </emma:interpretation>
          </emma:emma>
        </inkml:annotationXML>
        <inkml:traceGroup>
          <inkml:annotationXML>
            <emma:emma xmlns:emma="http://www.w3.org/2003/04/emma" version="1.0">
              <emma:interpretation id="{62DBE2FC-150A-4EDA-91F6-5ADCB94216A5}" emma:medium="tactile" emma:mode="ink">
                <msink:context xmlns:msink="http://schemas.microsoft.com/ink/2010/main" type="inkWord" rotatedBoundingBox="8912,3955 9356,3955 9356,4179 8912,4179"/>
              </emma:interpretation>
              <emma:one-of disjunction-type="recognition" id="oneOf0">
                <emma:interpretation id="interp0" emma:lang="ko-KR" emma:confidence="0">
                  <emma:literal>ㄹ</emma:literal>
                </emma:interpretation>
                <emma:interpretation id="interp1" emma:lang="ko-KR" emma:confidence="0">
                  <emma:literal>고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t</emma:literal>
                </emma:interpretation>
              </emma:one-of>
            </emma:emma>
          </inkml:annotationXML>
          <inkml:trace contextRef="#ctx0" brushRef="#br0">7048 1686 4,'-17'14'65,"9"1"6,4-5 1,4-1-3,10-5-1,7-1-43,8-3-13,7 0 0,4 0 1,5-1-4,-4-2-10,6-3-31,-2 2-36,-9-1-2,-2 0-7,-9-2-4,-3 4 0</inkml:trace>
          <inkml:trace contextRef="#ctx0" brushRef="#br0" timeOffset="-187.2003">6993 1530 43,'0'0'67,"-13"-3"3,13 3 1,-12-5-24,12 5-12,-10-2-5,10 2-4,0 0-6,0 0-4,10-3-3,0 3-5,3 0-1,4 0-2,4 0 0,3 0-1,7 1 1,-2 2-3,0 0 0,2 0-1,-3-2-4,-3 2-5,-5 0-15,-3 1-15,-3 1-38,-14-5-1,6 12-6,-6-12-4,-12 9 5</inkml:trace>
        </inkml:traceGroup>
      </inkml:traceGroup>
    </inkml:traceGroup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4:26.2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E5B32A3-6F43-41BD-97B4-86BC5F772F33}" emma:medium="tactile" emma:mode="ink">
          <msink:context xmlns:msink="http://schemas.microsoft.com/ink/2010/main" type="inkDrawing" rotatedBoundingBox="9941,5611 10190,2306 10610,2337 10361,5643" semanticType="verticalRange" shapeName="Other">
            <msink:sourceLink direction="with" ref="{4CDB28DB-8EE5-42C5-B6BC-605B7DBF319E}"/>
            <msink:sourceLink direction="with" ref="{ECBECE6C-076B-4951-A3E5-C4B6CC3A5397}"/>
            <msink:sourceLink direction="with" ref="{6CE3E15B-7872-44C5-B76A-83FD45DC548A}"/>
            <msink:sourceLink direction="with" ref="{EB252117-6991-4714-A18F-55CE852832D1}"/>
          </msink:context>
        </emma:interpretation>
      </emma:emma>
    </inkml:annotationXML>
    <inkml:trace contextRef="#ctx0" brushRef="#br0">552 95 8,'0'0'60,"0"-11"1,0 11 2,-2-16-4,2 16-32,-4-12-3,4 12-2,-7-8-3,7 8-3,-9-11-1,9 11 1,-15-10-2,6 4-1,-2 3-3,-5 0-3,1 1-2,-4 1-1,-2-2-1,1-1-2,-4 4 0,2 0 0,3 0 0,-2-2 2,5 2-1,2 0 1,3 0 0,3 0-1,8 0 0,-10-3-1,10 3-1,0 0-1,0 0 0,-8 0 0,8 0-1,0 0 2,0 0-1,-4 13 1,4-13 0,-5 17-1,3 0 1,-3-1 0,1 5 0,0 9-1,1 0 1,-1 5-1,0 14 0,0 8 1,-1 7-1,2 14 1,-1 2 0,0 4 0,-1 16 0,-1 6 1,1 1 1,-2 3 0,2 9 1,-3-1 0,-1 3 0,0 7 2,-1-6 0,5 0 0,-4-2 0,2 0 0,1-6 0,0-3 0,-2-6-1,1-5-1,3-6-3,-3-5 0,3-7 0,-3-10 0,3-2 0,-3-5 0,3-8 0,0-5 0,-2-5 0,-1-6 0,3-4 0,0-5 0,0-6 0,1-6 0,0 1 0,0-6 0,1-1 0,-1-3 0,2-2 0,-2-1 0,3-8 0,0 12 0,0-12 0,0 0 0,0 0 0,0 11 0,0-11 0,0 0 0,0 0 0,0 0 0,0 0 0,4 0 0,-4 0 0,12-3 0,-1-1 0,2 1 0,6-1 0,3 0 0,6-1 0,1-1 0,2 4 0,1-1 0,1 3 0,-1 3 0,-2 1 0,-2 1 0,-2 10 0,-4-2-60,-7-4-23,3-2-2,-18-7-4,0 0-8,-18-8 1</inkml:trace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4:37.95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context xml:id="ctx1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096"/>
    </inkml:context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FF28685-A64D-46F4-A74C-4696FD4683BC}" emma:medium="tactile" emma:mode="ink">
          <msink:context xmlns:msink="http://schemas.microsoft.com/ink/2010/main" type="writingRegion" rotatedBoundingBox="10706,321 17573,4365 16299,6527 9433,2483">
            <msink:destinationLink direction="with" ref="{48ADC8CF-ABA9-4F61-8C0F-2D967A0D6143}"/>
          </msink:context>
        </emma:interpretation>
      </emma:emma>
    </inkml:annotationXML>
    <inkml:traceGroup>
      <inkml:annotationXML>
        <emma:emma xmlns:emma="http://www.w3.org/2003/04/emma" version="1.0">
          <emma:interpretation id="{343AD156-4638-4C23-9761-50E2B9825054}" emma:medium="tactile" emma:mode="ink">
            <msink:context xmlns:msink="http://schemas.microsoft.com/ink/2010/main" type="paragraph" rotatedBoundingBox="13623,2043 17034,4007 16478,4974 13066,30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330EF7-31F1-4010-9397-7645E447D290}" emma:medium="tactile" emma:mode="ink">
              <msink:context xmlns:msink="http://schemas.microsoft.com/ink/2010/main" type="line" rotatedBoundingBox="13623,2043 17034,4007 16478,4974 13066,3009"/>
            </emma:interpretation>
          </emma:emma>
        </inkml:annotationXML>
        <inkml:traceGroup>
          <inkml:annotationXML>
            <emma:emma xmlns:emma="http://www.w3.org/2003/04/emma" version="1.0">
              <emma:interpretation id="{0D167472-31AC-46F5-8484-6CD68452601D}" emma:medium="tactile" emma:mode="ink">
                <msink:context xmlns:msink="http://schemas.microsoft.com/ink/2010/main" type="inkWord" rotatedBoundingBox="13623,2043 14609,2610 14052,3577 13066,3009"/>
              </emma:interpretation>
              <emma:one-of disjunction-type="recognition" id="oneOf0">
                <emma:interpretation id="interp0" emma:lang="ko-KR" emma:confidence="0">
                  <emma:literal>…</emma:literal>
                </emma:interpretation>
                <emma:interpretation id="interp1" emma:lang="ko-KR" emma:confidence="0">
                  <emma:literal>必</emma:literal>
                </emma:interpretation>
                <emma:interpretation id="interp2" emma:lang="ko-KR" emma:confidence="0">
                  <emma:literal>“</emma:literal>
                </emma:interpretation>
                <emma:interpretation id="interp3" emma:lang="ko-KR" emma:confidence="0">
                  <emma:literal>山</emma:literal>
                </emma:interpretation>
                <emma:interpretation id="interp4" emma:lang="ko-KR" emma:confidence="0">
                  <emma:literal>心</emma:literal>
                </emma:interpretation>
              </emma:one-of>
            </emma:emma>
          </inkml:annotationXML>
          <inkml:trace contextRef="#ctx0" brushRef="#br0">3569-1852 0,'15'-19'55,"1"-1"4,-7 5-2,-9 15-3,5-10-33,-5 10 0,-8 12 0,-6 12 1,-5 9 1,-7 12-1,-7 12 3,-6 13 2,-4 12-1,-4 9-3,-2-1-4,2-1-4,1-5-4,8-6-4,2-9-4,9-16-3,3-12 0,12-9 0,1-11 0,4-8 0,7-13-14,0 0-37,0 0-27,0-6-4,5-8-4,2-9-6,8-2 0</inkml:trace>
          <inkml:trace contextRef="#ctx0" brushRef="#br0" timeOffset="624.001">3445-1314 8,'12'-5'67,"-12"5"4,0 0 2,0 9 0,0 9-2,3 0-40,-3 8-11,0-2-1,0 9 1,0-3-1,3 4-4,5-9-3,-4-8-2,4 3-8,-1-10-2,3-2 0,1-8 0,0-2 0,1-10 0,-1-7 0,3-3 0,-3-9 0,0-3 0,-3-1 0,1-3 0,-1 0 0,-4 1 0,-3 2 0,2 2 0,-3 3 0,2 1 0,-2 2 0,0 5 0,0 0 0,0 1 0,0 2 0,0 6 0,0 2 0,0 0 0,0 11 0,0-11 0,0 11 0,0 0 0,0 0 0,0 0 0,0 0 0,5-6 0,-5 6 0,15 0 0,-4 3 0,9 0 0,3-3 0,5 3 0,3 1 0,5-1 0,3 3 0,-1-6 0,-1 0 0,-6 0 0,-4 0 0,-3 0 0,-8 0 0,-3 0 0,-13 0 0,0 0-35,0 0-21,0 12-27,-3-2-1,-8-2-5,4 8-2</inkml:trace>
          <inkml:trace contextRef="#ctx0" brushRef="#br0" timeOffset="1123.202">3939-1415 43,'-11'-1'52,"11"1"5,-11 35-20,11-35-4,-9 5-1,9-5 0,-14 13-1,4 1-2,1 5-1,-7 9-2,4 3-1,-4 5-4,3 0-2,1 4-3,2-4-4,5 1-1,5-3-4,1-5-7,11-4 0,8-10 0,4-3 0,3-8 0,2-3 0,0-5 0,-1-8 0,-3-2 0,-4-3 0,-6-1 0,-7 2 0,-5 2 0,-4 0 0,-9 7 0,-8 3 0,-1 1 0,-5 3 0,2 3 0,-5 3 0,3 7 0,2-2 0,6 4 0,2-5-2,4 6-81,10 3-3,-1-5-1,2-2-7,-1-12-3</inkml:trace>
          <inkml:trace contextRef="#ctx0" brushRef="#br0" timeOffset="-343.2006">3082-1591 19,'-2'-11'27,"2"11"-24,0 0 0,0 0 2,0 0 2,-10-8 4,10 8 2,-3-9 5,3 9 3,-1-8 6,1 8 1,0-13 4,0 13 1,0-10-1,0 10-4,0 0-6,0 0-3,0 0-1,1 13 1,-1 6-5,0 3-4,-3 7 0,1 2 1,-3 2 3,1 0-1,2-3-3,-1-3-2,1-5-1,1-4-1,1-8 0,0-10 0,0 12 0,0-12-1,0 0-5,0 0 0,0 0 0,0 0 0,0 0-13,1-8-24,-1 8-18,9-16-26,-4 3-3,6-1-6,0-10 1</inkml:trace>
        </inkml:traceGroup>
        <inkml:traceGroup>
          <inkml:annotationXML>
            <emma:emma xmlns:emma="http://www.w3.org/2003/04/emma" version="1.0">
              <emma:interpretation id="{0DD28C14-312B-42BF-A5EC-B0316A063521}" emma:medium="tactile" emma:mode="ink">
                <msink:context xmlns:msink="http://schemas.microsoft.com/ink/2010/main" type="inkWord" rotatedBoundingBox="15974,3527 16353,3745 15875,4575 15497,4357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서</emma:literal>
                </emma:interpretation>
                <emma:interpretation id="interp8" emma:lang="ko-KR" emma:confidence="0">
                  <emma:literal>6</emma:literal>
                </emma:interpretation>
                <emma:interpretation id="interp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16863.6292">5960-391 44,'15'-9'56,"-7"-2"-1,-8 11-3,11-4-31,-11 10 2,-3 11 3,-9 10 3,-3 18 0,-6 7 1,-8 17 3,-5 3 1,-6 12-4,-2 0-5,-4 0-6,6-11-14,0-11-5,7-8 0,4-11 0,5-12 0,9-10 0,5-7 0,10-14 0,-9 12 0,9-12 0,0 0-18,0 0-63,0 0-4,3-10-3,-1-7-7,4 3-1</inkml:trace>
          <inkml:trace contextRef="#ctx0" brushRef="#br0" timeOffset="16551.6289">5465-165 14,'-6'-12'55,"6"4"5,0-4 3,0 2-27,0-1-2,0 1-4,0 10-4,3-15-6,-3 15-7,0 0-2,0 0 2,4 16 1,-4 6-1,0 8-1,-2 3 1,-1 6 4,-1 0 2,1 1-2,-3-5-4,4-4-4,-1-7-2,3-6-5,0-4-2,0-4 0,0-10 0,0 13 0,0-13 0,0 0 0,0 0 0,0 0 0,3-6-24,-1-5-27,11 0-32,-5-6-2,4-1-5,1-4-4,8-1 10</inkml:trace>
        </inkml:traceGroup>
        <inkml:traceGroup>
          <inkml:annotationXML>
            <emma:emma xmlns:emma="http://www.w3.org/2003/04/emma" version="1.0">
              <emma:interpretation id="{0E81E8E0-3887-40BA-96D1-01E76ABBB7C9}" emma:medium="tactile" emma:mode="ink">
                <msink:context xmlns:msink="http://schemas.microsoft.com/ink/2010/main" type="inkWord" rotatedBoundingBox="16442,3794 16661,3919 16300,4547 16081,4421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『</emma:literal>
                </emma:interpretation>
                <emma:interpretation id="interp13" emma:lang="ko-KR" emma:confidence="0">
                  <emma:literal>‘</emma:literal>
                </emma:interpretation>
                <emma:interpretation id="interp1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17706.0311">5906 94 43,'0'-9'64,"3"0"6,-3 0-22,0 9-2,1-9-9,-1 9-4,0 0-2,1 5-2,-1 9-8,0 7-5,0 6-4,0 4 0,0 5 1,2 3 0,3-3-1,-2-2-3,3-3-7,-2-10-2,3-2 0,-3-6 0,-4-13 0,9 7 0,-9-7 0,14-12 0,-7-2 0,-1-7 0,2-6 0,-1-3 0,1-4 0,0-2 0,-4-4 0,2 1 0,-2-1 0,-3 4 0,2 0 0,-1 3 0,-2 3 0,0 5 0,0 3 0,1 4 0,-1 1 0,1 4 0,-1 2 0,0 11 0,6-13 0,-1 3 0,4 3 0,3 0 0,5 1 0,0-1 0,8 3 0,3-3 0,1 1 0,0 4 0,0-2 0,-3 1 0,-3 3 0,-3-1 0,-4 0 0,-8 1-13,2 1-21,-10-1-16,3 13-32,-3-13-1,-2 14-7,1-5 1</inkml:trace>
        </inkml:traceGroup>
        <inkml:traceGroup>
          <inkml:annotationXML>
            <emma:emma xmlns:emma="http://www.w3.org/2003/04/emma" version="1.0">
              <emma:interpretation id="{F2032945-8523-4D63-AEC9-668F9AAFC67C}" emma:medium="tactile" emma:mode="ink">
                <msink:context xmlns:msink="http://schemas.microsoft.com/ink/2010/main" type="inkWord" rotatedBoundingBox="16543,4120 16863,4305 16651,4672 16331,4488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구</emma:literal>
                </emma:interpretation>
                <emma:interpretation id="interp17" emma:lang="ko-KR" emma:confidence="0">
                  <emma:literal>긱</emma:literal>
                </emma:interpretation>
                <emma:interpretation id="interp18" emma:lang="ko-KR" emma:confidence="0">
                  <emma:literal>?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8330.0321">6226 87 46,'-13'1'55,"13"-1"7,-14-31-21,14 31-10,0 0 1,0 0-2,0 0-1,0 0-3,0 0-3,0 0-3,0 0-4,0 0-4,0 0-2,6-6-2,2 3-3,1 1-1,7 0-2,-1 1 0,7 1-1,0 1 0,5 5 0,-1 2 0,-3 3 0,-2 4 2,-7 3 1,-8 2 1,-6 3 1,-4-3 0,-9 0 0,-7 0 1,-3-3 0,2-4-2,0-3-2,5-4-3,8-1 0,8-5 0,0 0 0,7 9 0,12-3 0,3 5 0,3 0 0,-2 4 0,-1 0 0,-3 3 0,-12 3 0,-5-3 0,-9 4 0,-10-6 0,-6 2 0,-5-4 0,-1 1 0,-4-8 0,13 0-5,22 3-79,-14-10-2,2 1-4,2-4-6,8 3-4</inkml:trace>
        </inkml:traceGroup>
      </inkml:traceGroup>
    </inkml:traceGroup>
    <inkml:traceGroup>
      <inkml:annotationXML>
        <emma:emma xmlns:emma="http://www.w3.org/2003/04/emma" version="1.0">
          <emma:interpretation id="{B05C6C44-14F0-4FB5-96E2-A9EE4A2CDE2E}" emma:medium="tactile" emma:mode="ink">
            <msink:context xmlns:msink="http://schemas.microsoft.com/ink/2010/main" type="paragraph" rotatedBoundingBox="10299,1013 17165,5057 16299,6527 9433,24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3DFD89-FD14-4E6F-9EA9-60A65172093B}" emma:medium="tactile" emma:mode="ink">
              <msink:context xmlns:msink="http://schemas.microsoft.com/ink/2010/main" type="inkBullet" rotatedBoundingBox="10262,1075 10274,1082 10266,1097 10254,1089"/>
            </emma:interpretation>
            <emma:one-of disjunction-type="recognition" id="oneOf4">
              <emma:interpretation id="interp20" emma:lang="ko-KR" emma:confidence="0">
                <emma:literal>!</emma:literal>
              </emma:interpretation>
              <emma:interpretation id="interp21" emma:lang="ko-KR" emma:confidence="0">
                <emma:literal>'</emma:literal>
              </emma:interpretation>
              <emma:interpretation id="interp22" emma:lang="ko-KR" emma:confidence="0">
                <emma:literal>1</emma:literal>
              </emma:interpretation>
              <emma:interpretation id="interp23" emma:lang="ko-KR" emma:confidence="0">
                <emma:literal>‘</emma:literal>
              </emma:interpretation>
              <emma:interpretation id="interp24" emma:lang="ko-KR" emma:confidence="0">
                <emma:literal>’</emma:literal>
              </emma:interpretation>
            </emma:one-of>
          </emma:emma>
        </inkml:annotationXML>
        <inkml:trace contextRef="#ctx1" brushRef="#br1">-47-3048</inkml:trace>
      </inkml:traceGroup>
      <inkml:traceGroup>
        <inkml:annotationXML>
          <emma:emma xmlns:emma="http://www.w3.org/2003/04/emma" version="1.0">
            <emma:interpretation id="{ECBECE6C-076B-4951-A3E5-C4B6CC3A5397}" emma:medium="tactile" emma:mode="ink">
              <msink:context xmlns:msink="http://schemas.microsoft.com/ink/2010/main" type="line" rotatedBoundingBox="10404,1075 17165,5057 16299,6527 9538,2545">
                <msink:destinationLink direction="with" ref="{1E5B32A3-6F43-41BD-97B4-86BC5F772F3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408590D-B676-489B-9482-C64248399235}" emma:medium="tactile" emma:mode="ink">
                <msink:context xmlns:msink="http://schemas.microsoft.com/ink/2010/main" type="inkWord" rotatedBoundingBox="10404,1075 10416,1082 10408,1097 10396,1089"/>
              </emma:interpretation>
              <emma:one-of disjunction-type="recognition" id="oneOf5">
                <emma:interpretation id="interp25" emma:lang="ko-KR" emma:confidence="0">
                  <emma:literal>‘</emma:literal>
                </emma:interpretation>
                <emma:interpretation id="interp26" emma:lang="ko-KR" emma:confidence="0">
                  <emma:literal>'</emma:literal>
                </emma:interpretation>
                <emma:interpretation id="interp27" emma:lang="ko-KR" emma:confidence="0">
                  <emma:literal>`</emma:literal>
                </emma:interpretation>
                <emma:interpretation id="interp28" emma:lang="ko-KR" emma:confidence="0">
                  <emma:literal>′</emma:literal>
                </emma:interpretation>
                <emma:interpretation id="interp29" emma:lang="ko-KR" emma:confidence="0">
                  <emma:literal>’</emma:literal>
                </emma:interpretation>
              </emma:one-of>
            </emma:emma>
          </inkml:annotationXML>
          <inkml:trace contextRef="#ctx1" brushRef="#br1" timeOffset="967.2017">95-3048</inkml:trace>
          <inkml:trace contextRef="#ctx1" brushRef="#br1" timeOffset="702.0013">95-3048</inkml:trace>
        </inkml:traceGroup>
        <inkml:traceGroup>
          <inkml:annotationXML>
            <emma:emma xmlns:emma="http://www.w3.org/2003/04/emma" version="1.0">
              <emma:interpretation id="{7A8AA926-4B70-49B2-BA91-6E8915790CA3}" emma:medium="tactile" emma:mode="ink">
                <msink:context xmlns:msink="http://schemas.microsoft.com/ink/2010/main" type="inkWord" rotatedBoundingBox="11229,2106 12341,2761 11714,3826 10602,3171"/>
              </emma:interpretation>
              <emma:one-of disjunction-type="recognition" id="oneOf6">
                <emma:interpretation id="interp30" emma:lang="ko-KR" emma:confidence="0">
                  <emma:literal>心</emma:literal>
                </emma:interpretation>
                <emma:interpretation id="interp31" emma:lang="ko-KR" emma:confidence="0">
                  <emma:literal>凸</emma:literal>
                </emma:interpretation>
                <emma:interpretation id="interp32" emma:lang="ko-KR" emma:confidence="0">
                  <emma:literal>야</emma:literal>
                </emma:interpretation>
                <emma:interpretation id="interp33" emma:lang="ko-KR" emma:confidence="0">
                  <emma:literal>ⅷ</emma:literal>
                </emma:interpretation>
                <emma:interpretation id="interp34" emma:lang="ko-KR" emma:confidence="0">
                  <emma:literal>냐</emma:literal>
                </emma:interpretation>
              </emma:one-of>
            </emma:emma>
          </inkml:annotationXML>
          <inkml:trace contextRef="#ctx0" brushRef="#br0" timeOffset="-8642.4152">1099-1207 19,'3'-10'56,"-3"10"5,0 0 5,0 0 2,8 13-31,-8 9-5,3 3-6,-2 12 0,3-2 1,1 6-3,2-3-6,2-2-3,-1-5-2,3-5-3,-1-4 1,-2-13-9,-1 0-2,-7-9 0,11-4 0,-7-11 0,2-6 0,-3-9 0,1-9 0,3-2 0,0-9 0,-1 2 0,3-3 0,0 1 0,-2 5 0,3 3 0,0 5 0,-1 7 0,0 4 0,3 2 0,-5 3 0,-3 1 0,-1 9 0,-1-2 0,1 4 0,-3 9 0,4-14 0,-4 14 0,0 0 0,0 0 0,14 0 0,-14 0 0,14 5 0,1 2 0,3 0 0,5-3 0,5 2 0,1 1 0,4-2 0,4-2 0,-2-3 0,-2 0 0,-3 0 0,-7 0 0,-3 0-2,-4 0-27,-5 3-18,-49 0-34,38 7-1,0-10-6,-9 15-3,-4-5 4</inkml:trace>
          <inkml:trace contextRef="#ctx0" brushRef="#br0" timeOffset="-8174.4144">1452-1112 16,'0'0'67,"-7"-8"4,7 8-3,-5-10-2,0-17-24,5 27-18,6-9-3,2 7-6,5 0-6,-4 2-2,5 0-1,0 3-1,1 8 1,-4 2-2,-1 7 2,-5 0 0,-5 4 1,0 3 1,-7 1 1,-1-3 1,-4-1 0,1-2-1,0-5-1,5-6-1,6-11-3,-5 17-4,7-9 0,-2-8 0,21 4 0,-3 1 0,0-5 0,4 1 0,3-1 0,-1-1 0,4-6 0,-2 3 0,0 0 0,-5-3 0,4 7 0,-13-3 0,1 3-52,-5 0-33,-8 0-2,-10 4-5,-13-4-7,5 6 3</inkml:trace>
          <inkml:trace contextRef="#ctx0" brushRef="#br0" timeOffset="-9750.017">647-1547 24,'7'-19'46,"-7"19"1,6-9 3,-6 9-17,6 9-8,-6 9 6,2 11 1,-2 2 1,-3 9 0,-1-1 2,-3 8-4,0-5-5,-1 0-5,1-11-6,-1-7-4,2-3-2,-1-5-3,5-6-3,2-10-3,-6 8 0,6-8 0,0 0 0,0 0 0,0 0 0,0 0-19,0 0-24,0 0-36,8-12-3,6 1-4,-3-10-3,10-2 0</inkml:trace>
          <inkml:trace contextRef="#ctx0" brushRef="#br0" timeOffset="-9438.0165">1194-1848 46,'0'0'49,"14"-8"8,-14 13 10,-1 10-23,-10 14-9,-6 17 1,-6 13-1,-8 21 2,-7 10 0,-4 9-4,-6 7-10,0-2-11,1 3-12,7-12 0,2-12 0,9-15 0,4-11 0,8-12 0,4-16 0,7-5-5,3-11-75,3-13-3,0 0-2,0-21-6,7-4-5</inkml:trace>
        </inkml:traceGroup>
        <inkml:traceGroup>
          <inkml:annotationXML>
            <emma:emma xmlns:emma="http://www.w3.org/2003/04/emma" version="1.0">
              <emma:interpretation id="{9E8B1510-F445-44C8-9D4F-F0883C984B49}" emma:medium="tactile" emma:mode="ink">
                <msink:context xmlns:msink="http://schemas.microsoft.com/ink/2010/main" type="inkWord" rotatedBoundingBox="13485,3610 14437,4171 13952,4994 13001,4433"/>
              </emma:interpretation>
              <emma:one-of disjunction-type="recognition" id="oneOf7">
                <emma:interpretation id="interp35" emma:lang="ko-KR" emma:confidence="0">
                  <emma:literal>빠</emma:literal>
                </emma:interpretation>
                <emma:interpretation id="interp36" emma:lang="ko-KR" emma:confidence="0">
                  <emma:literal>ㄻ</emma:literal>
                </emma:interpretation>
                <emma:interpretation id="interp37" emma:lang="ko-KR" emma:confidence="0">
                  <emma:literal>ㆃ</emma:literal>
                </emma:interpretation>
                <emma:interpretation id="interp38" emma:lang="ko-KR" emma:confidence="0">
                  <emma:literal>ㅬ</emma:literal>
                </emma:interpretation>
                <emma:interpretation id="interp3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4461.6078">3286 182 25,'-11'-3'55,"11"3"3,0 0 6,-4 6 1,4 5-37,3 6-4,5 8 0,-2 0 2,0 10 3,3-1-3,-2-2-3,2-2-5,0 1-4,-1-9-2,-3-4-1,2-6-2,-7-12-9,17 5 0,-8-6 0,0-12 0,-1-5 0,0-8 0,0-6 0,-1-7 0,-1-3 0,-2-2 0,-1 2 0,-3-3 0,0 4 0,0 7 0,0 4 0,0 6 0,0 5 0,0 5 0,-2 1 0,2 13 0,0-14 0,0 14 0,0 0 0,0-11 0,0 11 0,0 0 0,10-3 0,-10 3 0,14-6 0,-3 3 0,4 0 0,4-2 0,3 0 0,5-1 0,0-2 0,3 5 0,3-3 0,-2 1 0,-2 0 0,-4 1 0,-6 2 0,-1 0 0,-4 2 0,-3 0 0,-11 0-17,0 0-15,5 12-16,-26-4-34,16 0-1,-5 1-5,2 4-2</inkml:trace>
          <inkml:trace contextRef="#ctx0" brushRef="#br0" timeOffset="3525.6062">2925-21 0,'-1'-11'58,"1"-2"4,-2 4 0,2 9 1,-1-14-34,1 14-6,-1-10-8,1 10 0,0 0-1,0 7 2,0 6 2,1 7-1,-1 2-1,0 7 1,0 2 2,0 1-1,0-3-5,1-2-3,-1-3-2,2-3-2,1-7-1,-2-5 0,-1-9-3,1 9-2,-1-9 0,0 0 0,0 0 0,0 0 0,0-4 0,0 4-32,4-14-23,-1 0-27,4-3-3,1-5-6,7-4-1</inkml:trace>
          <inkml:trace contextRef="#ctx0" brushRef="#br0" timeOffset="3837.6067">3435-369 27,'0'0'51,"-5"13"9,-8 10 6,1 9-29,1 15 1,-9 5-2,1 11 3,-10 8-1,2 6-6,-9-4-7,5 1-6,-2-5-7,-1-10-4,6-2-2,4-10-2,4-10-1,4-8-1,3-5-4,4-11-9,3 0-20,6-5-44,0-8-5,0-4-3,0-10-7,7-3-2</inkml:trace>
          <inkml:trace contextRef="#ctx0" brushRef="#br0" timeOffset="4976.4086">3758 120 11,'0'0'46,"0"0"4,0-16 0,0 16-26,0 0 5,-12 12 2,3 0 1,1 7 2,-3 2 0,-3 9 2,1 4-1,-3 5-6,3 2-5,0 2-6,6 0-4,1-2-3,6-4-8,6-9-3,10-6 0,6-6 0,7-9 0,2-7 0,0-3 0,1-10 0,-2-4 0,-6 0 0,-8-2 0,-5 0 0,-7 4 0,-4 4 0,-9 0 0,-6 5 0,-3 5 0,-4 1 0,-3 4 0,0 3 0,3 2 0,1 0 0,6 4 0,3-1 0,4 3 0,2 16-47,3-20-36,3 0-1,0-11-7,0 10-4,0-10 1</inkml:trace>
        </inkml:traceGroup>
        <inkml:traceGroup>
          <inkml:annotationXML>
            <emma:emma xmlns:emma="http://www.w3.org/2003/04/emma" version="1.0">
              <emma:interpretation id="{CF7B2F13-F9CD-4D6D-BB78-6AA2D23D0759}" emma:medium="tactile" emma:mode="ink">
                <msink:context xmlns:msink="http://schemas.microsoft.com/ink/2010/main" type="inkWord" rotatedBoundingBox="15710,4937 16084,5158 15599,5982 15225,5762"/>
              </emma:interpretation>
              <emma:one-of disjunction-type="recognition" id="oneOf8">
                <emma:interpretation id="interp40" emma:lang="ko-KR" emma:confidence="0">
                  <emma:literal>니</emma:literal>
                </emma:interpretation>
                <emma:interpretation id="interp41" emma:lang="ko-KR" emma:confidence="0">
                  <emma:literal>이</emma:literal>
                </emma:interpretation>
                <emma:interpretation id="interp42" emma:lang="ko-KR" emma:confidence="0">
                  <emma:literal>기</emma:literal>
                </emma:interpretation>
                <emma:interpretation id="interp43" emma:lang="ko-KR" emma:confidence="0">
                  <emma:literal>아</emma:literal>
                </emma:interpretation>
                <emma:interpretation id="interp44" emma:lang="ko-KR" emma:confidence="0">
                  <emma:literal>ㆎ</emma:literal>
                </emma:interpretation>
              </emma:one-of>
            </emma:emma>
          </inkml:annotationXML>
          <inkml:trace contextRef="#ctx0" brushRef="#br0" timeOffset="20342.4357">5255 1218 0,'0'-13'52,"-6"2"9,4 0 2,-3-1 2,-30 7-35,35 5-8,-9-7-2,9 7 1,0 7 2,0 10 1,0 3-2,0 5-3,1 3 3,3 3 2,-4 0-2,3-3-3,0-2-17,-1-4-2,-2-7 0,5-1 0,-5-5 0,0-9 0,2 11 0,-2-11 0,0 0 0,0 0 0,0 0 0,3-4-32,3-6-49,9 3-4,-3-10-3,9 4-4,-3-6 0</inkml:trace>
          <inkml:trace contextRef="#ctx0" brushRef="#br0" timeOffset="20638.8361">5640 1061 20,'23'-19'58,"-7"1"6,1 2-2,-7 5-6,-2 4-39,-8 7 2,6 4 1,-6 17 2,-12 14 0,-8 10 3,-6 13 1,-6 12 3,-8 11 0,-2 7-4,-4 0-8,1-5-17,3-9 0,5-7 0,8-14 0,4-15 0,9-9 0,5-14 0,4-3 0,7-12 0,0 0 0,0 0-20,0-4-62,11-6-3,0-13-4,7-1-5,-2-9-4</inkml:trace>
        </inkml:traceGroup>
        <inkml:traceGroup>
          <inkml:annotationXML>
            <emma:emma xmlns:emma="http://www.w3.org/2003/04/emma" version="1.0">
              <emma:interpretation id="{762F0F3C-4868-4C90-8FE5-9DB5C75F39DD}" emma:medium="tactile" emma:mode="ink">
                <msink:context xmlns:msink="http://schemas.microsoft.com/ink/2010/main" type="inkWord" rotatedBoundingBox="16240,5152 16486,5297 16133,5897 15887,5752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i</emma:literal>
                </emma:interpretation>
                <emma:interpretation id="interp47" emma:lang="ko-KR" emma:confidence="0">
                  <emma:literal>‘</emma:literal>
                </emma:interpretation>
                <emma:interpretation id="interp48" emma:lang="ko-KR" emma:confidence="0">
                  <emma:literal>o</emma:literal>
                </emma:interpretation>
                <emma:interpretation id="interp4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1372.0375">5747 1478 58,'-6'-19'66,"3"2"5,-3 2 2,6-35-28,0 39-13,0 11-5,0 0-4,0 7-4,0 8 0,0 11-5,0 7-2,0 4 0,3 4 3,0 0-2,1 1-1,-1-6-12,2-1 0,1-11 0,1-8 0,0-3 0,-7-13 0,13 9 0,-4-12 0,-3-12 0,3-3 0,-2-7 0,-2-8 0,2-6 0,-1-3 0,0-2 0,-1 1 0,-1-4 0,1 3 0,-2 4 0,0 4 0,1 4 0,-1 1 0,-1 6 0,1 4 0,0 4 0,0 3 0,1 4 0,-4 10 0,14-13 0,-5 10 0,2-1 0,2 2 0,2 2 0,0 0 0,3 1 0,0 0 0,0 3 0,2-1 0,1 1 0,0 0 0,-1-1 0,1 0 0,-3-2 0,-3 1 0,-2-2 0,-4 0 0,-9 0 0,8 0 0,-8 0 0,0 0-10,-4 12-71,0-3-2,-8-4-2,12-5-6,-22 4-6</inkml:trace>
        </inkml:traceGroup>
        <inkml:traceGroup>
          <inkml:annotationXML>
            <emma:emma xmlns:emma="http://www.w3.org/2003/04/emma" version="1.0">
              <emma:interpretation id="{D21A851C-41F2-45FB-8FFF-DBBC4CA2AFF4}" emma:medium="tactile" emma:mode="ink">
                <msink:context xmlns:msink="http://schemas.microsoft.com/ink/2010/main" type="inkWord" rotatedBoundingBox="16319,5482 16762,5743 16571,6066 16128,5806"/>
              </emma:interpretation>
              <emma:one-of disjunction-type="recognition" id="oneOf10">
                <emma:interpretation id="interp50" emma:lang="ko-KR" emma:confidence="0">
                  <emma:literal>3</emma:literal>
                </emma:interpretation>
                <emma:interpretation id="interp51" emma:lang="ko-KR" emma:confidence="0">
                  <emma:literal>,</emma:literal>
                </emma:interpretation>
                <emma:interpretation id="interp52" emma:lang="ko-KR" emma:confidence="0">
                  <emma:literal>’</emma:literal>
                </emma:interpretation>
                <emma:interpretation id="interp53" emma:lang="ko-KR" emma:confidence="0">
                  <emma:literal>기</emma:literal>
                </emma:interpretation>
                <emma:interpretation id="interp5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23618.4415">5945 1483 11,'0'0'54,"0"0"9,-3-9 2,3 9-25,0 0-1,0 0-2,0 0-3,0 0-4,0 0-4,0 0-7,0 0-2,0 0-4,0 0-2,5 0-2,-5 0-2,22-4-2,-4 0-1,6-1-1,2 0-1,6 3-1,-1 2 1,5 2 0,-3 3-1,3 5 0,-8 4-1,-2-2 0,-7 2 1,-7 1-1,-7 1 1,-5 1 1,-11-3 0,-7-1 0,-2-1 0,2-2-1,3-1-1,4-1 0,11-8 1,0 14-1,14-9 0,8 3 1,6-1-1,2 4 2,-1 0-2,0-2 0,-7 5 0,-12 0 0,-10 0 0,-16 3 0,-11 0 0,-9-3 0,-7-1 0,1 2 0,-3-7 0,10 0 0,3-5 0,7-3-55,17-1-31,2-7-1,10-2-7,3-9-5</inkml:trace>
        </inkml:traceGroup>
      </inkml:traceGroup>
    </inkml:traceGroup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4:08.85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980DB5-168D-4504-9C86-D91E5B3F14EA}" emma:medium="tactile" emma:mode="ink">
          <msink:context xmlns:msink="http://schemas.microsoft.com/ink/2010/main" type="writingRegion" rotatedBoundingBox="4920,2891 7956,2754 8094,5814 5058,5951">
            <msink:destinationLink direction="with" ref="{291B4F5B-7BB4-4B52-B67D-1A5901D640F6}"/>
            <msink:destinationLink direction="with" ref="{D8D73B9F-D152-4AB8-99CE-5A26C4C639E3}"/>
          </msink:context>
        </emma:interpretation>
      </emma:emma>
    </inkml:annotationXML>
    <inkml:traceGroup>
      <inkml:annotationXML>
        <emma:emma xmlns:emma="http://www.w3.org/2003/04/emma" version="1.0">
          <emma:interpretation id="{DC2C7A65-B598-4443-9BB2-868CC60F6269}" emma:medium="tactile" emma:mode="ink">
            <msink:context xmlns:msink="http://schemas.microsoft.com/ink/2010/main" type="paragraph" rotatedBoundingBox="5316,2873 7956,2754 7980,3276 5339,33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4309D7-6702-4BF0-9058-33250EAE261F}" emma:medium="tactile" emma:mode="ink">
              <msink:context xmlns:msink="http://schemas.microsoft.com/ink/2010/main" type="line" rotatedBoundingBox="5316,2873 7956,2754 7980,3276 5339,3395"/>
            </emma:interpretation>
          </emma:emma>
        </inkml:annotationXML>
        <inkml:traceGroup>
          <inkml:annotationXML>
            <emma:emma xmlns:emma="http://www.w3.org/2003/04/emma" version="1.0">
              <emma:interpretation id="{75712782-69AF-4EE4-9770-EEB40C92B7CB}" emma:medium="tactile" emma:mode="ink">
                <msink:context xmlns:msink="http://schemas.microsoft.com/ink/2010/main" type="inkWord" rotatedBoundingBox="5316,2873 5380,2870 5404,3392 5339,3395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3367 546 18,'4'-17'50,"-3"-2"6,4 5 1,-3-6-25,3 7-2,-1 2-2,0 2-2,-4 9-5,5-9 0,-5 9 1,7 10 4,-4 14-2,0 11-3,-3 6-2,2 10-1,0 6 2,-1 1-4,-1-1-10,0-3-6,-1-10 0,-1-11 0,2-7 0,0-6 0,0-12 0,0-8-24,6 4-55,-3-10-3,6-7-2,-3-11-7,5-3-5</inkml:trace>
        </inkml:traceGroup>
        <inkml:traceGroup>
          <inkml:annotationXML>
            <emma:emma xmlns:emma="http://www.w3.org/2003/04/emma" version="1.0">
              <emma:interpretation id="{190BEC8C-D1FD-44CF-A909-E028750FD9F2}" emma:medium="tactile" emma:mode="ink">
                <msink:context xmlns:msink="http://schemas.microsoft.com/ink/2010/main" type="inkWord" rotatedBoundingBox="6407,2907 6936,2884 6953,3245 6423,3269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73.6015">4514 563 10,'-21'-7'48,"21"7"9,-19-9 2,19 9-22,-13-6-1,13 6-2,-5-8-4,5 8-3,0-9-5,7 1-3,1 2-5,7-5-5,7 0-3,1 2-1,9 0-2,0 4 0,2 2 0,-1 3 0,0 6-1,-9 9 2,-6 3-1,-9 6 1,-7 6 1,-6 1 1,-11-1 2,-8 1 1,-1-1 0,-1 0 0,-5-2-2,6-5-1,3-5-1,9-5-2,2-2 0,9 1 0,1-12-3,11 10 0,6-10 0,7 1 0,8-1 0,1-1 0,6-7 0,2 1 0,0-4 0,-2 8 0,-3-4 0,-3 4 0,-7-4-52,-4 4-28,-3 3-3,-9-3-4,0 3-7,-5-10 1</inkml:trace>
        </inkml:traceGroup>
        <inkml:traceGroup>
          <inkml:annotationXML>
            <emma:emma xmlns:emma="http://www.w3.org/2003/04/emma" version="1.0">
              <emma:interpretation id="{6C59C9F7-ABD4-453C-AAB1-EF12DCEA6D61}" emma:medium="tactile" emma:mode="ink">
                <msink:context xmlns:msink="http://schemas.microsoft.com/ink/2010/main" type="inkWord" rotatedBoundingBox="7619,2800 7958,2784 7980,3275 7641,3290"/>
              </emma:interpretation>
              <emma:one-of disjunction-type="recognition" id="oneOf2">
                <emma:interpretation id="interp10" emma:lang="ko-KR" emma:confidence="0">
                  <emma:literal>3</emma:literal>
                </emma:interpretation>
                <emma:interpretation id="interp11" emma:lang="ko-KR" emma:confidence="0">
                  <emma:literal>}</emma:literal>
                </emma:interpretation>
                <emma:interpretation id="interp12" emma:lang="ko-KR" emma:confidence="0">
                  <emma:literal>]</emma:literal>
                </emma:interpretation>
                <emma:interpretation id="interp13" emma:lang="ko-KR" emma:confidence="0">
                  <emma:literal>了</emma:literal>
                </emma:interpretation>
                <emma:interpretation id="interp14" emma:lang="ko-KR" emma:confidence="0">
                  <emma:literal>구</emma:literal>
                </emma:interpretation>
              </emma:one-of>
            </emma:emma>
          </inkml:annotationXML>
          <inkml:trace contextRef="#ctx0" brushRef="#br0" timeOffset="1731.603">5689 410 25,'0'0'48,"-15"0"5,15 0 1,0 0-25,-7-7 0,7 7-3,0 0-1,0 0-1,0-8-1,0 8-5,0 0-3,7-7-4,-7 7-3,14-5-2,-3 1-2,1 1-1,2-4 0,9 0 1,1 4 0,6 0 1,0 2-2,6 1 0,0 5 0,0 7 1,-7 2 1,-4 4 0,-13 5 2,-9 0 0,-6 1 2,-12-1 0,-7 0 1,-2-3-2,1-4-2,2 0-1,9 0-1,5-7-1,8 2 0,15 2-3,1-1 0,4 1 0,0 0 0,-1 1 0,-4 3 0,-7-1 0,-9-2 0,-7 2 0,-11 1 0,-4 0 0,-1-1 0,-5-2 0,2 2 0,0-2-25,3-2-58,7-7-3,-1-5-2,17 0-8,-17-5 0</inkml:trace>
        </inkml:traceGroup>
      </inkml:traceGroup>
    </inkml:traceGroup>
    <inkml:traceGroup>
      <inkml:annotationXML>
        <emma:emma xmlns:emma="http://www.w3.org/2003/04/emma" version="1.0">
          <emma:interpretation id="{FF83A27A-A35E-4ED3-B867-C990DE9A9941}" emma:medium="tactile" emma:mode="ink">
            <msink:context xmlns:msink="http://schemas.microsoft.com/ink/2010/main" type="paragraph" rotatedBoundingBox="4987,4307 7975,4216 7991,4740 5003,48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25C98F-2E02-4A37-B583-8628A802027B}" emma:medium="tactile" emma:mode="ink">
              <msink:context xmlns:msink="http://schemas.microsoft.com/ink/2010/main" type="inkBullet" rotatedBoundingBox="4992,4485 5329,4474 5331,4536 4994,4547"/>
            </emma:interpretation>
            <emma:one-of disjunction-type="recognition" id="oneOf3">
              <emma:interpretation id="interp15" emma:lang="ko-KR" emma:confidence="0">
                <emma:literal>ㅡ</emma:literal>
              </emma:interpretation>
              <emma:interpretation id="interp16" emma:lang="ko-KR" emma:confidence="0">
                <emma:literal>-</emma:literal>
              </emma:interpretation>
              <emma:interpretation id="interp17" emma:lang="ko-KR" emma:confidence="0">
                <emma:literal>一</emma:literal>
              </emma:interpretation>
              <emma:interpretation id="interp18" emma:lang="ko-KR" emma:confidence="0">
                <emma:literal>~</emma:literal>
              </emma:interpretation>
              <emma:interpretation id="interp19" emma:lang="ko-KR" emma:confidence="0">
                <emma:literal>…</emma:literal>
              </emma:interpretation>
            </emma:one-of>
          </emma:emma>
        </inkml:annotationXML>
        <inkml:trace contextRef="#ctx0" brushRef="#br0" timeOffset="3213.6056">3105 2045 27,'0'0'63,"-15"5"6,15-5 2,-30 0-26,30 0-5,-11 1-5,11-1-6,0 0-6,-10 4-6,10-4-5,0 0-2,0 0-3,6 13-2,6-10 0,4 3-1,4-1 0,2 0 0,7 0 0,-2-2 0,2 1-1,2-4-1,-4 1-3,-2-1-7,-3 0-17,0 0-20,-7 0-31,0-4-2,-5-5-6,0 2-4</inkml:trace>
      </inkml:traceGroup>
      <inkml:traceGroup>
        <inkml:annotationXML>
          <emma:emma xmlns:emma="http://www.w3.org/2003/04/emma" version="1.0">
            <emma:interpretation id="{F2373849-9D4E-449B-89DB-E8B79B3F187F}" emma:medium="tactile" emma:mode="ink">
              <msink:context xmlns:msink="http://schemas.microsoft.com/ink/2010/main" type="line" rotatedBoundingBox="5416,4294 7975,4216 7991,4740 5432,4818"/>
            </emma:interpretation>
          </emma:emma>
        </inkml:annotationXML>
        <inkml:traceGroup>
          <inkml:annotationXML>
            <emma:emma xmlns:emma="http://www.w3.org/2003/04/emma" version="1.0">
              <emma:interpretation id="{98479770-2414-4D3D-B9A9-D2CE9F320D8F}" emma:medium="tactile" emma:mode="ink">
                <msink:context xmlns:msink="http://schemas.microsoft.com/ink/2010/main" type="inkWord" rotatedBoundingBox="5416,4314 5541,4310 5554,4727 5429,4731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3447.606">3463 1884 1,'9'-8'55,"0"8"5,-9 0 10,13 10 4,-5 10-25,-1 4-16,1 9-3,0 2 1,-1 9-2,2 0-3,-4 1-10,5-8-6,-7-1-5,2-7-7,-2-7-12,1-6-33,1-3-29,-5-13-3,10 6-4,-10-6-7,14-13 2</inkml:trace>
        </inkml:traceGroup>
        <inkml:traceGroup>
          <inkml:annotationXML>
            <emma:emma xmlns:emma="http://www.w3.org/2003/04/emma" version="1.0">
              <emma:interpretation id="{C2E02F1B-609A-4BD4-BCFE-07FD9156FA6C}" emma:medium="tactile" emma:mode="ink">
                <msink:context xmlns:msink="http://schemas.microsoft.com/ink/2010/main" type="inkWord" rotatedBoundingBox="6433,4368 6697,4360 6705,4623 6441,4631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ㅇ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056.0071">4616 1936 25,'0'0'66,"-12"-9"5,12 9 2,-20 6 2,-37 7-35,42 15-4,4 1-8,4 9-6,0-2-1,6 4-1,1-9-4,12-6-5,10-10-4,9-12-7,3-3 0,3-15 0,1-8 0,-7-3 0,-3-4 0,-10 0 0,-9-3 0,-9 6 0,-5 4 0,-13 6 0,-3 7 0,-3 4 0,-7 6 0,-5 6 0,9 11-27,-1 3-27,8 1-30,9 1-2,2-5-3,9 1-4</inkml:trace>
        </inkml:traceGroup>
        <inkml:traceGroup>
          <inkml:annotationXML>
            <emma:emma xmlns:emma="http://www.w3.org/2003/04/emma" version="1.0">
              <emma:interpretation id="{7FA28C0F-3962-42B1-BF15-422EBBEB0400}" emma:medium="tactile" emma:mode="ink">
                <msink:context xmlns:msink="http://schemas.microsoft.com/ink/2010/main" type="inkWord" rotatedBoundingBox="7315,4484 7593,4476 7595,4531 7317,4539"/>
              </emma:interpretation>
              <emma:one-of disjunction-type="recognition" id="oneOf6">
                <emma:interpretation id="interp30" emma:lang="ko-KR" emma:confidence="0">
                  <emma:literal>-</emma:literal>
                </emma:interpretation>
                <emma:interpretation id="interp31" emma:lang="ko-KR" emma:confidence="0">
                  <emma:literal>ㅡ</emma:literal>
                </emma:interpretation>
                <emma:interpretation id="interp32" emma:lang="ko-KR" emma:confidence="0">
                  <emma:literal>…</emma:literal>
                </emma:interpretation>
                <emma:interpretation id="interp33" emma:lang="ko-KR" emma:confidence="0">
                  <emma:literal>一</emma:literal>
                </emma:interpretation>
                <emma:interpretation id="interp3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5818.8102">5413 2045 4,'-11'2'69,"2"2"5,9-4-1,-15 0-3,-1 0-30,16 0-9,0 0-6,0 0-10,0 0-4,0 0-4,0 0 0,17 3-1,-5-2 0,9 4 0,0-1 1,5 1-1,-3-1-2,4 0 0,-4-1-2,-1 1-4,-4-2-8,0-1-19,-6 6-18,-1-7-27,2-2-3,-13 2-7,15-15-2</inkml:trace>
        </inkml:traceGroup>
        <inkml:traceGroup>
          <inkml:annotationXML>
            <emma:emma xmlns:emma="http://www.w3.org/2003/04/emma" version="1.0">
              <emma:interpretation id="{AEC31170-E6D8-4242-B9BA-1CF23B4FED66}" emma:medium="tactile" emma:mode="ink">
                <msink:context xmlns:msink="http://schemas.microsoft.com/ink/2010/main" type="inkWord" rotatedBoundingBox="7623,4227 7975,4216 7991,4740 7639,4750"/>
              </emma:interpretation>
              <emma:one-of disjunction-type="recognition" id="oneOf7">
                <emma:interpretation id="interp35" emma:lang="ko-KR" emma:confidence="0">
                  <emma:literal>3</emma:literal>
                </emma:interpretation>
                <emma:interpretation id="interp36" emma:lang="ko-KR" emma:confidence="0">
                  <emma:literal>了</emma:literal>
                </emma:interpretation>
                <emma:interpretation id="interp37" emma:lang="ko-KR" emma:confidence="0">
                  <emma:literal>}</emma:literal>
                </emma:interpretation>
                <emma:interpretation id="interp38" emma:lang="ko-KR" emma:confidence="0">
                  <emma:literal>)</emma:literal>
                </emma:interpretation>
                <emma:interpretation id="interp3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6396.0112">5689 1852 19,'0'0'48,"-10"-7"2,10 7 4,-8-11-30,8 11 2,0 0 0,0 0 1,0 0 0,0 0-2,0 0-4,0 0-2,0-7-2,0 7-5,11-6-2,0 2-3,6-3 0,1 1-1,5-1 0,5 1-1,2 2-2,2 1-1,-5 3-2,5 0 2,-10 6-1,-4 7 2,-9 2 0,-9 4 0,-4 0 1,-9 2 1,-5 1 1,-3-4-2,0 2 0,5-3-2,5-3 0,9 2 0,7-4 0,10 2 0,11 0-1,4 3 2,0-3 1,2 3 1,-6 1 2,-6-1-2,-15 6-5,-9-2 0,-18 1 0,-11 1 0,-4-1 0,-6 0 0,0-1 0,-2-6 0,12-3-27,5 1-55,9-7-4,19-6-2,-10 5-6,10-5-3</inkml:trace>
        </inkml:traceGroup>
      </inkml:traceGroup>
    </inkml:traceGroup>
    <inkml:traceGroup>
      <inkml:annotationXML>
        <emma:emma xmlns:emma="http://www.w3.org/2003/04/emma" version="1.0">
          <emma:interpretation id="{3CA9E5C6-805F-4474-9814-FA3E313E78EC}" emma:medium="tactile" emma:mode="ink">
            <msink:context xmlns:msink="http://schemas.microsoft.com/ink/2010/main" type="paragraph" rotatedBoundingBox="5200,5540 7898,5336 7934,5813 5236,60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B74945-9A31-45EB-8FF8-D98FAB97C3F0}" emma:medium="tactile" emma:mode="ink">
              <msink:context xmlns:msink="http://schemas.microsoft.com/ink/2010/main" type="line" rotatedBoundingBox="5200,5540 7898,5336 7934,5813 5236,6017"/>
            </emma:interpretation>
          </emma:emma>
        </inkml:annotationXML>
        <inkml:traceGroup>
          <inkml:annotationXML>
            <emma:emma xmlns:emma="http://www.w3.org/2003/04/emma" version="1.0">
              <emma:interpretation id="{57BB4061-C97A-4B21-94EF-A17ED94E741B}" emma:medium="tactile" emma:mode="ink">
                <msink:context xmlns:msink="http://schemas.microsoft.com/ink/2010/main" type="inkWord" rotatedBoundingBox="5204,5597 5491,5576 5515,5893 5228,5914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8112.0142">3468 3285 6,'0'0'45,"-2"-15"2,-3 7 7,-42 1-26,47 7-3,-11-13-1,3 8-3,-2 1-1,-8 4 0,4 1 1,-2 10 1,0 5-1,-3 5 1,4 7-2,3 2-1,6 5 0,6-4-1,3-1-2,12-8-4,7-8-3,8-14-1,5-4 0,2-12-2,-1-8-6,-2-8 0,-3-2 0,-11-5 0,-9 0 0,-8 4 0,-6 4 0,-10 5 0,-5 6 0,-7 3 0,0 11 0,-2 3-42,-4 10-16,9 11-25,-1-2-2,13 4-6,0-3 1</inkml:trace>
        </inkml:traceGroup>
        <inkml:traceGroup>
          <inkml:annotationXML>
            <emma:emma xmlns:emma="http://www.w3.org/2003/04/emma" version="1.0">
              <emma:interpretation id="{D571D99E-DB8D-4E80-BB18-5CE60C88FD3D}" emma:medium="tactile" emma:mode="ink">
                <msink:context xmlns:msink="http://schemas.microsoft.com/ink/2010/main" type="inkWord" rotatedBoundingBox="6185,5726 6440,5707 6442,5730 6186,5749"/>
              </emma:interpretation>
              <emma:one-of disjunction-type="recognition" id="oneOf9">
                <emma:interpretation id="interp45" emma:lang="ko-KR" emma:confidence="0">
                  <emma:literal>~</emma:literal>
                </emma:interpretation>
                <emma:interpretation id="interp46" emma:lang="ko-KR" emma:confidence="0">
                  <emma:literal>-</emma:literal>
                </emma:interpretation>
                <emma:interpretation id="interp47" emma:lang="ko-KR" emma:confidence="0">
                  <emma:literal>ㅡ</emma:literal>
                </emma:interpretation>
                <emma:interpretation id="interp48" emma:lang="ko-KR" emma:confidence="0">
                  <emma:literal>一</emma:literal>
                </emma:interpretation>
                <emma:interpretation id="interp4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8533.215">4310 3292 50,'-18'1'81,"5"0"1,-3-1-3,5 0-2,0 6-24,11-6-27,-9 0-5,9 0-9,0 0-3,16 0-3,-1 0-2,5 0 0,1 0 0,2 0-1,2-2-3,-1 2 0,-4-2 0,-2 2-4,-5 0-17,-2-1-30,4 1-29,-15 0 0,18-6-7,-13-5-3,6 2 2</inkml:trace>
        </inkml:traceGroup>
        <inkml:traceGroup>
          <inkml:annotationXML>
            <emma:emma xmlns:emma="http://www.w3.org/2003/04/emma" version="1.0">
              <emma:interpretation id="{4BB83AA9-90FB-4DCB-B846-BB0032E3B8A6}" emma:medium="tactile" emma:mode="ink">
                <msink:context xmlns:msink="http://schemas.microsoft.com/ink/2010/main" type="inkWord" rotatedBoundingBox="6479,5481 6858,5452 6889,5858 6510,5887"/>
              </emma:interpretation>
              <emma:one-of disjunction-type="recognition" id="oneOf10">
                <emma:interpretation id="interp50" emma:lang="ko-KR" emma:confidence="0">
                  <emma:literal>2</emma:literal>
                </emma:interpretation>
                <emma:interpretation id="interp51" emma:lang="ko-KR" emma:confidence="0">
                  <emma:literal>그</emma:literal>
                </emma:interpretation>
                <emma:interpretation id="interp52" emma:lang="ko-KR" emma:confidence="0">
                  <emma:literal>고</emma:literal>
                </emma:interpretation>
                <emma:interpretation id="interp53" emma:lang="ko-KR" emma:confidence="0">
                  <emma:literal>Z</emma:literal>
                </emma:interpretation>
                <emma:interpretation id="interp5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938.8154">4582 3135 32,'0'0'64,"-9"-10"2,9 10-1,-6-15-2,-31 10-35,37 5-4,14-18-7,8 9-3,-1-4-2,5 2-3,0 1-2,2 4-2,-5-1-1,2 6-3,-6 1 0,-1 1 0,-6 8 0,-1 3 3,-5 7 1,-5 5 2,-6 5 1,-8 5-1,-5 5 2,-1 2 1,-2-5-2,1 1-2,3-8 0,5 0 0,10-8 1,2-6-1,10-3-1,8-7-2,4 1-3,7-3 0,3-3 0,-1 0 0,1-4 0,-4-4 0,1 2-40,-5 6-38,-8 0-5,-7 0-3,-9 0-5,0 0-5</inkml:trace>
        </inkml:traceGroup>
        <inkml:traceGroup>
          <inkml:annotationXML>
            <emma:emma xmlns:emma="http://www.w3.org/2003/04/emma" version="1.0">
              <emma:interpretation id="{A757922A-9520-4F8F-B48B-2CA3905A189C}" emma:medium="tactile" emma:mode="ink">
                <msink:context xmlns:msink="http://schemas.microsoft.com/ink/2010/main" type="inkWord" rotatedBoundingBox="7590,5360 7898,5336 7934,5813 7626,5836"/>
              </emma:interpretation>
              <emma:one-of disjunction-type="recognition" id="oneOf11">
                <emma:interpretation id="interp55" emma:lang="ko-KR" emma:confidence="0">
                  <emma:literal>3</emma:literal>
                </emma:interpretation>
                <emma:interpretation id="interp56" emma:lang="ko-KR" emma:confidence="0">
                  <emma:literal>了</emma:literal>
                </emma:interpretation>
                <emma:interpretation id="interp57" emma:lang="ko-KR" emma:confidence="0">
                  <emma:literal>S</emma:literal>
                </emma:interpretation>
                <emma:interpretation id="interp58" emma:lang="ko-KR" emma:confidence="0">
                  <emma:literal>}</emma:literal>
                </emma:interpretation>
                <emma:interpretation id="interp5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0966.8192">5722 2955 1,'-5'0'36,"5"0"3,-35 0-21,35 0 6,-11-3 8,11 3 5,0 0 3,-12-4 0,12 4-2,0 0-1,-13-7-4,13 7-3,0 0-9,0 0-5,-9-10-6,9 10-2,0 0-4,0 0-2,0 0 0,0 0-3,15-8 1,-1 5-2,4 3 2,1 0-2,3 0 3,5 4-1,0 5 0,-4 2 1,-2 2 1,-3 1 1,-9 2 1,-3 3 1,-8-1 1,-11 0-1,-5-2 1,-4-1 0,-2 1 0,1-6-3,2-1-3,7-3 0,14-6 0,0 0 0,9 9 0,14-4 0,7 1 0,3 4 0,5-1 0,-3 3 0,-1 2 0,-8 3 0,-10 2 0,-9 2 0,-7 1 0,-16-1 0,-11 0 0,-3 2 0,-8-2 0,2-6 0,1 1 0,1-9 0,8 0-25,10 0-59,0-7-5,16 0-1,-11-13-7,11 13-3</inkml:trace>
        </inkml:traceGroup>
      </inkml:traceGroup>
    </inkml:traceGroup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5:03.30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ADC8CF-ABA9-4F61-8C0F-2D967A0D6143}" emma:medium="tactile" emma:mode="ink">
          <msink:context xmlns:msink="http://schemas.microsoft.com/ink/2010/main" type="inkDrawing" rotatedBoundingBox="17096,5775 17200,2128 17605,2139 17501,5786" semanticType="verticalRange" shapeName="Other">
            <msink:sourceLink direction="with" ref="{4CDB28DB-8EE5-42C5-B6BC-605B7DBF319E}"/>
            <msink:sourceLink direction="with" ref="{9FF28685-A64D-46F4-A74C-4696FD4683BC}"/>
            <msink:sourceLink direction="with" ref="{6CE3E15B-7872-44C5-B76A-83FD45DC548A}"/>
            <msink:sourceLink direction="with" ref="{EB252117-6991-4714-A18F-55CE852832D1}"/>
          </msink:context>
        </emma:interpretation>
      </emma:emma>
    </inkml:annotationXML>
    <inkml:trace contextRef="#ctx0" brushRef="#br0">73 64 46,'0'0'58,"-15"0"2,15 0 3,-7-9-36,7 9 0,0 0-2,0-12-1,0 12-3,4-14-3,-4 14-4,16-10-3,-2 5-3,3 2-2,3-1-2,6 3-1,6 1-1,0 2 1,5 0-1,-2-2-1,3 2 0,-6 0 0,0-2-1,-8 2 0,-6 0 0,-3-1-1,-15-1 1,13 5 0,-13-5 0,0 0 0,1 10 1,-1-10 0,-3 10-1,3-10 0,-5 13 1,5-13-1,-8 16 1,2-1-1,-1 5 0,0 2 1,2 4 0,-1 9 1,-1 3 0,1 12 2,1 3-3,1 9 2,2 8 1,-1 14 0,0 2 1,0 13-1,3 8 1,0 3 0,0 8 0,0-1 0,0 4 1,0-1-2,0 4 1,0 0 1,0-4 0,-3-1-1,2-2-5,-2-1 0,-1-2 0,0-4 0,0-11 0,0-5 0,-2-4 0,2-7 0,0-7 0,0-9 0,-2-4 0,2-7 0,-1-3 0,-1-5 0,-1-4 0,0-4 0,-1-3 0,0-2 0,1-3 0,2-5 0,-2-4 0,1 1 0,1-4 0,0-1 0,0-3 0,2 2 0,3-4 0,-3-1 0,2-1 0,1-3 0,0-9 0,0 13 0,0-13 0,0 0 0,0 0 0,4 11 0,-4-11 0,0 0 0,3 9 0,-3-9 0,0 0 0,0 0 0,0 0 0,0 0 0,-10 9 0,10-9 0,-16 13 0,3-2 0,-3 1 0,-2 0 0,-3-3 0,-1 2 0,0-1 0,-3 1 0,1-2 0,6-2-3,20 5-81,-15-7-1,-1 0-2,-1-6-8,15 1-3</inkml:trace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5:20.1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F3C74F-30B6-4FD5-AF51-41CE870BF643}" emma:medium="tactile" emma:mode="ink">
          <msink:context xmlns:msink="http://schemas.microsoft.com/ink/2010/main" type="writingRegion" rotatedBoundingBox="23363,3702 23175,5771 22381,5698 22569,3630">
            <msink:destinationLink direction="with" ref="{1C63B596-24F6-4C97-B781-272AB5373BD9}"/>
          </msink:context>
        </emma:interpretation>
      </emma:emma>
    </inkml:annotationXML>
    <inkml:traceGroup>
      <inkml:annotationXML>
        <emma:emma xmlns:emma="http://www.w3.org/2003/04/emma" version="1.0">
          <emma:interpretation id="{220D9D80-9C37-4455-9939-B02D695854D5}" emma:medium="tactile" emma:mode="ink">
            <msink:context xmlns:msink="http://schemas.microsoft.com/ink/2010/main" type="paragraph" rotatedBoundingBox="23363,3702 23175,5771 22381,5698 22569,36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DB6139-A353-4966-A53D-858239052A9B}" emma:medium="tactile" emma:mode="ink">
              <msink:context xmlns:msink="http://schemas.microsoft.com/ink/2010/main" type="line" rotatedBoundingBox="23363,3702 23175,5771 22381,5698 22569,3630"/>
            </emma:interpretation>
          </emma:emma>
        </inkml:annotationXML>
        <inkml:traceGroup>
          <inkml:annotationXML>
            <emma:emma xmlns:emma="http://www.w3.org/2003/04/emma" version="1.0">
              <emma:interpretation id="{4E8CEA6D-C4B5-4CF5-B14D-46DDEA40557D}" emma:medium="tactile" emma:mode="ink">
                <msink:context xmlns:msink="http://schemas.microsoft.com/ink/2010/main" type="inkWord" rotatedBoundingBox="23347,3701 23277,4476 22610,4415 22681,3640"/>
              </emma:interpretation>
              <emma:one-of disjunction-type="recognition" id="oneOf0">
                <emma:interpretation id="interp0" emma:lang="ko-KR" emma:confidence="0">
                  <emma:literal>이</emma:literal>
                </emma:interpretation>
                <emma:interpretation id="interp1" emma:lang="ko-KR" emma:confidence="0">
                  <emma:literal>을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스</emma:literal>
                </emma:interpretation>
                <emma:interpretation id="interp4" emma:lang="ko-KR" emma:confidence="0">
                  <emma:literal>쓰</emma:literal>
                </emma:interpretation>
              </emma:one-of>
            </emma:emma>
          </inkml:annotationXML>
          <inkml:trace contextRef="#ctx0" brushRef="#br0">3786 1845 33,'0'0'55,"-7"6"9,4 10 6,-2-30-24,5 37-11,4 9-4,3 6 0,3 3 2,1 0-4,4 1-8,0-7-6,2-2-4,-4-8-2,2-4 0,-1-6-1,-4-6 0,1-6-5,-11-3-3,15-10 0,-11-9 0,0-3 0,0-10 0,-2-9 0,2-8 0,-3-2 0,-1-5 0,0 3 0,0 0 0,0 3 0,-1 5 0,0 6 0,-4 9 0,4 5 0,0 4 0,-2 4 0,3 5 0,0 3 0,0 9 0,0-8 0,0 8 0,10-3 0,-2 3 0,3-2 0,3 2 0,6-1 0,7 1 0,4-1 0,4 1 0,3-1 0,5-1 0,-2 1 0,1-1 0,-2 1 0,-5 1 0,-8-1 0,-7 1 0,-6 0-6,-4 1-24,-10-1-20,0 9-31,-7 0-4,-7-2-3,2 2-1,-6-3 7</inkml:trace>
          <inkml:trace contextRef="#ctx0" brushRef="#br0" timeOffset="436.8008">4267 1804 32,'0'0'44,"4"9"8,-13-4-18,4 9 2,-4 5 7,-4 7 3,-2 8 2,-3 7 1,-1 2-6,-2 6-5,6 2-10,4 0-10,7-2-18,4-5 0,18-11 0,7-7 0,8-9 0,3-10 0,2-7 0,-1-14 0,-1-3 0,-7-5 0,-11-3 0,-10 2 0,-8 0 0,-2 5 0,-15 4 0,-8 1 0,-2 5 0,-6 5 0,2 3 0,0 0 0,4 10 0,5 0 0,4 9 0,6-2-16,-6 7-67,18-3-2,-1 1-3,4-2-7,-1-9-3</inkml:trace>
        </inkml:traceGroup>
        <inkml:traceGroup>
          <inkml:annotationXML>
            <emma:emma xmlns:emma="http://www.w3.org/2003/04/emma" version="1.0">
              <emma:interpretation id="{ABFF0A5C-90F7-4266-82C1-CFC33B31B9A5}" emma:medium="tactile" emma:mode="ink">
                <msink:context xmlns:msink="http://schemas.microsoft.com/ink/2010/main" type="inkWord" rotatedBoundingBox="23244,5012 23175,5771 22381,5698 22450,4940"/>
              </emma:interpretation>
              <emma:one-of disjunction-type="recognition" id="oneOf1">
                <emma:interpretation id="interp5" emma:lang="ko-KR" emma:confidence="0">
                  <emma:literal>을</emma:literal>
                </emma:interpretation>
                <emma:interpretation id="interp6" emma:lang="ko-KR" emma:confidence="0">
                  <emma:literal>£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스</emma:literal>
                </emma:interpretation>
                <emma:interpretation id="interp9" emma:lang="ko-KR" emma:confidence="0">
                  <emma:literal>쓰</emma:literal>
                </emma:interpretation>
              </emma:one-of>
            </emma:emma>
          </inkml:annotationXML>
          <inkml:trace contextRef="#ctx0" brushRef="#br0" timeOffset="3166.8056">3560 3101 41,'-3'-13'61,"1"4"7,2 9-3,-6-15-30,6 15-9,0-9-8,0 9-2,0 0-5,6 15-1,-1 5 0,2 6 3,0 10 3,4 3 4,1 9 3,2-2 0,3 3-2,-2-5-3,1-4-2,1-8-16,-1-7 0,0-9 0,0-6 0,-5-10 0,-3-6 0,-1-9 0,2-9 0,-4-6 0,-1-3 0,-1-6 0,-2-6 0,2-2 0,-2-1 0,-1-2 0,-2 4 0,-1-2 0,3 5 0,0 4 0,-1 1 0,1 10 0,1 2 0,4 9 0,2-2 0,2 11 0,3-1 0,2 3 0,4 3 0,2 1 0,4 2 0,3 0 0,4 2 0,0 2 0,1 0 0,0 3 0,-5-1 0,-2-1 0,0 1 0,-6-2-4,1 3-34,-4-1-19,-5 3 57,0 0 0,-4 1-81,-1-2-4,-6-8-5,2 22-3</inkml:trace>
          <inkml:trace contextRef="#ctx0" brushRef="#br0" timeOffset="3681.6065">4056 3159 22,'0'0'56,"-7"-6"8,7 6 1,-4-12-21,4 12-9,0 0-4,-3-10-5,3 10-6,0 0-4,0 0-5,10-3-4,-2 3-3,2 0-1,5 0-1,4 2 1,4 4 0,1 2-1,4 3 1,-2 2-1,-3-1 0,-3 3 0,-6 2 1,-9-1 1,-5 2 1,-12-4 0,-6 1 1,-3-3 0,2 2-1,-1-4 0,5 2-3,6-3 1,9 3-1,7 0 1,12 3 1,3 2 2,5 3 1,0 1 1,-3 0 2,-3 4-6,-13-4-4,-8 1 0,-11-1 0,-11-4 0,-9-1 0,-4-3 0,-2 0 0,-6-9 0,7 1-17,10-2-66,3-5-3,10-9-5,1-12-5,11 3-4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5:57.55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6AB0EAA-32B5-4E71-9943-A717ECE2B26D}" emma:medium="tactile" emma:mode="ink">
          <msink:context xmlns:msink="http://schemas.microsoft.com/ink/2010/main" type="writingRegion" rotatedBoundingBox="10784,14568 23727,14452 23741,16078 10798,16193"/>
        </emma:interpretation>
      </emma:emma>
    </inkml:annotationXML>
    <inkml:traceGroup>
      <inkml:annotationXML>
        <emma:emma xmlns:emma="http://www.w3.org/2003/04/emma" version="1.0">
          <emma:interpretation id="{F26E0186-7697-4ED9-B659-D4428FCAE6C3}" emma:medium="tactile" emma:mode="ink">
            <msink:context xmlns:msink="http://schemas.microsoft.com/ink/2010/main" type="paragraph" rotatedBoundingBox="10784,14568 23727,14452 23741,16078 10798,161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2D86BF-FDEA-43F4-9ABC-1C507D7B845D}" emma:medium="tactile" emma:mode="ink">
              <msink:context xmlns:msink="http://schemas.microsoft.com/ink/2010/main" type="line" rotatedBoundingBox="10784,14568 23727,14452 23741,16078 10798,16193"/>
            </emma:interpretation>
          </emma:emma>
        </inkml:annotationXML>
        <inkml:traceGroup>
          <inkml:annotationXML>
            <emma:emma xmlns:emma="http://www.w3.org/2003/04/emma" version="1.0">
              <emma:interpretation id="{3149E92E-58C9-49B9-8DAE-0783B2D4B6D4}" emma:medium="tactile" emma:mode="ink">
                <msink:context xmlns:msink="http://schemas.microsoft.com/ink/2010/main" type="inkWord" rotatedBoundingBox="11329,14953 12041,16041 11214,16583 10501,15495"/>
              </emma:interpretation>
              <emma:one-of disjunction-type="recognition" id="oneOf0">
                <emma:interpretation id="interp0" emma:lang="ko-KR" emma:confidence="0">
                  <emma:literal>Q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a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345 304 32,'6'-10'48,"-3"-2"7,-1-3-21,3 1-2,-4-3 2,2-1-1,-2 0-2,2-8-1,-3 6-5,0-5-3,0 3-5,-1-2-4,-5 1-2,-1 4-3,-3 3 0,-1 6-2,-5 0-2,-2 5-2,-5 5 0,-1 1 0,-5 11 2,-1 5 2,-2 9 1,-1 12 2,4 9 1,0 11 1,4 10 1,2 9-9,11 8-3,5 7 0,7 1 0,2-3 0,16-7 0,7-7 0,17-12 0,9-14 0,8-12 0,8-16 0,6-17 0,5-10 0,6-19 0,0-9 0,-9-11 0,-3-6 0,-10-10 0,-5 1 0,-15-7 0,-10 3 0,-15-1 0,-13 2 0,-11 2 0,-12 2 0,-13 5 0,-7 3 0,-6 6 0,-2 5 0,-1 4 0,2 8 0,5 6 0,1 6 0,4 4 0,4 6 0,6 8 0,0 11-32,5 4-51,6 8-2,0 2-3,3 3-5,-4 2 0</inkml:trace>
          <inkml:trace contextRef="#ctx0" brushRef="#br0" timeOffset="296.4004">345 566 17,'9'2'74,"-9"-2"6,0 0 2,15 3-3,-15-3 1,21 21-45,-1 5-8,11 5-7,7 4-20,9 8 17,3-3-17,3 4 0,4-4 0,-1-3 0,-1-6 0,-5-4 0,-7 0 0,-7-8 0,-3-3 0,-8-3 0,-6-5-3,-4-4-79,3-4-2,-11-17-3,2-9-6,-9-13-4,7-6 97</inkml:trace>
        </inkml:traceGroup>
        <inkml:traceGroup>
          <inkml:annotationXML>
            <emma:emma xmlns:emma="http://www.w3.org/2003/04/emma" version="1.0">
              <emma:interpretation id="{A9774B70-AC1B-4285-AC7A-20F038FBB2C8}" emma:medium="tactile" emma:mode="ink">
                <msink:context xmlns:msink="http://schemas.microsoft.com/ink/2010/main" type="inkWord" rotatedBoundingBox="11907,15074 12598,15018 12631,15431 11940,15487"/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5</emma:literal>
                </emma:interpretation>
                <emma:interpretation id="interp7" emma:lang="ko-KR" emma:confidence="0">
                  <emma:literal>“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826.8013">1422-64 23,'0'-9'62,"0"9"7,3-9 1,-3 9 3,-6 3-30,6 9-4,0 12-6,1 6-5,4 6 0,-1 4-4,0 0-5,3 3-19,-6-4 0,7-3 0,-4-8 0,1-4 0,-3-9 0,1-2 0,-3-13 0,1 12 0,-1-12 0,0 0-2,3-9-78,-6-6-4,-1-1-2,-7-8-4,0 1-6</inkml:trace>
          <inkml:trace contextRef="#ctx0" brushRef="#br0" timeOffset="1092.0019">1172-40 52,'-18'-7'72,"3"-2"6,1 1-2,6 1-24,8 7-6,0 0-5,0 0-9,21-4-7,8 3-6,8-1-5,8-2-10,13 0-4,6-2 0,2 0 0,4-2 0,-5 4 0,-6-2 0,-8 3 0,-9 0 0,-9 3 0,-2 2-77,-18-1-6,-13-1-1,0 0-7,7-4-4</inkml:trace>
        </inkml:traceGroup>
        <inkml:traceGroup>
          <inkml:annotationXML>
            <emma:emma xmlns:emma="http://www.w3.org/2003/04/emma" version="1.0">
              <emma:interpretation id="{80647475-0DC0-41E3-A14E-A70F9DD44FFF}" emma:medium="tactile" emma:mode="ink">
                <msink:context xmlns:msink="http://schemas.microsoft.com/ink/2010/main" type="inkWord" rotatedBoundingBox="13157,15465 13757,15460 13759,15700 13160,15706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느</emma:literal>
                </emma:interpretation>
                <emma:interpretation id="interp12" emma:lang="ko-KR" emma:confidence="0">
                  <emma:literal>르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1794.0031">2399 346 14,'-11'-3'75,"11"3"6,-13-7 0,13 7-4,-8-15-24,8 15-11,0 0-10,0 0-12,13-4-5,4 4-5,1 0-3,7 1-3,5 1-4,5 0 0,4-2 0,0 0 0,3 0 0,1 0 0,-2-4 0,-3 4 0,-3-2 0,-5-1 0,-6 3 0,-8 0 0,-16 0-8,11 0-46,-11 0-26,-12 12-3,-5-2-5,-8-2-2,-3 4-1</inkml:trace>
          <inkml:trace contextRef="#ctx0" brushRef="#br0" timeOffset="1996.8035">2498 484 0,'-21'15'77,"8"2"7,6-4-1,7-4-1,7-2-1,24-1-36,0-4-15,6 0-5,10-2-21,1-2-4,8 0 0,-3-3 0,-4-1 0,-6 1 0,-7 3 0,-11-5 0,-2-19-27,-9 26-56,-14 0-3,11-11-2,-11 2-8,0-3-2</inkml:trace>
        </inkml:traceGroup>
        <inkml:traceGroup>
          <inkml:annotationXML>
            <emma:emma xmlns:emma="http://www.w3.org/2003/04/emma" version="1.0">
              <emma:interpretation id="{092FBAF0-E81F-47F1-A7E3-004FAEB103F0}" emma:medium="tactile" emma:mode="ink">
                <msink:context xmlns:msink="http://schemas.microsoft.com/ink/2010/main" type="inkWord" rotatedBoundingBox="14395,15376 16030,14166 16779,15177 15143,16387"/>
              </emma:interpretation>
              <emma:one-of disjunction-type="recognition" id="oneOf3">
                <emma:interpretation id="interp15" emma:lang="ko-KR" emma:confidence="0">
                  <emma:literal>따</emma:literal>
                </emma:interpretation>
                <emma:interpretation id="interp16" emma:lang="ko-KR" emma:confidence="0">
                  <emma:literal>화</emma:literal>
                </emma:interpretation>
                <emma:interpretation id="interp17" emma:lang="ko-KR" emma:confidence="0">
                  <emma:literal>∞</emma:literal>
                </emma:interpretation>
                <emma:interpretation id="interp18" emma:lang="ko-KR" emma:confidence="0">
                  <emma:literal>心</emma:literal>
                </emma:interpretation>
                <emma:interpretation id="interp1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761.2045">4290-40 0,'12'-16'62,"-4"-4"5,-2 1 0,-4 1-1,-39-2-30,32 9-5,-8 0-6,0 2-6,-5 2-2,-4 3-1,-6 4 0,-2 8 2,-5 9-1,-5 11 1,4 12 0,-3 12 0,0 13-18,2 10 0,6 6 0,5 1 0,12 1 0,10-4 0,7-4 0,14-11 0,13-10 0,13-11 0,13-9 0,10-14 0,7-9 0,6-11 0,4-7 0,-1-14 0,-3-3 0,-2-7 0,-8-7 0,-10-3 0,-13 0 0,-11-8 0,-11-2 0,-9-3 0,-12-2 0,-9 0 0,-10-6 0,-9 6 0,-5 1 0,-8 9 0,0 3 0,-6 8 0,1 9 0,0 3 0,6 13 0,-6 4 0,9 6 0,-2 11-14,4 4-72,6 10-1,-3-3-4,10 8-5,-4-3-2</inkml:trace>
          <inkml:trace contextRef="#ctx0" brushRef="#br0" timeOffset="3073.2054">4161 353 51,'0'0'77,"0"0"1,0 0 1,0 0-2,10 20-24,4-6-19,8 9-9,4 6-5,7 4-3,6 2-17,5 2 0,5 3 0,7-4 0,-5 2 0,1-9 0,-1 1 0,-4-5 0,-5 0 0,-4-7 0,-7-2 0,-3-6 0,-1 0 0,-11 29-23,-3-39-61,1 0-2,-8-18-3,-1-3 89,-5-17-95,2-2-4</inkml:trace>
          <inkml:trace contextRef="#ctx0" brushRef="#br0" timeOffset="3946.8069">4801-376 17,'-18'6'72,"18"-6"5,-17 5 1,17-5 0,-11 16-26,11-16-10,0 0-11,0 0-9,13 0-5,-1 0-3,10-2-3,2 1-11,6-3 0,4 2 0,9-4 0,4 6 0,3-6 0,-4 2 0,4 0 0,-4-2 0,-7 3 0,-3 1 0,-7-1 0,-9 3 0,-7 0 0,-13 0 0,10 0 0,-10 0 0,-4 10 0,4-10 0,-17 12-14,2-7-67,15-5-2,-16 4-3,16-4-5,-9-3-3</inkml:trace>
          <inkml:trace contextRef="#ctx0" brushRef="#br0" timeOffset="4243.2072">5460-609 63,'12'-11'80,"-2"4"1,1 4 0,-3 3 0,-15 13-33,11 14-8,0 8-12,-1 7-19,0 8-9,0 2 0,-1 1 0,0-2 0,2-5 0,0-8 0,-1-9 0,2-5 0,3-7 0,-1-8 0,6-5 0,1-1-39,-14-3-46,17-13-3,-10-9-5,3-3-5,-7-12-2</inkml:trace>
        </inkml:traceGroup>
        <inkml:traceGroup>
          <inkml:annotationXML>
            <emma:emma xmlns:emma="http://www.w3.org/2003/04/emma" version="1.0">
              <emma:interpretation id="{D9812F5D-551A-4FB9-A334-C1640CF6C9D1}" emma:medium="tactile" emma:mode="ink">
                <msink:context xmlns:msink="http://schemas.microsoft.com/ink/2010/main" type="inkWord" rotatedBoundingBox="17654,15211 18322,15185 18342,15697 17675,15724"/>
              </emma:interpretation>
              <emma:one-of disjunction-type="recognition" id="oneOf4">
                <emma:interpretation id="interp20" emma:lang="ko-KR" emma:confidence="0">
                  <emma:literal>w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₩</emma:literal>
                </emma:interpretation>
                <emma:interpretation id="interp23" emma:lang="ko-KR" emma:confidence="0">
                  <emma:literal>ㅨ</emma:literal>
                </emma:interpretation>
                <emma:interpretation id="interp24" emma:lang="ko-KR" emma:confidence="0">
                  <emma:literal>ㅦ</emma:literal>
                </emma:interpretation>
              </emma:one-of>
            </emma:emma>
          </inkml:annotationXML>
          <inkml:trace contextRef="#ctx0" brushRef="#br1" timeOffset="12994.8228">6868 167 44,'0'0'62,"7"-8"2,-7 8 5,8 0-25,-8 10-1,7 11-7,-3 2-2,0 12-3,2 1-5,1 3-3,1 1-7,2 1-4,6-6-5,-3-6-7,4-7 0,3-10 0,0-6 0,4-6 0,-1-11 0,1-9 0,0-3 0,-3-10 0,0-5 0,-2-2 0,-5 1 0,-4 8 0,-5 1-3,-2 9-1,-3 8 4,0 13 2,-11 12 3,4 11-5,-1 13 0,2 1 0,3 7 0,3 2 0,11-4 0,7-5 0,7-5 0,4-8 0,7-13 0,4-7 0,0-5 0,0-11 0,-2-6 0,-5-9 0,-6-1 0,-8-4 0,-5 0 0,-9-5 0,-5 3 0,-4-1 0,-7 5 0,-4 2 0,-2 4 0,2-1 0,1 2-8,16 1-74,-9 0-2,4-2-3,2-9-6,4 2-1</inkml:trace>
        </inkml:traceGroup>
        <inkml:traceGroup>
          <inkml:annotationXML>
            <emma:emma xmlns:emma="http://www.w3.org/2003/04/emma" version="1.0">
              <emma:interpretation id="{D309117C-8FF8-4297-95B7-80F28926B8A5}" emma:medium="tactile" emma:mode="ink">
                <msink:context xmlns:msink="http://schemas.microsoft.com/ink/2010/main" type="inkWord" rotatedBoundingBox="18552,14806 18802,15627 18511,15715 18261,14895"/>
              </emma:interpretation>
              <emma:one-of disjunction-type="recognition" id="oneOf5">
                <emma:interpretation id="interp25" emma:lang="ko-KR" emma:confidence="0">
                  <emma:literal>h</emma:literal>
                </emma:interpretation>
                <emma:interpretation id="interp26" emma:lang="ko-KR" emma:confidence="0">
                  <emma:literal>k</emma:literal>
                </emma:interpretation>
                <emma:interpretation id="interp27" emma:lang="ko-KR" emma:confidence="0">
                  <emma:literal>卜</emma:literal>
                </emma:interpretation>
                <emma:interpretation id="interp28" emma:lang="ko-KR" emma:confidence="0">
                  <emma:literal>b</emma:literal>
                </emma:interpretation>
                <emma:interpretation id="interp29" emma:lang="ko-KR" emma:confidence="0">
                  <emma:literal>ㅏ</emma:literal>
                </emma:interpretation>
              </emma:one-of>
            </emma:emma>
          </inkml:annotationXML>
          <inkml:trace contextRef="#ctx0" brushRef="#br1" timeOffset="13416.0236">7640-305 11,'12'0'78,"-2"8"7,-2 11 0,-1 12-2,-4 9 0,-10 13-45,7 14-7,-2 9-14,1 5-17,1 0 0,0-2 0,0-8 0,3-9 0,4-11 0,0-15 0,-1-9 0,0-15 0,-6-12 0,12-5 0,-5-12 0,-1-7 0,2-5 0,-1-5 0,4-3 0,0 1 0,0 2 0,3 5 0,-2 7 0,3 7 0,-1 6 0,3 7 0,-4 4 0,1 11 0,-1 8 0,-2 4 0,-2 5 0,0 1 0,-4 4 0,-2-4 0,1 0 0,-1-6 0,1-5 0,0-3 0,4-5 0,-8-12-48,13 5-37,-4-7-3,0-10-4,4-5-6,-2-9 1</inkml:trace>
        </inkml:traceGroup>
        <inkml:traceGroup>
          <inkml:annotationXML>
            <emma:emma xmlns:emma="http://www.w3.org/2003/04/emma" version="1.0">
              <emma:interpretation id="{D4E80B4E-29CD-47A3-8D5B-E92A5A0EC8A8}" emma:medium="tactile" emma:mode="ink">
                <msink:context xmlns:msink="http://schemas.microsoft.com/ink/2010/main" type="inkWord" rotatedBoundingBox="18986,15625 19031,15180 19501,15227 19456,15672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오</emma:literal>
                </emma:interpretation>
                <emma:interpretation id="interp32" emma:lang="ko-KR" emma:confidence="0">
                  <emma:literal>으</emma:literal>
                </emma:interpretation>
                <emma:interpretation id="interp33" emma:lang="ko-KR" emma:confidence="0">
                  <emma:literal>c</emma:literal>
                </emma:interpretation>
                <emma:interpretation id="interp34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13837.2243">8224 276 46,'0'8'84,"0"-8"1,-10 9-2,10-9-3,0 0 0,0 9-57,9-5-5,7 0-6,6-2-12,7-2 0,3 0 0,6-7 0,1-5 0,-2-3 0,-1-6 0,-7-4 0,-6-4 0,-7 0 0,-10 0 0,-6 0 0,-6 6 0,-14 3 0,-5 7 0,-6 7 0,-6 6 0,-2 9 0,3 12 0,0 3 0,3 6 0,6 5 0,6 5 0,10 3 0,8-2 0,6-2 0,8-3 0,8-1 0,7-3 0,8-7 0,1-8 0,7-3 0,-4-9 0,0-1-44,8-6-44,-3-9-2,0-2-5,-6-11-5,2 2 6</inkml:trace>
        </inkml:traceGroup>
        <inkml:traceGroup>
          <inkml:annotationXML>
            <emma:emma xmlns:emma="http://www.w3.org/2003/04/emma" version="1.0">
              <emma:interpretation id="{55DAD6A2-B222-4E00-9DF7-F98EBF781AB8}" emma:medium="tactile" emma:mode="ink">
                <msink:context xmlns:msink="http://schemas.microsoft.com/ink/2010/main" type="inkWord" rotatedBoundingBox="19599,15224 20150,15225 20149,15609 19598,15608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w</emma:literal>
                </emma:interpretation>
                <emma:interpretation id="interp37" emma:lang="ko-KR" emma:confidence="0">
                  <emma:literal>∞</emma:literal>
                </emma:interpretation>
                <emma:interpretation id="interp38" emma:lang="ko-KR" emma:confidence="0">
                  <emma:literal>n</emma:literal>
                </emma:interpretation>
                <emma:interpretation id="interp3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14367.6252">8891 101 70,'0'0'84,"0"10"1,-7 4-2,2 6-1,-1 12-38,-4 2-9,2 8-9,-3-1-24,1 0-2,4-6 0,-3-3 0,4-5 0,1-9 0,2-5 0,2-13 0,0-9 0,0-9 0,2-5 0,0-10 0,3-1 0,0-5 0,1 4 0,-1 0 0,1 8 0,2 7 0,-1 5 0,1 11 0,-8 4 0,19 15 0,-5 5 0,4 9 0,7 3 0,1 1 0,7 2 0,3-4 0,5-3 0,5-6 0,-4-10 0,3-3 0,-6-6 0,-4-6 0,-2-8 0,-11-4 0,-7-1 0,-8-9 0,-6 1 0,-1-5 0,-2 2 0,-9-7 0,4 2-35,0 2-52,1-5-3,4 8-4,-4-3-4,3 7-3</inkml:trace>
        </inkml:traceGroup>
        <inkml:traceGroup>
          <inkml:annotationXML>
            <emma:emma xmlns:emma="http://www.w3.org/2003/04/emma" version="1.0">
              <emma:interpretation id="{A01C5D90-C491-482B-AF2D-4E687B4B2888}" emma:medium="tactile" emma:mode="ink">
                <msink:context xmlns:msink="http://schemas.microsoft.com/ink/2010/main" type="inkWord" rotatedBoundingBox="21522,15146 22294,15261 22228,15702 21457,15587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머</emma:literal>
                </emma:interpretation>
                <emma:interpretation id="interp42" emma:lang="ko-KR" emma:confidence="0">
                  <emma:literal>매</emma:literal>
                </emma:interpretation>
                <emma:interpretation id="interp43" emma:lang="ko-KR" emma:confidence="0">
                  <emma:literal>ⅲ</emma:literal>
                </emma:interpretation>
                <emma:interpretation id="interp44" emma:lang="ko-KR" emma:confidence="0">
                  <emma:literal>ㅲ</emma:literal>
                </emma:interpretation>
              </emma:one-of>
            </emma:emma>
          </inkml:annotationXML>
          <inkml:trace contextRef="#ctx0" brushRef="#br1" timeOffset="18330.0321">10735 127 19,'-8'-21'64,"5"12"7,-1-2 2,4 2-27,0 9 2,0 0-4,0 0-5,4 9-7,3 12-6,-3 4-4,0 10-4,-1 6-9,-2 4-9,3-1 0,-4 0 0,0-6 0,0-6 0,0-9 0,0-6 0,0-17 0,0 0 0,-5-6 0,5-17 0,0-3 0,1-9 0,6-4 0,0-3 0,5-3 0,-1 4 0,4-2 0,2 8 0,2 5 0,-1 7 0,6 8 0,-2 7 0,-2 8 0,2 13 0,-1 9 0,-3 9 0,-4 8 0,-5 3 0,0 5 0,-7 0 0,-2-2 0,0-8 0,0-3 0,-5-11 0,2-5 0,-1-8 0,4-10 0,0 0 0,0-16 0,3-5 0,5-5 0,3-6 0,7-4 0,0-7 0,1 1 0,7 4 0,2-1 0,2 8 0,2 6 0,1 10 0,-3 6 0,2 14 0,-3 7 0,-1 12 0,-9 8 0,-3 6 0,-3 1 0,-4 6 0,-4-5 0,-3-5 0,2-3 0,-2-5 0,6-10 0,-2-8 0,-26-6-30,30-3-57,2-9-4,2-4-3,-4-15-6,4-1-1</inkml:trace>
        </inkml:traceGroup>
        <inkml:traceGroup>
          <inkml:annotationXML>
            <emma:emma xmlns:emma="http://www.w3.org/2003/04/emma" version="1.0">
              <emma:interpretation id="{44043EE9-DF97-479F-B970-EF1F0AB9E7B8}" emma:medium="tactile" emma:mode="ink">
                <msink:context xmlns:msink="http://schemas.microsoft.com/ink/2010/main" type="inkWord" rotatedBoundingBox="22497,15257 23070,15233 23080,15467 22506,15491"/>
              </emma:interpretation>
              <emma:one-of disjunction-type="recognition" id="oneOf9">
                <emma:interpretation id="interp45" emma:lang="ko-KR" emma:confidence="0">
                  <emma:literal>=</emma:literal>
                </emma:interpretation>
                <emma:interpretation id="interp46" emma:lang="ko-KR" emma:confidence="0">
                  <emma:literal>z</emma:literal>
                </emma:interpretation>
                <emma:interpretation id="interp47" emma:lang="ko-KR" emma:confidence="0">
                  <emma:literal>그</emma:literal>
                </emma:interpretation>
                <emma:interpretation id="interp48" emma:lang="ko-KR" emma:confidence="0">
                  <emma:literal>二</emma:literal>
                </emma:interpretation>
                <emma:interpretation id="interp4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19016.4334">11737 156 31,'-9'0'77,"9"0"2,-11-1 2,11 1-2,-9-1-26,9 1-9,0 0-12,0 0-7,16 0-15,-1-1-10,12-2 0,0-1 0,9-1 0,4 1 0,1-6 0,-1 0 0,-1 4 0,-2 0 0,-5 2 0,-5 0 0,-2 1 0,-8 0 0,-5 6 0,-12-3-21,0 14-62,-3-6-2,-12 5-3,-3 3-4,-8-1-2</inkml:trace>
          <inkml:trace contextRef="#ctx0" brushRef="#br1" timeOffset="19203.6334">11833 286 16,'-25'13'82,"5"2"5,7-4-1,13-11-5,-1 8 1,12-5-41,12-3-14,4 0-18,10 0-9,-1-3 0,6-1 0,4-3 0,-2 3 0,0-2 0,0 5-8,0-2-73,-12-1-3,1-3-1,-7-1-7,-1 1-5</inkml:trace>
        </inkml:traceGroup>
        <inkml:traceGroup>
          <inkml:annotationXML>
            <emma:emma xmlns:emma="http://www.w3.org/2003/04/emma" version="1.0">
              <emma:interpretation id="{61C06CCF-5271-4830-8971-0F839B1A8113}" emma:medium="tactile" emma:mode="ink">
                <msink:context xmlns:msink="http://schemas.microsoft.com/ink/2010/main" type="inkWord" rotatedBoundingBox="23268,15146 23752,15177 23728,15535 23245,15503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八</emma:literal>
                </emma:interpretation>
                <emma:interpretation id="interp52" emma:lang="ko-KR" emma:confidence="0">
                  <emma:literal>서</emma:literal>
                </emma:interpretation>
                <emma:interpretation id="interp53" emma:lang="ko-KR" emma:confidence="0">
                  <emma:literal>^</emma:literal>
                </emma:interpretation>
                <emma:interpretation id="interp54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19718.4346">12502 7 49,'0'0'80,"0"0"5,6 8-2,-6 9-2,-6 10-26,1 2-21,0 8-6,-2 1-12,0 1-16,0 1 0,0-6 0,5-4 0,0-7 0,1-7 0,-1-6 0,2-10 0,0 0 0,-1-12 0,1-6 0,4-8 0,6-4 0,5-9 0,4 1 0,5-4 0,3 3 0,2 5 0,4 6 0,2 6 0,-1 10 0,-3 10 0,2 4 0,-6 15 0,-5 10 0,0 5 0,-7 2 0,-2 2 0,-5 1 0,0-3 0,-5-4 0,3-1 0,-1-12 0,8-21 0,-2 11-73,-3-7-17,7-1-1,-10-14-5,9-7-7</inkml:trace>
        </inkml:traceGroup>
      </inkml:traceGroup>
    </inkml:traceGroup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5:05.9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F6134F1-8BE3-43CB-B133-8A9C007A3FB0}" emma:medium="tactile" emma:mode="ink">
          <msink:context xmlns:msink="http://schemas.microsoft.com/ink/2010/main" type="inkDrawing" rotatedBoundingBox="18152,5815 18219,2113 18554,2119 18486,5822" semanticType="verticalRange" shapeName="Other">
            <msink:sourceLink direction="with" ref="{1B535E39-4031-412E-8331-6D3CECADE806}"/>
          </msink:context>
        </emma:interpretation>
      </emma:emma>
    </inkml:annotationXML>
    <inkml:trace contextRef="#ctx0" brushRef="#br0">356 47 10,'11'-8'52,"-11"8"7,7-13 5,-4 4-24,-3 9 0,0 0-4,7-8-4,-7 8-4,0 0-2,1-8-6,-1 8-7,-6-1-4,-3 1-4,-4 0-1,-3 0-1,-1 1-1,-3 2-1,-1-2 1,-5 3 0,2 1 0,-3 1-1,6-1 0,0-1-1,3 5 1,2-3-1,1 4 0,5-4-1,10-6 0,-14 11 0,14-11 1,-11 10-1,11-10-1,-5 16 1,5-4 0,-3 2 1,3 5-1,-3 2 1,3 5 0,-2 2 0,0 6 1,1 3-1,-3-3 1,1 9 0,3-4-1,0 10-1,3 3 1,-1 17 0,1 5 1,0 14 0,1 5 0,4 6 0,-5 18 2,0-2 1,-2 9 1,2 3 1,0 2-1,1-2 1,0 6 0,-1 0 1,-2 0-1,-1-3-1,3-3 0,-3-4-2,-3-5-3,-1-6 0,-1-5 0,-1-8 0,-2-4 0,2-2 0,-2-11 0,0-4 0,1-11 0,1-3 0,-1-7 0,-1-8 0,1-8 0,0-10 0,0-3 0,3-12 0,2 0 0,-3-7 0,5-9 0,-2 9 0,2-9 0,0 0 0,0 0 0,0 0 0,0 0 0,0 0 0,5 5 0,-5-5 0,15 7 0,0 0 0,5 0 0,5 0 0,5 2 0,3-1 0,1 2 0,1-3 0,-2 0 0,-4-4 0,-6 1 0,-2 0 0,-7-3-71,-13-6-14,-1-4-1,-15-14-6,-2-2-7</inkml:trace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5:07.02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B535E39-4031-412E-8331-6D3CECADE806}" emma:medium="tactile" emma:mode="ink">
          <msink:context xmlns:msink="http://schemas.microsoft.com/ink/2010/main" type="writingRegion" rotatedBoundingBox="18874,2111 23677,2074 23706,5836 18903,5873">
            <msink:destinationLink direction="with" ref="{8F6134F1-8BE3-43CB-B133-8A9C007A3FB0}"/>
            <msink:destinationLink direction="with" ref="{1C63B596-24F6-4C97-B781-272AB5373BD9}"/>
          </msink:context>
        </emma:interpretation>
      </emma:emma>
    </inkml:annotationXML>
    <inkml:traceGroup>
      <inkml:annotationXML>
        <emma:emma xmlns:emma="http://www.w3.org/2003/04/emma" version="1.0">
          <emma:interpretation id="{AA3FAC2B-3260-4B02-8987-8BF05587460F}" emma:medium="tactile" emma:mode="ink">
            <msink:context xmlns:msink="http://schemas.microsoft.com/ink/2010/main" type="paragraph" rotatedBoundingBox="18874,2111 23677,2074 23683,2852 18880,2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AFC64F-A1A4-441B-A796-25EA1CC5EF91}" emma:medium="tactile" emma:mode="ink">
              <msink:context xmlns:msink="http://schemas.microsoft.com/ink/2010/main" type="line" rotatedBoundingBox="18874,2111 23677,2074 23683,2852 18880,2889"/>
            </emma:interpretation>
          </emma:emma>
        </inkml:annotationXML>
        <inkml:traceGroup>
          <inkml:annotationXML>
            <emma:emma xmlns:emma="http://www.w3.org/2003/04/emma" version="1.0">
              <emma:interpretation id="{4F8B25BE-FEF9-4629-9783-C6DC9FC71B62}" emma:medium="tactile" emma:mode="ink">
                <msink:context xmlns:msink="http://schemas.microsoft.com/ink/2010/main" type="inkWord" rotatedBoundingBox="18874,2143 19605,2138 19611,2864 18880,2870"/>
              </emma:interpretation>
              <emma:one-of disjunction-type="recognition" id="oneOf0">
                <emma:interpretation id="interp0" emma:lang="ko-KR" emma:confidence="0">
                  <emma:literal>「</emma:literal>
                </emma:interpretation>
                <emma:interpretation id="interp1" emma:lang="ko-KR" emma:confidence="0">
                  <emma:literal>어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『</emma:literal>
                </emma:interpretation>
                <emma:interpretation id="interp4" emma:lang="ko-KR" emma:confidence="0">
                  <emma:literal>나</emma:literal>
                </emma:interpretation>
              </emma:one-of>
            </emma:emma>
          </inkml:annotationXML>
          <inkml:trace contextRef="#ctx0" brushRef="#br0">39 305 32,'-7'-9'57,"-2"-4"4,9 13 3,-13-16-24,10 7-9,3 9-5,-5-8-8,5 8-3,-3 6-1,3 8 2,2 13 0,0 3-3,5 13-3,3 5 2,2 6 3,1 0 0,0-3-4,1-4-2,3-11-1,-3-3-1,-5-12 3,4-7 1,-4-13-11,1-2 0,1-12 0,-3-9 0,2-4 0,-5-9 0,1-5 0,-2-6 0,-1-4 0,-3-3 0,0-2 0,-2 6 0,-3-2 0,-1 6 0,4 4 0,-8 4 0,6 6 0,-2 7 0,1 6 0,1 0 0,2 4 0,1 4 0,1 10 0,1-10 0,-1 10 0,13-7 0,-2 4 0,4-4 0,3 3 0,5 3 0,9-7 0,5 2 0,6 4 0,2 1 0,2 1 0,-1 0 0,2 1 0,-3-1 0,-5 9 0,-7-2 0,-5-5 0,-7 5-9,-4-1-25,-4 2-19,-13-8-28,8 16-3,-11-9-5,1 6-2</inkml:trace>
        </inkml:traceGroup>
        <inkml:traceGroup>
          <inkml:annotationXML>
            <emma:emma xmlns:emma="http://www.w3.org/2003/04/emma" version="1.0">
              <emma:interpretation id="{BB0C83E8-A27C-4F0A-AF57-0295B1C8D470}" emma:medium="tactile" emma:mode="ink">
                <msink:context xmlns:msink="http://schemas.microsoft.com/ink/2010/main" type="inkWord" rotatedBoundingBox="19278,2471 19632,2468 19636,2881 19281,2884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고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∴</emma:literal>
                </emma:interpretation>
              </emma:one-of>
            </emma:emma>
          </inkml:annotationXML>
          <inkml:trace contextRef="#ctx0" brushRef="#br0" timeOffset="483.6008">510 339 33,'-9'0'69,"9"0"3,-8 0 0,8 0-3,0 0-37,0 0-5,0 0-7,0 0-7,12-7-5,-1 7-3,3-1-4,-1 0-1,4 1 0,0 0-2,0 6 1,-3 3 0,-4 1 0,-5 5 2,-5 3 0,-5 5 3,-9 4 1,-8 5 3,-3 2 0,-5-3 2,1 2 0,0-2-1,3-2 0,7-3-2,5-3-1,7-7 0,7-1 1,5 5-3,11-13-4,8-1 0,7-4 0,6-2 0,2 0 0,5-2 0,-3-5 0,-2 1 0,-8 1 0,-5 3 0,-12 2-27,-6 3-54,-8-3-4,0 0-3,-11 10-6,-6-10-1</inkml:trace>
        </inkml:traceGroup>
        <inkml:traceGroup>
          <inkml:annotationXML>
            <emma:emma xmlns:emma="http://www.w3.org/2003/04/emma" version="1.0">
              <emma:interpretation id="{62712ED2-DD1C-4639-8C03-58DA0CEC5F88}" emma:medium="tactile" emma:mode="ink">
                <msink:context xmlns:msink="http://schemas.microsoft.com/ink/2010/main" type="inkWord" rotatedBoundingBox="20579,2144 21437,2137 21442,2792 20584,2798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「</emma:literal>
                </emma:interpretation>
                <emma:interpretation id="interp12" emma:lang="ko-KR" emma:confidence="0">
                  <emma:literal>나</emma:literal>
                </emma:interpretation>
                <emma:interpretation id="interp13" emma:lang="ko-KR" emma:confidence="0">
                  <emma:literal>r</emma:literal>
                </emma:interpretation>
                <emma:interpretation id="interp14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2886.005">1709 324 31,'0'0'63,"0"0"-7,0 0-1,-5-9 2,5 13-33,0 11-1,3 4-3,-1 7-6,4 3 4,1 9 8,1 0 0,2 3-1,2-9-8,-1 0-1,0-4-3,3-8-1,-3-7 1,-1-5-11,1-8-2,-11 0 0,16-12 0,-8-5 0,1-10 0,-5-4 0,1-6 0,-2-6 0,-2-3 0,-1-5 0,0-3 0,-1 2 0,-2 7 0,2 0 0,0 6 0,-1 1 0,1 12 0,1 1 0,0 9 0,0 8 0,0-2 0,0 0 0,0 10 0,0 0 0,8-8 0,2 12 0,6-4 0,6 2 0,4 4 0,12-4 0,9 1 0,2-1 0,6-2 0,6-5 0,-3-1 0,0-1 0,-5 1 0,-4 1 0,-5 4 0,-11-6 0,-6 5 0,-9 2 0,-3 2 0,-15-2-32,13 8-24,-10 2-27,-3-10-3,-7 19-4,-8-6-1</inkml:trace>
        </inkml:traceGroup>
        <inkml:traceGroup>
          <inkml:annotationXML>
            <emma:emma xmlns:emma="http://www.w3.org/2003/04/emma" version="1.0">
              <emma:interpretation id="{6117717C-AC5A-4BBD-864F-289DEB8E7657}" emma:medium="tactile" emma:mode="ink">
                <msink:context xmlns:msink="http://schemas.microsoft.com/ink/2010/main" type="inkWord" rotatedBoundingBox="21127,2463 21545,2460 21548,2832 21130,2836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고</emma:literal>
                </emma:interpretation>
                <emma:interpretation id="interp18" emma:lang="ko-KR" emma:confidence="0">
                  <emma:literal>乙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354.0058">2269 363 37,'0'0'71,"0"0"-1,-8-4-1,8-5-1,-11 2-33,11 7-10,11-8-7,0 3-7,4 1-4,1 1-2,4 3-2,0 0-2,2 6 0,-5 5-1,-2 6 0,-5 1 1,-8 8 1,-2 2 2,-6 2 1,-8 2 3,-3-2 0,-2 2 2,-2-6-1,2 0 0,4-9-1,5-3 1,6-2-1,4-3 1,7 1-9,7-5 0,6 1 0,7 0 0,1-2 0,4 0 0,3-2 0,-1-2 0,1 0 0,-2-1 0,-2-3 0,-3 3 0,-5 1 0,-6-4 0,-6 4-62,0 0-22,-11 0-1,0 0-8,-24-3-4,5-1 7</inkml:trace>
        </inkml:traceGroup>
        <inkml:traceGroup>
          <inkml:annotationXML>
            <emma:emma xmlns:emma="http://www.w3.org/2003/04/emma" version="1.0">
              <emma:interpretation id="{4BAF4167-90E5-4010-98AD-DA698ECC8C28}" emma:medium="tactile" emma:mode="ink">
                <msink:context xmlns:msink="http://schemas.microsoft.com/ink/2010/main" type="inkWord" rotatedBoundingBox="22387,2084 23677,2074 23683,2852 22393,2862"/>
              </emma:interpretation>
              <emma:one-of disjunction-type="recognition" id="oneOf4">
                <emma:interpretation id="interp20" emma:lang="ko-KR" emma:confidence="0">
                  <emma:literal>쿄</emma:literal>
                </emma:interpretation>
                <emma:interpretation id="interp21" emma:lang="ko-KR" emma:confidence="0">
                  <emma:literal>쇼</emma:literal>
                </emma:interpretation>
                <emma:interpretation id="interp22" emma:lang="ko-KR" emma:confidence="0">
                  <emma:literal>匠</emma:literal>
                </emma:interpretation>
                <emma:interpretation id="interp23" emma:lang="ko-KR" emma:confidence="0">
                  <emma:literal>효</emma:literal>
                </emma:interpretation>
                <emma:interpretation id="interp24" emma:lang="ko-KR" emma:confidence="0">
                  <emma:literal>匡</emma:literal>
                </emma:interpretation>
              </emma:one-of>
            </emma:emma>
          </inkml:annotationXML>
          <inkml:trace contextRef="#ctx0" brushRef="#br0" timeOffset="5553.6097">3523 353 35,'0'-9'71,"-4"1"1,4 8-1,-6-19-4,6 19-38,0 0-8,0 0-3,0 5-5,0 15-3,7 1-1,1 10-2,1 8 1,3 2 5,2-1 1,0-1-2,-1-4-1,1-6-2,-1-3-1,-2-9 1,-3-6-5,-8-11-4,12 6 0,-12-6 0,10-9 0,-6-6 0,-1-3 0,1-6 0,1-6 0,-2-5 0,1-4 0,-2-2 0,-2-4 0,0 1 0,1-4 0,-1 5 0,0 1 0,0-1 0,0 7 0,0 4 0,0 3 0,0 6 0,0 0 0,3 7 0,0 1 0,-3 15 0,11-12 0,-2 5 0,5 3 0,3-1 0,7 2 0,5-1 0,13-4 0,6 5 0,8-4 0,11-1 0,10 2 0,4-3 0,3 3 0,3 1 0,-3 5 0,-10-3 0,-2 3 0,-10 0 0,-10 0 0,-9 0 0,-11 1 0,-10 1 0,-8 1 0,-5 1 0,-9-4-17,0 9-27,-7 6-14,-9-5-26,-1 7 0,-7-6-4,0 6 0</inkml:trace>
          <inkml:trace contextRef="#ctx0" brushRef="#br0" timeOffset="5959.2104">4084 350 48,'-8'-11'66,"2"-2"5,0-2 1,-2 4-27,8 11-8,-7-16-6,7 16-5,0 0-7,-5 13-5,5 4-4,-2 5-3,0 8 0,-1 3 0,0 5 3,0-1-1,2-4-1,-2 2-1,1-4-1,2-2-2,0-7 0,0-7-1,0-1-3,0-5 0,0-9 0,0 10 0,0-10 0,0 0 0,0 0 0,0 0-35,0-8-20,0 8-26,2-16-3,4 3-6,-3-7-1</inkml:trace>
          <inkml:trace contextRef="#ctx0" brushRef="#br0" timeOffset="6754.8118">4474 429 18,'0'0'62,"0"0"7,-13 30 3,1-29 3,-2 13-27,-6-1-13,-3 8-3,-1 2-3,0 6-2,4-1-7,6 1-4,8-3-8,6-2-8,14-3 0,12-7 0,6-6 0,7-3 0,-1-5 0,3-11 0,-7-4 0,-8-6 0,-13-4 0,-8-1 0,-10-2 0,-8 0 0,-9 5 0,-7 4 0,-3 5 0,-2 5 0,5 8 0,1 6-46,1 3-39,6 10-2,-3-4-4,11 3-5,-1-4 2</inkml:trace>
          <inkml:trace contextRef="#ctx0" brushRef="#br0" timeOffset="6396.0112">4427 319 41,'1'-9'54,"2"-2"6,-4 0 0,-5 3-28,6 8 0,-15-17-4,5 14-2,-2 3-2,0 0-1,-4 2 0,5 6-4,-4 6-1,3 1-3,6 4 0,6 0-1,6 1-2,9-3 0,8-1-9,8-4-3,3-4 0,5-3 0,-1-5 0,-3-7 0,-8-4 0,-6-6 0,-9-1 0,-10-8 0,-6 0 0,-13 4 0,-2-1 0,-6 2 0,-1 7 0,-3 6 0,1 7 0,2 2 0,7 15-29,0-1-22,2 6-32,9 7 0,0-3-5,6 3-2,1-6 6</inkml:trace>
        </inkml:traceGroup>
      </inkml:traceGroup>
    </inkml:traceGroup>
    <inkml:traceGroup>
      <inkml:annotationXML>
        <emma:emma xmlns:emma="http://www.w3.org/2003/04/emma" version="1.0">
          <emma:interpretation id="{51766D26-A177-4364-8EA7-EF1118241438}" emma:medium="tactile" emma:mode="ink">
            <msink:context xmlns:msink="http://schemas.microsoft.com/ink/2010/main" type="paragraph" rotatedBoundingBox="19009,3797 22608,3808 22606,4573 19007,45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CAED64-3399-46E4-B58E-E3AC8642CD8C}" emma:medium="tactile" emma:mode="ink">
              <msink:context xmlns:msink="http://schemas.microsoft.com/ink/2010/main" type="line" rotatedBoundingBox="19009,3797 22608,3808 22606,4573 19007,4562"/>
            </emma:interpretation>
          </emma:emma>
        </inkml:annotationXML>
        <inkml:traceGroup>
          <inkml:annotationXML>
            <emma:emma xmlns:emma="http://www.w3.org/2003/04/emma" version="1.0">
              <emma:interpretation id="{F09E867B-F3DB-4437-9D2C-797803D622EE}" emma:medium="tactile" emma:mode="ink">
                <msink:context xmlns:msink="http://schemas.microsoft.com/ink/2010/main" type="inkWord" rotatedBoundingBox="19008,3948 19439,3949 19438,4499 19007,4498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23883.6419">359 1855 27,'-22'-7'41,"22"7"5,-18-9-25,18 9-1,-14-8 3,14 8 2,-8-9 1,8 9 1,0 0 1,0-8-1,0 8-2,0 0-6,0 0-5,0 0-5,-8-5-2,-1 5-2,0 6-2,-7 4 0,1 5 2,-5 8 1,2 8 3,-4 7 0,4 4 2,1 9 0,8 0-1,3 5 0,6-3-3,8-5 0,9-7-2,9-7 1,7-7 0,6-10 0,5-10 1,-1-7-7,1-7 0,-2-11 0,-3-8 0,-6-2 0,-4-10 0,-10-1 0,-6-4 0,-11-4 0,-2 1 0,-15 2 0,-4 2 0,-6 4 0,-2 7 0,-1 8 0,-5 3 0,4 17 0,-3 3 0,6 9-44,3 14-39,2 1-3,6 4-5,-3-1-2,11 5 1</inkml:trace>
        </inkml:traceGroup>
        <inkml:traceGroup>
          <inkml:annotationXML>
            <emma:emma xmlns:emma="http://www.w3.org/2003/04/emma" version="1.0">
              <emma:interpretation id="{6AA17F7A-8C92-44AA-980C-13CA9A6235AF}" emma:medium="tactile" emma:mode="ink">
                <msink:context xmlns:msink="http://schemas.microsoft.com/ink/2010/main" type="inkWord" rotatedBoundingBox="20496,3802 21367,3804 21365,4569 20494,4567"/>
              </emma:interpretation>
              <emma:one-of disjunction-type="recognition" id="oneOf6">
                <emma:interpretation id="interp30" emma:lang="ko-KR" emma:confidence="0">
                  <emma:literal>영</emma:literal>
                </emma:interpretation>
                <emma:interpretation id="interp31" emma:lang="ko-KR" emma:confidence="0">
                  <emma:literal>잉</emma:literal>
                </emma:interpretation>
                <emma:interpretation id="interp32" emma:lang="ko-KR" emma:confidence="0">
                  <emma:literal>엄</emma:literal>
                </emma:interpretation>
                <emma:interpretation id="interp33" emma:lang="ko-KR" emma:confidence="0">
                  <emma:literal>남</emma:literal>
                </emma:interpretation>
                <emma:interpretation id="interp34" emma:lang="ko-KR" emma:confidence="0">
                  <emma:literal>ㄶ</emma:literal>
                </emma:interpretation>
              </emma:one-of>
            </emma:emma>
          </inkml:annotationXML>
          <inkml:trace contextRef="#ctx0" brushRef="#br0" timeOffset="9157.216">1625 1929 11,'0'0'46,"-4"-13"5,4 13 3,-3-11-32,3 11-6,0 0-2,0 0 1,5 7 5,-3 10 4,7 10 4,-4 7-3,3 7 2,3 3 4,2 3-2,5 2-4,-3-1-3,1-8-6,0-4-3,1-9 0,-1-8-4,-3-6-9,1-6 0,-1-7 0,-7-12 0,0-5 0,-1-7 0,-2-4 0,3-9 0,-5-1 0,1-8 0,-2-5 0,0 2 0,0-1 0,0 2 0,0 2 0,0 3 0,0 3 0,0 9 0,0 2 0,0 6 0,0 4 0,0 2 0,1 4 0,-1 2 0,3 0 0,-3 11 0,2-10 0,-2 10 0,10-5 0,-10 5 0,17 0 0,-2 0 0,3 4 0,11-1 0,5-1 0,10-2 0,2 4 0,6-3 0,0 3 0,5-4 0,-6 3 0,-3-3 0,-8 3 0,-6 1 0,-6-1 0,-10 2 0,0 0-12,-14 3-25,-4-8-17,0 19-28,-3-9-3,-5 5-5,-6-4 1</inkml:trace>
          <inkml:trace contextRef="#ctx0" brushRef="#br0" timeOffset="9687.617">2266 2041 0,'0'0'42,"3"-10"5,-3 10-19,5-10 3,-5 10 3,0 0 0,0-9 0,0 9-5,0 0-3,-12 0-1,12 0-4,-15 14 1,1 2-3,2 8-2,-6 3 1,9 12 0,-3 4 0,7 4-2,-1-1-3,9-6-3,6 1-1,13-7-9,6-7 0,5-14 0,4-7 0,7-6 0,-1-9 0,-8-9 0,-4-4 0,-10-2 0,-10 0 0,-11 4 0,-7 2 0,-14 2 0,-12 6 0,7 10 0,-4 4 0,-2 6 0,2 3 0,6 4 0,5-1 0,7 5-8,10 2-48,1-10-28,2 0 0,-1-13-7,20 7-3,-11-7 3</inkml:trace>
        </inkml:traceGroup>
        <inkml:traceGroup>
          <inkml:annotationXML>
            <emma:emma xmlns:emma="http://www.w3.org/2003/04/emma" version="1.0">
              <emma:interpretation id="{151DA703-AF05-4E18-9724-29F0B453DD6A}" emma:medium="tactile" emma:mode="ink">
                <msink:context xmlns:msink="http://schemas.microsoft.com/ink/2010/main" type="inkWord" rotatedBoundingBox="22341,4118 22608,4118 22607,4156 22341,4155"/>
              </emma:interpretation>
              <emma:one-of disjunction-type="recognition" id="oneOf7">
                <emma:interpretation id="interp35" emma:lang="ko-KR" emma:confidence="0">
                  <emma:literal>-</emma:literal>
                </emma:interpretation>
                <emma:interpretation id="interp36" emma:lang="ko-KR" emma:confidence="0">
                  <emma:literal>ㅡ</emma:literal>
                </emma:interpretation>
                <emma:interpretation id="interp37" emma:lang="ko-KR" emma:confidence="0">
                  <emma:literal>一</emma:literal>
                </emma:interpretation>
                <emma:interpretation id="interp38" emma:lang="ko-KR" emma:confidence="0">
                  <emma:literal>~</emma:literal>
                </emma:interpretation>
                <emma:interpretation id="interp3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2558.022">3498 1991 27,'-15'-1'74,"15"1"4,-11-6-2,11 6-1,-8-6-37,8 6-7,0 0-9,0 0-5,0 0-2,8 3-4,3 0-2,3 0-1,2 0-1,5-2 0,2 0 0,1 1-2,1-2-1,-2 0-4,-2 0 0,-2 0-2,-1 0-7,-7 0-8,-1 0-22,1 22-28,-11-22-14,8-9-4,-8-4-3,3-2-2</inkml:trace>
        </inkml:traceGroup>
      </inkml:traceGroup>
    </inkml:traceGroup>
    <inkml:traceGroup>
      <inkml:annotationXML>
        <emma:emma xmlns:emma="http://www.w3.org/2003/04/emma" version="1.0">
          <emma:interpretation id="{A5A47EC7-FEEF-430F-840F-E123BFE9F03F}" emma:medium="tactile" emma:mode="ink">
            <msink:context xmlns:msink="http://schemas.microsoft.com/ink/2010/main" type="paragraph" rotatedBoundingBox="20723,5963 18924,5776 18976,5277 20775,54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10885D5-E219-4118-B6B2-7993CC673667}" emma:medium="tactile" emma:mode="ink">
              <msink:context xmlns:msink="http://schemas.microsoft.com/ink/2010/main" type="line" rotatedBoundingBox="20723,5963 18924,5776 18976,5277 20775,5463"/>
            </emma:interpretation>
          </emma:emma>
        </inkml:annotationXML>
        <inkml:traceGroup>
          <inkml:annotationXML>
            <emma:emma xmlns:emma="http://www.w3.org/2003/04/emma" version="1.0">
              <emma:interpretation id="{4FBCA111-F5A2-45CA-A023-5EDBED0D41A9}" emma:medium="tactile" emma:mode="ink">
                <msink:context xmlns:msink="http://schemas.microsoft.com/ink/2010/main" type="inkWord" rotatedBoundingBox="20723,5963 18924,5776 18976,5277 20775,5463"/>
              </emma:interpretation>
              <emma:one-of disjunction-type="recognition" id="oneOf8">
                <emma:interpretation id="interp40" emma:lang="ko-KR" emma:confidence="0">
                  <emma:literal>∞</emma:literal>
                </emma:interpretation>
                <emma:interpretation id="interp41" emma:lang="ko-KR" emma:confidence="0">
                  <emma:literal>“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「</emma:literal>
                </emma:interpretation>
                <emma:interpretation id="interp44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24710.4434">213 3263 32,'0'0'52,"0"-14"1,0 14-2,0-17-27,0 8-3,0-1-2,0 10-4,0-17-4,0 17-2,-2-10-1,2 10 0,-11 1-1,3 8 4,-4 8 4,-1 7 3,-5 12 2,6 5 2,-2 8 0,5 0-1,2 3-2,7-1-3,2-3-5,16-9-4,13-10-1,6-11 1,10-10-1,5-8-6,3-7 0,2-11 0,-6-4 0,-9-12 0,-10 1 0,-14-6 0,-11 1 0,-8-6 0,-16 2 0,-8 1 0,-8 2 0,-7 5 0,-4 7 0,-6 1 0,2 12 0,-6 10 0,6 5-46,5 12-35,8 3-3,14 2-4,10-2-4,14 5-1</inkml:trace>
          <inkml:trace contextRef="#ctx0" brushRef="#br1" timeOffset="25318.8444">1510 3284 27,'-13'-2'61,"-6"0"9,0 5 4,-9 39-23,0-25-6,2 9-3,-3 7-2,4 8-7,5 5-6,7 3-7,11-3-5,7-2-9,17-7-6,20-7 0,9-11 0,9-10 0,10-9 0,4-11 0,-4-6 0,-7-8 0,-8-8 0,-13-5 0,-16-1 0,-17-2 0,-11 4 0,-23-2 0,-12 5 0,-14 6 0,-9 11 0,-13 3 0,2 14-85,-1 6-1,2 4-1,9 9-7,1-5-3</inkml:trace>
        </inkml:traceGroup>
      </inkml:traceGroup>
    </inkml:traceGroup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5:25.2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C63B596-24F6-4C97-B781-272AB5373BD9}" emma:medium="tactile" emma:mode="ink">
          <msink:context xmlns:msink="http://schemas.microsoft.com/ink/2010/main" type="inkDrawing" rotatedBoundingBox="24513,1967 24522,5449 23932,5451 23922,1969" semanticType="verticalRange" shapeName="Other">
            <msink:sourceLink direction="with" ref="{1B535E39-4031-412E-8331-6D3CECADE806}"/>
            <msink:sourceLink direction="with" ref="{A9F3C74F-30B6-4FD5-AF51-41CE870BF643}"/>
          </msink:context>
        </emma:interpretation>
      </emma:emma>
    </inkml:annotationXML>
    <inkml:trace contextRef="#ctx0" brushRef="#br0">166 4 35,'-10'-2'61,"10"2"5,-14-4-9,14 4-26,0 0-6,0 0-2,6 0-6,6 0-3,6 0-7,6 3-2,3 2 0,4-1-1,10 8 2,-7-7-1,2 7-5,-8-8 0,-2 6 0,-7-4 0,-2 3 4,-8-3 1,-9-6-1,3 14 0,-3-3 1,0 7 2,0 7-3,0 4 3,0 13 1,0 4 2,0 15 1,0 9 0,3 15 2,0 10-1,-1 9 0,3 9 1,0 11-3,-1 8 0,2 1-10,-1 4 0,1 3 0,3 1 0,1-4 0,1 0 0,-1-4 0,1-6 0,-4-6 0,0-7 0,-2-8 0,-4-5 0,-1-9 0,-2-8 0,-2-10 0,-2-7 0,-2-7 0,-1-9 0,4-10 0,-2-6 0,2-9 0,-2-8 0,4 0 0,-1-6 0,4-3 0,0-9 0,-2 10 0,2-10 0,0 10 0,0-10 0,0 8 0,0-8 0,0 0 0,0 13 0,0-13 0,0 0 0,0 0 0,-4 11 0,4-11 0,-8 13 0,8-13 0,-17 12 0,4 0 0,-4 2 0,-4 2 0,-5 3 0,-7 1 0,-7 1 0,-2 3 0,-7-2 0,0-1 0,0-2 0,4 3 0,4-12 0,6-1-38,14 5-47,5-11-4,16-3-4,0-5-6,14-5-2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5:26.3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EA17115-64E2-4C3C-A1E5-0B10BC4F0082}" emma:medium="tactile" emma:mode="ink">
          <msink:context xmlns:msink="http://schemas.microsoft.com/ink/2010/main" type="writingRegion" rotatedBoundingBox="24939,2580 27137,2835 27039,3686 24840,3431"/>
        </emma:interpretation>
      </emma:emma>
    </inkml:annotationXML>
    <inkml:traceGroup>
      <inkml:annotationXML>
        <emma:emma xmlns:emma="http://www.w3.org/2003/04/emma" version="1.0">
          <emma:interpretation id="{36B45D0B-550A-41BF-8169-0D6C81EE8953}" emma:medium="tactile" emma:mode="ink">
            <msink:context xmlns:msink="http://schemas.microsoft.com/ink/2010/main" type="paragraph" rotatedBoundingBox="24939,2580 27137,2835 27039,3686 24840,34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054029-0552-4CF5-9950-289649E955D4}" emma:medium="tactile" emma:mode="ink">
              <msink:context xmlns:msink="http://schemas.microsoft.com/ink/2010/main" type="line" rotatedBoundingBox="24939,2580 27137,2835 27039,3686 24840,3431"/>
            </emma:interpretation>
          </emma:emma>
        </inkml:annotationXML>
        <inkml:traceGroup>
          <inkml:annotationXML>
            <emma:emma xmlns:emma="http://www.w3.org/2003/04/emma" version="1.0">
              <emma:interpretation id="{C4E7E783-6DDB-4B1C-87B9-EAEAD075DF60}" emma:medium="tactile" emma:mode="ink">
                <msink:context xmlns:msink="http://schemas.microsoft.com/ink/2010/main" type="inkWord" rotatedBoundingBox="24894,2962 25266,3005 25223,3369 24852,3327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느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97 0 22,'-28'27'62,"2"-8"5,7 1 4,6-5 4,2-6-35,11 3-4,11-4-4,10-4-4,9-3-4,7-1-2,6 0-7,0-4-6,1 2-4,-4-4-5,-3 6-9,-9-2-22,-10-25-28,-3 27-21,-15 0-3,9 0-5,-10-5-5</inkml:trace>
          <inkml:trace contextRef="#ctx0" brushRef="#br0" timeOffset="-218.4004">91-156 43,'-4'-9'78,"4"9"1,-8-13 0,8 13-3,-15-8-31,15 8-9,-13-4-11,13 4-9,-8-3-4,8 3-3,0 0-2,0 0-1,15 5-6,2-2 0,2-2 0,6 0 0,4 3 0,1-4 0,2-3 0,1 1 0,-1-2 0,-4-1 0,-1 2 0,-3-3 0,-6 0-4,-4 4-27,-1 1-13,-13 1-39,12-1 0,-12 1-4,-10 9-3,-6 1 6</inkml:trace>
        </inkml:traceGroup>
        <inkml:traceGroup>
          <inkml:annotationXML>
            <emma:emma xmlns:emma="http://www.w3.org/2003/04/emma" version="1.0">
              <emma:interpretation id="{55105708-78B0-430D-9823-26D8E01887BA}" emma:medium="tactile" emma:mode="ink">
                <msink:context xmlns:msink="http://schemas.microsoft.com/ink/2010/main" type="inkWord" rotatedBoundingBox="25644,2757 26322,2836 26235,3593 25557,3514"/>
              </emma:interpretation>
              <emma:one-of disjunction-type="recognition" id="oneOf1">
                <emma:interpretation id="interp5" emma:lang="ko-KR" emma:confidence="0">
                  <emma:literal>Q</emma:literal>
                </emma:interpretation>
                <emma:interpretation id="interp6" emma:lang="ko-KR" emma:confidence="0">
                  <emma:literal>요</emma:literal>
                </emma:interpretation>
                <emma:interpretation id="interp7" emma:lang="ko-KR" emma:confidence="0">
                  <emma:literal>으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811.2015">886-357 13,'6'-10'63,"2"1"5,-8 1 2,3-1-2,-3 9-36,0-10-5,0 10-5,0 0-2,-11 0-4,-2 10-1,-3 10 1,-5 11 1,-1 8 0,-3 13 2,5 10-2,-1 5-6,10-1-11,6 1 0,7-6 0,15-5 0,12-11 0,8-7 0,11-16 0,5-4 0,6-12 0,3-6 0,-4-13 0,-2-10 0,-9-12 0,-6-6 0,-12-6 0,-9-7 0,-13 3 0,-7-7 0,-6 1 0,-12 3 0,-4 4 0,-7 4 0,-5 5 0,-4 6 0,-1-4 0,-4 16 0,1 2 0,2 16 0,1 5 0,3 5-22,-7 15-64,10 0-4,9 13-2,1-7-5,5 7-2</inkml:trace>
          <inkml:trace contextRef="#ctx0" brushRef="#br0" timeOffset="1060.8019">844-70 38,'30'17'82,"0"6"1,5 4-2,1 0-2,5 1-27,3 13-13,0 0-8,2 4-11,-4-3-14,-2-8-6,-5-3 0,-8-5 0,-1-7 0,-5-2 0,-6-6 0,-2-4 0,-2 3 0,-11-10-14,0 0-68,0-14-2,-3-3-4,0-7-7,-5-10-3</inkml:trace>
        </inkml:traceGroup>
        <inkml:traceGroup>
          <inkml:annotationXML>
            <emma:emma xmlns:emma="http://www.w3.org/2003/04/emma" version="1.0">
              <emma:interpretation id="{D18AEDE4-AF19-4EE3-87EB-AD00AFB6163A}" emma:medium="tactile" emma:mode="ink">
                <msink:context xmlns:msink="http://schemas.microsoft.com/ink/2010/main" type="inkWord" rotatedBoundingBox="26375,2746 27137,2835 27041,3663 26279,3575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모</emma:literal>
                </emma:interpretation>
                <emma:interpretation id="interp12" emma:lang="ko-KR" emma:confidence="0">
                  <emma:literal>又</emma:literal>
                </emma:interpretation>
                <emma:interpretation id="interp13" emma:lang="ko-KR" emma:confidence="0">
                  <emma:literal>K</emma:literal>
                </emma:interpretation>
                <emma:interpretation id="interp1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1825.2032">1534-296 8,'0'0'61,"0"0"7,0 0 8,0 8 0,0 12-13,3 9-29,-3 13-3,1 6-2,1 8 2,2 3-6,-4 6-16,4-2-9,0-2 0,0-5 0,2-10 0,-2-3 0,-3-15 0,1-4 0,0-9 0,1-6 0,-3-9 0,0 0 0,-1-11 0,-3-8 0,2 0 0,-3-8 0,0-7 0,-1-5 0,-4-3 0,-1-5 0,3-1 0,-1-2 0,-2 1 0,3 0 0,3 1 0,3-2 0,4 7 0,9 0 0,7 3 0,2 4 0,8 1 0,3 5 0,3 8 0,0 4 0,2 5 0,-3 7 0,-4 6 0,-3 4 0,-1 11 0,-5 9 0,-6 2 0,-7 8 0,-7 5 0,-4-2 0,-11 2 0,-7-1 0,-4-8 0,-7-1 0,-2-2 0,1-7 0,-1-2 0,5-4 0,1-1 0,7 1 0,5 1 0,9 1 0,4 2 0,5 3 0,16 2 0,12 6 0,11 0 0,11 4 0,5-1 0,5 1 0,8-1 0,-4-3 0,-6-1 0,-4-9 0,-12 1 0,-7-6 0,-10-1 0,-8-4 0,-7-3 0,-11-6 0,13 12 0,-13-12 0,-6 5-86,6-5-4,-16-14-2,8-1-8,-10-19 0</inkml:trace>
        </inkml:traceGroup>
      </inkml:traceGroup>
    </inkml:traceGroup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6:06.13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17F43F0-694D-4A45-B5AC-14D3329B472F}" emma:medium="tactile" emma:mode="ink">
          <msink:context xmlns:msink="http://schemas.microsoft.com/ink/2010/main" type="writingRegion" rotatedBoundingBox="1785,8142 26676,6972 27184,17767 2293,18937"/>
        </emma:interpretation>
      </emma:emma>
    </inkml:annotationXML>
    <inkml:traceGroup>
      <inkml:annotationXML>
        <emma:emma xmlns:emma="http://www.w3.org/2003/04/emma" version="1.0">
          <emma:interpretation id="{C2517D6E-0010-442B-B240-D6FA723B1E52}" emma:medium="tactile" emma:mode="ink">
            <msink:context xmlns:msink="http://schemas.microsoft.com/ink/2010/main" type="paragraph" rotatedBoundingBox="1785,8149 21744,7192 21803,8428 1844,93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7CEFFF-622F-46CB-88F3-3E5EA39FB6A4}" emma:medium="tactile" emma:mode="ink">
              <msink:context xmlns:msink="http://schemas.microsoft.com/ink/2010/main" type="inkBullet" rotatedBoundingBox="1811,8689 2096,8675 2110,8960 1825,8974"/>
            </emma:interpretation>
            <emma:one-of disjunction-type="recognition" id="oneOf0">
              <emma:interpretation id="interp0" emma:lang="ko-KR" emma:confidence="0">
                <emma:literal>¢</emma:literal>
              </emma:interpretation>
              <emma:interpretation id="interp1" emma:lang="ko-KR" emma:confidence="0">
                <emma:literal>〇</emma:literal>
              </emma:interpretation>
              <emma:interpretation id="interp2" emma:lang="ko-KR" emma:confidence="0">
                <emma:literal>∞</emma:literal>
              </emma:interpretation>
              <emma:interpretation id="interp3" emma:lang="ko-KR" emma:confidence="0">
                <emma:literal>9</emma:literal>
              </emma:interpretation>
              <emma:interpretation id="interp4" emma:lang="ko-KR" emma:confidence="0">
                <emma:literal>ㆍ</emma:literal>
              </emma:interpretation>
            </emma:one-of>
          </emma:emma>
        </inkml:annotationXML>
        <inkml:trace contextRef="#ctx0" brushRef="#br0">212 251 13,'-1'-13'55,"-5"0"0,2-2-1,-3 2 0,3-1-41,0 1-1,0 1 1,-2-2 1,1 0 2,-1 2 2,-2-2 2,1 1 1,-3 2-1,1-1 0,2 4-5,7 8-5,-14-8-4,14 8-4,-11 7-2,4 5-1,2 7-1,-1 3 0,3 6 2,3 1 0,0-1 0,0-2 2,10-7 0,4-4 1,4-9 2,4-6-2,0-10 1,0-11-1,3-7 0,-3-3 0,-4-4-2,-7-3 1,-3 7-2,-5 0 0,-3 12-1,-7 2 0,-7 11 0,-1 6 1,-7 9 0,1 8 0,-4 4 1,3 4-1,2 2 1,7 2 1,5-5-1,7 0 1,3-5 0,13-7 0,9-6 0,2-3 2,0-8-1,-2-6 0,-1-6 1,-8-2-1,-2-1-1,-12 1 0,-4 4-1,-11 0-1,-6 10-1,-6 5-1,-5 8-6,0 7-14,-5 8-15,11 9-38,-8 0-2,9 3-5,2-5-5,13 2 2</inkml:trace>
      </inkml:traceGroup>
      <inkml:traceGroup>
        <inkml:annotationXML>
          <emma:emma xmlns:emma="http://www.w3.org/2003/04/emma" version="1.0">
            <emma:interpretation id="{CAB8E20F-9DE4-4B2C-8793-02002947939B}" emma:medium="tactile" emma:mode="ink">
              <msink:context xmlns:msink="http://schemas.microsoft.com/ink/2010/main" type="line" rotatedBoundingBox="3336,8074 21744,7192 21803,8428 3395,9311"/>
            </emma:interpretation>
          </emma:emma>
        </inkml:annotationXML>
        <inkml:traceGroup>
          <inkml:annotationXML>
            <emma:emma xmlns:emma="http://www.w3.org/2003/04/emma" version="1.0">
              <emma:interpretation id="{FC4AF609-BF5D-4B57-A0C1-3EC7182E6451}" emma:medium="tactile" emma:mode="ink">
                <msink:context xmlns:msink="http://schemas.microsoft.com/ink/2010/main" type="inkWord" rotatedBoundingBox="3343,8227 4055,8193 4101,9144 3389,9179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의</emma:literal>
                </emma:interpretation>
                <emma:interpretation id="interp7" emma:lang="ko-KR" emma:confidence="0">
                  <emma:literal>여</emma:literal>
                </emma:interpretation>
                <emma:interpretation id="interp8" emma:lang="ko-KR" emma:confidence="0">
                  <emma:literal>와</emma:literal>
                </emma:interpretation>
                <emma:interpretation id="interp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873.6015">1580 446 29,'0'0'41,"-9"8"4,6-15-23,3 7-1,-3 11 6,3-11 3,-1 17 2,1-17 0,0 13-3,0-13 1,0 10 1,0-10-4,0 0-6,10-3-5,-5-16-1,5-7-2,1-11-2,1-10-1,3-14-7,2-10-1,-1-8-2,4-7 1,-2 2-1,-1-1 0,0 5 0,1 7-1,0 8-1,-3 12 0,3 11 0,-3 13-1,2 10-1,-1 11 0,5 8 3,0 16 0,-2 12 3,4 15 2,5 11 3,-1 15 1,1 11 1,2 6 0,-1 0-5,0 1-4,1-5 0,-2-10 0,0-12 0,-8-13 0,1-9 0,-6-12 0,-3-10 0,-3-7 0,-9-9 0,0 0 0,8 9 0,-8-9 0,-1-9-31,1 9-23,-13-19-28,10 4-2,-8-9-5,5 5-4</inkml:trace>
          <inkml:trace contextRef="#ctx0" brushRef="#br0" timeOffset="1123.2019">1846 220 7,'-27'5'73,"2"-3"-1,7-1-2,10-1-3,8 0-3,-24-16-46,38 10-2,14-3-6,5 2-2,5 0 0,4-1 0,1 1 1,1 1-1,-6 2-3,-7 1-10,-1 3-23,15 1-43,-32 2-1,2-1-5,-15-2-4,8-2-3</inkml:trace>
        </inkml:traceGroup>
        <inkml:traceGroup>
          <inkml:annotationXML>
            <emma:emma xmlns:emma="http://www.w3.org/2003/04/emma" version="1.0">
              <emma:interpretation id="{CFDF32B5-9FAB-4148-9753-5F8F417F9AD0}" emma:medium="tactile" emma:mode="ink">
                <msink:context xmlns:msink="http://schemas.microsoft.com/ink/2010/main" type="inkWord" rotatedBoundingBox="4087,8143 4594,8119 4618,8621 4111,8645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5</emma:literal>
                </emma:interpretation>
                <emma:interpretation id="interp13" emma:lang="ko-KR" emma:confidence="0">
                  <emma:literal>8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497.6026">2454-488 24,'14'-15'57,"0"0"3,-5 2-1,1 3-2,-10 10-31,11-8-3,-11 8 2,8 14 0,-8 5 2,0 10-1,-5 6-1,1 7 0,-2 4-5,5 6-5,-2-3-5,3-1-3,0-5-7,4-7 0,0-7 0,3-3 0,-1-5 0,-4-10 0,-2-11 0,10 2-23,-10-2-29,3-18-28,0 1-2,-3-8-3,0-2-7,-3-4 3</inkml:trace>
          <inkml:trace contextRef="#ctx0" brushRef="#br0" timeOffset="1762.8031">2354-371 64,'-20'-13'78,"4"0"0,-4 0-3,9 1-5,-1-2-38,12 14-6,-8-14-9,8 14-6,9-5-3,8 5-2,6-3-1,6 1-1,10-1 2,2-2-1,7 3-1,-1-5-1,0 1-1,1 0-3,-8-1-6,-4 4-14,-11 2-24,-4-3-31,-2 4-3,-19 0-5,16 0-4,-16 0 0</inkml:trace>
        </inkml:traceGroup>
        <inkml:traceGroup>
          <inkml:annotationXML>
            <emma:emma xmlns:emma="http://www.w3.org/2003/04/emma" version="1.0">
              <emma:interpretation id="{78375211-E39F-4091-874F-45F226A77D6B}" emma:medium="tactile" emma:mode="ink">
                <msink:context xmlns:msink="http://schemas.microsoft.com/ink/2010/main" type="inkWord" rotatedBoundingBox="4850,8146 5463,8117 5512,9137 4899,9166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어</emma:literal>
                </emma:interpretation>
                <emma:interpretation id="interp17" emma:lang="ko-KR" emma:confidence="0">
                  <emma:literal>의</emma:literal>
                </emma:interpretation>
                <emma:interpretation id="interp18" emma:lang="ko-KR" emma:confidence="0">
                  <emma:literal>!</emma:literal>
                </emma:interpretation>
                <emma:interpretation id="interp1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2464.8043">3135 467 1,'-15'4'74,"2"3"2,2-5-3,2 3-2,9-5-5,-13-3-37,13 3-10,0 0-6,0 0-4,0-17-1,3-1 0,3-7 0,0-4 0,4-12-2,0-6-2,4-10-1,1-9-1,-2-5 0,3-7-1,-1-1-1,5-5 0,0 5 0,-2 3-1,5 8 1,-5 9-1,5 10-1,-1 9 2,2 11 0,-5 13-1,2 10 2,-2 6 0,-1 17 2,1 9 1,-2 14 2,-1 13 1,0 10 1,0 7-3,1 8-5,-1 3 0,2-3 0,-3-3 0,2-9 0,-1-8 0,2-12 0,-4-9 0,-3-14 0,-3-4 0,1-9 0,-9-10 0,7 10 0,-7-10 0,0 0 0,0 0 0,0 0-23,2-6-32,-2-3-28,-1-2-1,-6-5-4,1-2-5,-6-4 8</inkml:trace>
          <inkml:trace contextRef="#ctx0" brushRef="#br0" timeOffset="2714.4047">3306 73 68,'-21'4'79,"2"-4"-5,5 0-3,6 0-2,-6-4-39,14 4-5,15 0-8,4-4-9,10 2-1,4-2 1,10 3-1,3-3 0,2 2-4,-3-1-7,-1 3-23,-5 0-45,-14 0-2,-4 3-6,-21-3-3,0 0-6</inkml:trace>
        </inkml:traceGroup>
        <inkml:traceGroup>
          <inkml:annotationXML>
            <emma:emma xmlns:emma="http://www.w3.org/2003/04/emma" version="1.0">
              <emma:interpretation id="{1AFD4DFF-9046-4FE4-9A77-740529DFBAA3}" emma:medium="tactile" emma:mode="ink">
                <msink:context xmlns:msink="http://schemas.microsoft.com/ink/2010/main" type="inkWord" rotatedBoundingBox="6059,8490 6627,8463 6644,8804 6076,8831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二</emma:literal>
                </emma:interpretation>
                <emma:interpretation id="interp22" emma:lang="ko-KR" emma:confidence="0">
                  <emma:literal>느</emma:literal>
                </emma:interpretation>
                <emma:interpretation id="interp23" emma:lang="ko-KR" emma:confidence="0">
                  <emma:literal>ㄷ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432.006">4272-180 43,'0'0'66,"-8"-12"3,8 12 2,-9 16-27,9-16-7,0 0-6,0 0-2,0 0-6,10 0-5,1 0-4,8 0-2,5 2 0,6 2-2,4-4-1,5 2-2,2-1-2,1-1-1,-4 0-1,0 0-1,-7-1 0,-2-2-2,-5 2 0,-5 0 0,-3 0 0,-3 1 0,-13 0-5,15 0-6,-15 0-8,0 0-17,0 0-11,0 0-32,-3 12-2,-8-9-3,2 4-1</inkml:trace>
          <inkml:trace contextRef="#ctx0" brushRef="#br0" timeOffset="3681.6064">4297 89 10,'-22'14'61,"6"-3"5,7-1 0,9-10 1,0-15-25,9 18-13,12 5-5,7-2 1,9 0-5,4 0-2,6-5-3,5-1-1,2-2-3,0-6-3,-4 3-2,-4-5-3,-7 3-4,-9 1-6,-2 2-24,4 4-43,-32 0-2,0 0-6,-9 0-3,-7 0-5</inkml:trace>
        </inkml:traceGroup>
        <inkml:traceGroup>
          <inkml:annotationXML>
            <emma:emma xmlns:emma="http://www.w3.org/2003/04/emma" version="1.0">
              <emma:interpretation id="{F952129F-18DD-4F70-93D4-E72B02632BA8}" emma:medium="tactile" emma:mode="ink">
                <msink:context xmlns:msink="http://schemas.microsoft.com/ink/2010/main" type="inkWord" rotatedBoundingBox="7067,7895 9546,7776 9604,8974 7125,9093"/>
              </emma:interpretation>
              <emma:one-of disjunction-type="recognition" id="oneOf5">
                <emma:interpretation id="interp25" emma:lang="ko-KR" emma:confidence="0">
                  <emma:literal>㈕</emma:literal>
                </emma:interpretation>
                <emma:interpretation id="interp26" emma:lang="ko-KR" emma:confidence="0">
                  <emma:literal>㈐</emma:literal>
                </emma:interpretation>
                <emma:interpretation id="interp27" emma:lang="ko-KR" emma:confidence="0">
                  <emma:literal>뻬</emma:literal>
                </emma:interpretation>
                <emma:interpretation id="interp28" emma:lang="ko-KR" emma:confidence="0">
                  <emma:literal>㈅</emma:literal>
                </emma:interpretation>
                <emma:interpretation id="interp29" emma:lang="ko-KR" emma:confidence="0">
                  <emma:literal>㈔</emma:literal>
                </emma:interpretation>
              </emma:one-of>
            </emma:emma>
          </inkml:annotationXML>
          <inkml:trace contextRef="#ctx0" brushRef="#br0" timeOffset="7035.6123">5591-756 12,'11'-16'50,"-7"3"1,-4 13-2,-6-16 0,-6 16-38,-5 7 5,-3 10 1,-4 9 5,-3 15 4,-5 15 2,-7 9 1,-1 14 3,7 7-5,3 9-4,8 0-6,4 4-5,14-10-6,4-6-2,15-7-1,13-10-1,8-9-2,6-10-2,12-5-11,0-13-24,2-8-37,9-6-2,-2-15-5,8 0-6,-4-14 0</inkml:trace>
          <inkml:trace contextRef="#ctx0" brushRef="#br0" timeOffset="5085.6089">5875-380 37,'15'-22'43,"-2"1"4,-37-6-27,29 5-2,3 5 3,2-1-1,-7 4 2,4 2-3,-7-2 1,0-4-1,-2 5-2,-10 4-3,12 9-1,-21-6-3,5 12 2,-4 12 2,0 12 5,-8 20 0,1 11 2,3 8 0,-2 13-1,7 3-2,6 3-3,11-7-5,7-8-8,14-12-2,20-16 0,12-13 0,8-23 0,12-10 0,6-18 0,1-11 0,-3-11 0,-6-5 0,-13-8 0,-10-2 0,-16-2 0,-14 5 0,-16-3 0,-11 3 0,-18 9 0,-8 0 0,-10 10 0,-5 5 0,-2 11 0,-5-3 0,5 14-29,-2 7-51,-1 0-3,17 6-2,6-3-6,9 7-2</inkml:trace>
          <inkml:trace contextRef="#ctx0" brushRef="#br0" timeOffset="5319.6093">5824-267 59,'11'26'76,"9"0"-2,5 2-3,8 2-2,3-3-41,7 8-5,10 4-4,-3-4-7,2-2-4,-6-4 0,-6-4-2,-3-4 0,-8-1 0,-1-7-4,-11-3-9,-1-1-26,2-4-39,-18-5-2,0 0-5,2-5-5,-2-6-3</inkml:trace>
          <inkml:trace contextRef="#ctx0" brushRef="#br0" timeOffset="6130.8107">6831-496 6,'0'0'55,"-11"5"4,3 9 3,-2 11 3,-1 8-25,3 13-10,-2 5-3,3 15 1,-4 5 0,1 2-6,1-4-4,3-4-4,1-7-5,2-10-4,2-7-1,-2-16 0,3-10 1,0-15 0,0 0 0,0-5-1,0-13-1,0-6-2,0-8-2,-6-4-4,1-8-2,-1-3-3,0 1-1,-3-3-3,2-1 1,-2-1-1,3-1 1,5 0 1,-1 3 2,2-2 0,7 3 6,4 1 2,7-2 4,6 8 1,3 2 2,9 11 0,3 3 1,2 12 0,-5 4-2,4 13-1,-6 14 0,3 5 1,-5 12 0,-6 2 0,-5 10 1,-9-2 0,-5 5 1,-7-5-1,-9-7 1,-15 2-2,-9-10-1,-7-4 1,-4-7-1,-4-6-1,4-8 1,0-3-1,2-2 0,8 0 0,6-4-1,6-3-1,11 1 0,11 6 0,0 0 0,17-3 1,6 5 1,10 8 0,6 1 2,6 7 0,2 4 1,6 0 0,-1 2 0,0 3-1,2-2 0,-4-1-4,-5 0 0,-2-5 0,-5-2 0,-4 0 0,-6-4 0,-6-6 0,-8-4-9,-1 2-25,-4-5-43,-9-6-2,0-5-3,-4-11-5,-1 5-2</inkml:trace>
          <inkml:trace contextRef="#ctx0" brushRef="#br0" timeOffset="6489.6114">7349-878 1,'6'-5'66,"6"1"4,7 6 3,3 9-3,13 12-2,27 6-42,-21 22-5,2 14-2,0 12-2,-5 12-4,-5 4 0,-4 4-1,-14 0-1,-4 3-1,-13-13-2,-16-5 0,-8-12-3,-10-9-5,-2-9-7,-8-11-33,-7-14-37,4-11-4,-4-14-3,4-4-5,-2-16-5</inkml:trace>
        </inkml:traceGroup>
        <inkml:traceGroup>
          <inkml:annotationXML>
            <emma:emma xmlns:emma="http://www.w3.org/2003/04/emma" version="1.0">
              <emma:interpretation id="{BAD14960-0ED6-46EB-93EC-716DF0A3FC48}" emma:medium="tactile" emma:mode="ink">
                <msink:context xmlns:msink="http://schemas.microsoft.com/ink/2010/main" type="inkWord" rotatedBoundingBox="9573,7785 10068,7761 10086,8126 9590,8150"/>
              </emma:interpretation>
              <emma:one-of disjunction-type="recognition" id="oneOf6">
                <emma:interpretation id="interp30" emma:lang="ko-KR" emma:confidence="0">
                  <emma:literal>「</emma:literal>
                </emma:interpretation>
                <emma:interpretation id="interp31" emma:lang="ko-KR" emma:confidence="0">
                  <emma:literal>“</emma:literal>
                </emma:interpretation>
                <emma:interpretation id="interp32" emma:lang="ko-KR" emma:confidence="0">
                  <emma:literal>5</emma:literal>
                </emma:interpretation>
                <emma:interpretation id="interp33" emma:lang="ko-KR" emma:confidence="0">
                  <emma:literal>가</emma:literal>
                </emma:interpretation>
                <emma:interpretation id="interp3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7566.0133">7917-868 25,'4'-11'60,"-4"11"2,15-16-2,-7 6 3,1 10-31,-1 10-3,-4 7-4,3 6-3,-2 4-2,1 6 1,-2-1-2,0 7-4,-1-2-5,1-2-4,-1-9-1,0 0-2,-2-5-1,0-6-3,-1-3-4,0-12-11,3 10-29,-3-10-29,0 0-2,-7-15-5,6-1-4,-9-7 1</inkml:trace>
          <inkml:trace contextRef="#ctx0" brushRef="#br0" timeOffset="7784.4136">7765-839 14,'-11'-8'73,"11"8"2,-4-10-3,4 10-2,21-15-1,2 9-40,13-1-13,3 6-4,1-2-3,6 3-2,-1 0 0,1 3-2,-6-2-6,2 3-21,-12 2-48,-4-5-2,3 0-5,-12-1-3,-1-1-5</inkml:trace>
        </inkml:traceGroup>
        <inkml:traceGroup>
          <inkml:annotationXML>
            <emma:emma xmlns:emma="http://www.w3.org/2003/04/emma" version="1.0">
              <emma:interpretation id="{F7D8D9A4-06AE-44D3-9CA4-11A0B6492DAB}" emma:medium="tactile" emma:mode="ink">
                <msink:context xmlns:msink="http://schemas.microsoft.com/ink/2010/main" type="inkWord" rotatedBoundingBox="10404,8022 11185,7985 11219,8696 10438,8734"/>
              </emma:interpretation>
              <emma:one-of disjunction-type="recognition" id="oneOf7">
                <emma:interpretation id="interp35" emma:lang="ko-KR" emma:confidence="0">
                  <emma:literal>Q</emma:literal>
                </emma:interpretation>
                <emma:interpretation id="interp36" emma:lang="ko-KR" emma:confidence="0">
                  <emma:literal>요</emma:literal>
                </emma:interpretation>
                <emma:interpretation id="interp37" emma:lang="ko-KR" emma:confidence="0">
                  <emma:literal>으</emma:literal>
                </emma:interpretation>
                <emma:interpretation id="interp38" emma:lang="ko-KR" emma:confidence="0">
                  <emma:literal>오</emma:literal>
                </emma:interpretation>
                <emma:interpretation id="interp3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8564.4149">8808-589 0,'10'-14'51,"-10"-7"5,2 8-2,-9-2 1,-4 8-32,-3-2-2,-5 11-1,-1 15 1,-6 3 1,3 16 1,-6 4 1,5 11 0,1 3-1,5 8-2,10-4-3,8-3-4,11-1-3,15-10-2,15-10-1,10-7-2,15-13-1,7-10-3,5-8-2,-3-10 0,-4-10 0,-8-4 0,-12-7 0,-12-3 0,-20-3 0,-15-3 0,-12-1 0,-17-5 0,-11 1 0,-8 1 0,-10 5 0,-4 3-4,5 9-22,-4 9-20,6 12-34,4 9 2,3 1-7,10 11-6,3-3 4</inkml:trace>
          <inkml:trace contextRef="#ctx0" brushRef="#br0" timeOffset="8814.0155">8749-415 0,'14'23'69,"-2"-4"6,8-1 0,-2 0-2,9 3-2,8-2-38,-2 7-6,8 0-5,0 2-4,2-2-3,1 4-1,3-6-2,-6-1-5,-1-2-7,-1-4 0,-6 3 0,-4-1 0,-7-4 0,-3-3-35,1 1-43,-11-5-4,1-3-3,-10-5-5,8-10-3</inkml:trace>
        </inkml:traceGroup>
        <inkml:traceGroup>
          <inkml:annotationXML>
            <emma:emma xmlns:emma="http://www.w3.org/2003/04/emma" version="1.0">
              <emma:interpretation id="{0722895E-1D8E-45F5-9A90-7ED3643B5A45}" emma:medium="tactile" emma:mode="ink">
                <msink:context xmlns:msink="http://schemas.microsoft.com/ink/2010/main" type="inkWord" rotatedBoundingBox="11383,7816 12168,7778 12209,8635 11425,8673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곳</emma:literal>
                </emma:interpretation>
                <emma:interpretation id="interp42" emma:lang="ko-KR" emma:confidence="0">
                  <emma:literal>아</emma:literal>
                </emma:interpretation>
                <emma:interpretation id="interp43" emma:lang="ko-KR" emma:confidence="0">
                  <emma:literal>모</emma:literal>
                </emma:interpretation>
                <emma:interpretation id="interp4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9718.8167">9674-569 4,'0'0'48,"-14"-10"1,14 10 1,-15 0 2,7 2-28,2 14 4,1 6 1,-1 9 1,3 9 2,-1 6 0,4 7 1,0 1-3,2 0-8,2-2-8,3-4-6,-2-7-3,3-5-3,1-10 0,-2-6 1,-2-6 0,-5-14 0,0 0 1,0 0 0,-1-14-4,-6-4 0,0-10 0,-3 0 0,1-8 0,-1-3-4,0-1-5,2-9 0,1 0 0,2-4 1,-1-2 1,3 0 2,3 0 1,2 2 1,5 3 1,4 5 2,4 3 0,4 2 0,5 7-1,3 5 0,3 11 0,1 2 0,1 6 0,1 9 0,-2 10 0,2 10 1,-5 8 0,4 9-1,-12 5 2,-3 8-1,-8 1 2,-9-1 0,-9 1-1,-15-7 1,-3-2-1,-15-11 2,0-3-1,-4-6 0,1-8-1,6-5 0,5-4 0,8-4 1,4 1-2,5-1 0,9-1-1,8 0 1,5 1 1,15 2 2,7 6 0,14 1 2,8 6 1,14 1 1,-1 5 1,8 2-1,1 0 1,-2 1-8,-1-1 0,-8 0 0,-9-3 0,-11-4 0,-5-3 0,-8 1 0,-9-7 0,-7 3 0,-11-11-48,0 0-30,-9 7-3,-2-9-4,2-5-5,-6-17-2</inkml:trace>
        </inkml:traceGroup>
        <inkml:traceGroup>
          <inkml:annotationXML>
            <emma:emma xmlns:emma="http://www.w3.org/2003/04/emma" version="1.0">
              <emma:interpretation id="{380E234E-1CCF-4B90-AE5A-E2490DA37A25}" emma:medium="tactile" emma:mode="ink">
                <msink:context xmlns:msink="http://schemas.microsoft.com/ink/2010/main" type="inkWord" rotatedBoundingBox="12496,8143 12997,8118 13012,8438 12511,8462"/>
              </emma:interpretation>
              <emma:one-of disjunction-type="recognition" id="oneOf9">
                <emma:interpretation id="interp45" emma:lang="ko-KR" emma:confidence="0">
                  <emma:literal>그</emma:literal>
                </emma:interpretation>
                <emma:interpretation id="interp46" emma:lang="ko-KR" emma:confidence="0">
                  <emma:literal>=</emma:literal>
                </emma:interpretation>
                <emma:interpretation id="interp47" emma:lang="ko-KR" emma:confidence="0">
                  <emma:literal>二</emma:literal>
                </emma:interpretation>
                <emma:interpretation id="interp48" emma:lang="ko-KR" emma:confidence="0">
                  <emma:literal>z</emma:literal>
                </emma:interpretation>
                <emma:interpretation id="interp4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0358.4182">10776-543 12,'0'0'59,"-4"10"5,4-10 1,0 0 0,7 7-24,4-6-15,3 2-3,4 1 0,3 1-2,2-1-3,6 0-3,3 0-2,-2-3-3,2 3-2,-2-4-3,-1 2-2,-4 1 0,-3-1-2,-6-2-3,-3 2-9,-13-2-17,0 0-46,0 0 0,0 0-6,-16 10-4,-7-9-1</inkml:trace>
          <inkml:trace contextRef="#ctx0" brushRef="#br0" timeOffset="10561.2185">10694-292 69,'-9'13'79,"8"-2"-4,13-2-1,16-3-3,15-3-35,10-2-13,3 3-5,4-2-9,-3 1-3,-2-3-1,-8 0-5,-11 0-18,-10-3-26,-6 3-28,-10 0-3,-10 0-5,0 0-5,0-10-1</inkml:trace>
        </inkml:traceGroup>
        <inkml:traceGroup>
          <inkml:annotationXML>
            <emma:emma xmlns:emma="http://www.w3.org/2003/04/emma" version="1.0">
              <emma:interpretation id="{FD96C10E-ECA8-4602-9260-BAF3C541C31F}" emma:medium="tactile" emma:mode="ink">
                <msink:context xmlns:msink="http://schemas.microsoft.com/ink/2010/main" type="inkWord" rotatedBoundingBox="13713,7642 14798,7590 14844,8556 13759,8608"/>
              </emma:interpretation>
              <emma:one-of disjunction-type="recognition" id="oneOf10">
                <emma:interpretation id="interp50" emma:lang="ko-KR" emma:confidence="0">
                  <emma:literal>마</emma:literal>
                </emma:interpretation>
                <emma:interpretation id="interp51" emma:lang="ko-KR" emma:confidence="0">
                  <emma:literal>아</emma:literal>
                </emma:interpretation>
                <emma:interpretation id="interp52" emma:lang="ko-KR" emma:confidence="0">
                  <emma:literal>와</emma:literal>
                </emma:interpretation>
                <emma:interpretation id="interp53" emma:lang="ko-KR" emma:confidence="0">
                  <emma:literal>라</emma:literal>
                </emma:interpretation>
                <emma:interpretation id="interp54" emma:lang="ko-KR" emma:confidence="0">
                  <emma:literal>爪</emma:literal>
                </emma:interpretation>
              </emma:one-of>
            </emma:emma>
          </inkml:annotationXML>
          <inkml:trace contextRef="#ctx0" brushRef="#br0" timeOffset="13478.4236">11968-641 31,'-6'-21'47,"0"3"3,0-4 1,4 9-32,0 0-3,2 13-5,-1-8 2,1 8 2,0 8 5,1 12 3,2 13-3,1 5 1,-1 13-2,1 5 4,-2 8-1,-1 0-6,-1 3-5,0-9-4,0-11 0,0-3-3,0-11 1,0-4-2,0-10 0,0-7-1,0-3 0,0-9 1,1 10-1,-1-10 1,0 0 1,0 0-1,0 0 1,0 0-1,-8-2 1,8 2-1,-8-19 0,4 1-1,-3-6 0,1-7-1,3-7 0,3-6-2,0-6-1,0-8-1,0-7-1,6-3-1,4-3-1,3-2 0,7 6-1,2 0 2,5 9-1,8 7 1,3 7 0,1 18 0,0 8 2,-4 17-1,-2 5 2,-5 20 1,-9 6 0,-9 14 3,-10 4 0,-3 6 1,-13-1 1,-8 0 0,-2-5 0,-4-6 0,-1-5 0,2-9-1,3-4-1,6-10 0,4-3-1,4 0-2,7-1 1,5 2-1,5 2 1,7 6 0,6 1 0,4 4 3,6 5 0,2-1 2,2 0-1,0 0 1,-3-3-1,1-3 0,-5-4-1,-5-5-1,-4-4-2,-4-1-2,-12-9-5,16 4-13,-16-4-18,7-7-38,2-3-2,-4-9-3,5-3-5,-5-14-1</inkml:trace>
          <inkml:trace contextRef="#ctx0" brushRef="#br0" timeOffset="14102.4247">12482-978 39,'-22'-14'68,"10"5"3,-6-1 1,13-4-3,5 1-40,0 1-1,9 3-5,9 4-3,10 2-4,6 2-5,9 1-2,8 0-2,3 0-1,2 3-1,1 0-1,-6 0-1,-7-3-2,-6 1-2,-9 2-5,-8 3-13,-10 1-22,-11-7-35,7 10-2,-7-10-3,-10 0-7,-2-5 4</inkml:trace>
          <inkml:trace contextRef="#ctx0" brushRef="#br0" timeOffset="13806.0242">12700-1068 48,'10'-6'62,"-5"40"5,1-24 1,-3 13-13,-1 4-29,2 5-1,-2 4 0,-1 3-2,2-1-6,-3-5-4,0-3-4,3-5-4,-2-3 0,1-8-2,-1-3-1,-1-11-4,3 12-7,-3-12-19,0 0-42,0 0-3,-9-3-3,9 3-6,-12-17-1</inkml:trace>
        </inkml:traceGroup>
        <inkml:traceGroup>
          <inkml:annotationXML>
            <emma:emma xmlns:emma="http://www.w3.org/2003/04/emma" version="1.0">
              <emma:interpretation id="{89B0DF91-0B59-4DB8-BFD8-710A5464EF03}" emma:medium="tactile" emma:mode="ink">
                <msink:context xmlns:msink="http://schemas.microsoft.com/ink/2010/main" type="inkWord" rotatedBoundingBox="14977,7851 15680,7817 15713,8505 15010,8538"/>
              </emma:interpretation>
              <emma:one-of disjunction-type="recognition" id="oneOf11">
                <emma:interpretation id="interp55" emma:lang="ko-KR" emma:confidence="0">
                  <emma:literal>Q</emma:literal>
                </emma:interpretation>
                <emma:interpretation id="interp56" emma:lang="ko-KR" emma:confidence="0">
                  <emma:literal>0</emma:literal>
                </emma:interpretation>
                <emma:interpretation id="interp57" emma:lang="ko-KR" emma:confidence="0">
                  <emma:literal>요</emma:literal>
                </emma:interpretation>
                <emma:interpretation id="interp58" emma:lang="ko-KR" emma:confidence="0">
                  <emma:literal>〇</emma:literal>
                </emma:interpretation>
                <emma:interpretation id="interp5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15007.2263">13424-747 30,'9'-15'41,"-5"-5"5,1 7-22,-5-1-2,0 5 1,-9 0-2,0 1 0,-8 3 0,1 5 0,-5 4 5,-3 14-1,-2 7 1,2 14 0,-7 12 1,2 12-3,2 9-1,9 3-5,4 0-4,13-4-3,6-6-4,20-12-1,16-14 0,16-17-4,12-11-2,9-12 0,2-14 0,1-10 0,-6-7 0,-9-5 0,-11-5 0,-18-3 0,-15-2 0,-13 2 0,-16-1 0,-14 0 0,-12 0 0,-6-1 0,-5 2 0,-2 5 0,-3 5 0,4 4 0,-1 4 0,12 9-15,2 5-36,3 9-31,11 8-1,-1 0-7,9 12-3,1-5 3</inkml:trace>
          <inkml:trace contextRef="#ctx0" brushRef="#br0" timeOffset="15241.2267">13377-501 7,'3'29'63,"3"1"9,5-2 0,7 1 2,6-5-32,3 4-3,9 2-3,0-3-9,3 1-6,-6-7-6,1 0-4,-6-8-4,-3-2-2,-5-2-5,-5-5-6,-2-4-13,-2-4-27,0 1-29,-6-11-3,5 1-5,-6-8-6,7-10 2</inkml:trace>
        </inkml:traceGroup>
        <inkml:traceGroup>
          <inkml:annotationXML>
            <emma:emma xmlns:emma="http://www.w3.org/2003/04/emma" version="1.0">
              <emma:interpretation id="{CF61810C-F065-4EA3-915C-1011B699F107}" emma:medium="tactile" emma:mode="ink">
                <msink:context xmlns:msink="http://schemas.microsoft.com/ink/2010/main" type="inkWord" rotatedBoundingBox="15620,7545 16038,7525 16054,7871 15636,7891"/>
              </emma:interpretation>
              <emma:one-of disjunction-type="recognition" id="oneOf12">
                <emma:interpretation id="interp60" emma:lang="ko-KR" emma:confidence="0">
                  <emma:literal>「</emma:literal>
                </emma:interpretation>
                <emma:interpretation id="interp61" emma:lang="ko-KR" emma:confidence="0">
                  <emma:literal>『</emma:literal>
                </emma:interpretation>
                <emma:interpretation id="interp62" emma:lang="ko-KR" emma:confidence="0">
                  <emma:literal>“</emma:literal>
                </emma:interpretation>
                <emma:interpretation id="interp63" emma:lang="ko-KR" emma:confidence="0">
                  <emma:literal>5</emma:literal>
                </emma:interpretation>
                <emma:interpretation id="interp6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15568.8273">13983-1122 24,'6'-15'64,"-5"7"-1,-1 8 1,0 0-1,0 0-26,10 15-14,-9 15-8,2 3-3,-3 7 2,3-3 1,-3 3-1,0-5-2,0-1 0,0-9-2,0-4-3,0-6-2,0-4-5,0-11-3,0 10-21,0-10-22,0 0-26,0-8-3,-9-5-5,5-5-5</inkml:trace>
          <inkml:trace contextRef="#ctx0" brushRef="#br0" timeOffset="15787.2277">13832-1070 1,'-13'-7'73,"4"4"2,0-2-2,9 5-3,-4-9-2,4 9-42,7-9-6,16 7-7,5 1-4,11 0 1,3 1-3,5 0 0,0 0-1,-2 0-3,-6 0-5,-3 1-18,-11 4-19,-6-4-35,-5 4-1,-14-5-5,8 0-7,-8 0 3</inkml:trace>
        </inkml:traceGroup>
        <inkml:traceGroup>
          <inkml:annotationXML>
            <emma:emma xmlns:emma="http://www.w3.org/2003/04/emma" version="1.0">
              <emma:interpretation id="{DD66572C-5C20-425E-B949-120D56FAF5C0}" emma:medium="tactile" emma:mode="ink">
                <msink:context xmlns:msink="http://schemas.microsoft.com/ink/2010/main" type="inkWord" rotatedBoundingBox="16145,7853 16867,7818 16901,8524 16179,8559"/>
              </emma:interpretation>
              <emma:one-of disjunction-type="recognition" id="oneOf13">
                <emma:interpretation id="interp65" emma:lang="ko-KR" emma:confidence="0">
                  <emma:literal>Q</emma:literal>
                </emma:interpretation>
                <emma:interpretation id="interp66" emma:lang="ko-KR" emma:confidence="0">
                  <emma:literal>o</emma:literal>
                </emma:interpretation>
                <emma:interpretation id="interp67" emma:lang="ko-KR" emma:confidence="0">
                  <emma:literal>으</emma:literal>
                </emma:interpretation>
                <emma:interpretation id="interp68" emma:lang="ko-KR" emma:confidence="0">
                  <emma:literal>요</emma:literal>
                </emma:interpretation>
                <emma:interpretation id="interp6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8080.4317">14574-715 3,'0'0'42,"4"-10"3,-4 10 3,7-14-24,-7 14-6,11-15 3,-6 6-2,-1-1-1,0 1-1,0 1-1,-3-3-2,-1 11 0,2-17-2,-2 17-4,-3-17-1,-7 12-3,-2 5-2,-3 0 1,-6 10 2,-4 4 1,-1 10 3,-7 7 4,3 10 3,-1 11 1,5 10 4,3 4-1,9 2-1,8 5-2,13-6-2,17-2-2,12-12-8,15-12-5,13-17 0,7-12 0,4-12 0,1-8 0,-4-14 0,-9-7 0,-12-6 0,-12-9 0,-14-1 0,-17-3 0,-11-4 0,-17 4 0,-14 0 0,-6 2 0,-6 4 0,-9 6 0,1 6 0,-3 8 0,9 7 0,1 3 0,10 11 0,1-2-14,7 6-28,6 4-13,1 10-28,9 2-3,1-3-2,8 5 1</inkml:trace>
          <inkml:trace contextRef="#ctx0" brushRef="#br0" timeOffset="18314.4321">14482-425 14,'25'19'67,"4"-1"7,4 0 2,5 1-2,5 1-32,4 3-1,7-2-7,-5-2-5,5 1-8,-10-6-7,-2-2-3,-8-3-4,-5-1-2,-7-4-6,-4 1-17,-4 16-57,-14-21-3,13 0-2,-13 0-7,5-15-5</inkml:trace>
        </inkml:traceGroup>
        <inkml:traceGroup>
          <inkml:annotationXML>
            <emma:emma xmlns:emma="http://www.w3.org/2003/04/emma" version="1.0">
              <emma:interpretation id="{BE30A94D-4346-45C3-83C3-D24D91C1A6E5}" emma:medium="tactile" emma:mode="ink">
                <msink:context xmlns:msink="http://schemas.microsoft.com/ink/2010/main" type="inkWord" rotatedBoundingBox="17239,7631 17913,7599 17956,8494 17282,8526"/>
              </emma:interpretation>
              <emma:one-of disjunction-type="recognition" id="oneOf14">
                <emma:interpretation id="interp70" emma:lang="ko-KR" emma:confidence="0">
                  <emma:literal>R</emma:literal>
                </emma:interpretation>
                <emma:interpretation id="interp71" emma:lang="ko-KR" emma:confidence="0">
                  <emma:literal>又</emma:literal>
                </emma:interpretation>
                <emma:interpretation id="interp72" emma:lang="ko-KR" emma:confidence="0">
                  <emma:literal>Q</emma:literal>
                </emma:interpretation>
                <emma:interpretation id="interp73" emma:lang="ko-KR" emma:confidence="0">
                  <emma:literal>K</emma:literal>
                </emma:interpretation>
                <emma:interpretation id="interp74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21044.4369">15466-864 7,'-7'-7'39,"6"-2"3,-5 32-16,6-23-6,0-10-2,0 10-1,0-11-4,0 11 1,0 0 0,3 16 4,0 2 4,-1 14 3,5 7 2,2 14 1,-1 7 2,-1 7 2,0 0-4,-2-1-5,1-2-7,-2-8-5,-1-7-1,-3-9-2,0-9-1,0-9-1,1-2-1,-1-9 0,0-11-5,0 10 0,0-10 0,0 0 0,0 0 0,-10-5 0,6-3 0,0-5 0,-3-2 0,0 0 0,2-2 0,-2-6 0,1-2 0,2-3 0,-1-3 0,1 0 0,2-4 0,1-2 0,-2-8 0,2-3 0,1-2 0,1-7-3,6 2-1,4-2 0,3 0 0,6 0 2,9 4-2,7 8 1,1 5-1,3 11 1,2 8-1,0 11 1,1 10 1,-8 13 1,-9 15 1,-10 7 1,-7 12 1,-9 5 1,-14 4 0,-14 1 1,-5-1-2,-12-6 1,-4-4 0,1-10-1,1-6 0,3-11 0,8-5 0,3-6 0,10-4-2,8-4 0,15 0-2,0 0 0,0 0-1,15-1 0,7 2 0,8 6 2,8 3 1,3 6 2,6 5 1,0 2 1,8 4 2,3 1 1,-1-2-5,0 0-2,-9-3 0,-1-3 0,-8-4 0,-4-1 0,-10 0 0,-10-5 0,-5-2 0,-6 2 0,-4-10-6,-4 14-73,4-14-2,0 0-2,0 0-7,-14-6-5</inkml:trace>
        </inkml:traceGroup>
        <inkml:traceGroup>
          <inkml:annotationXML>
            <emma:emma xmlns:emma="http://www.w3.org/2003/04/emma" version="1.0">
              <emma:interpretation id="{C3D61E50-4185-4124-8DC3-DA08DD8E6DA6}" emma:medium="tactile" emma:mode="ink">
                <msink:context xmlns:msink="http://schemas.microsoft.com/ink/2010/main" type="inkWord" rotatedBoundingBox="18522,7818 19109,7790 19125,8128 18538,8156"/>
              </emma:interpretation>
              <emma:one-of disjunction-type="recognition" id="oneOf15">
                <emma:interpretation id="interp75" emma:lang="ko-KR" emma:confidence="0">
                  <emma:literal>=</emma:literal>
                </emma:interpretation>
                <emma:interpretation id="interp76" emma:lang="ko-KR" emma:confidence="0">
                  <emma:literal>二</emma:literal>
                </emma:interpretation>
                <emma:interpretation id="interp77" emma:lang="ko-KR" emma:confidence="0">
                  <emma:literal>그</emma:literal>
                </emma:interpretation>
                <emma:interpretation id="interp78" emma:lang="ko-KR" emma:confidence="0">
                  <emma:literal>z</emma:literal>
                </emma:interpretation>
                <emma:interpretation id="interp7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22370.4391">16779-671 16,'-26'17'53,"1"-3"12,14-1 7,3-4 1,8-9-36,28 16-3,3-9-1,12-2-2,4 1-5,9-5-8,1 2-8,5-2-4,-7 0-4,-7-1-5,-4 0-19,-11 27-51,-5-27-1,0 0-5,-13-1-4,1-4-4</inkml:trace>
          <inkml:trace contextRef="#ctx0" brushRef="#br0" timeOffset="22167.6388">16748-793 44,'-17'-6'65,"7"2"3,-3-2 1,7-18-23,6 24-9,-3-14-5,3 14-4,7-13-7,4 11-6,3 0-2,9 2-6,4 0-1,7 0-2,2 7-2,5-1 1,2 5 0,2-5 0,0 1-1,-7 0 1,1-3-1,-9-1 0,-5 1-2,-4-4-5,-8 2-9,-4-1-11,-9-1-14,0 0-36,-5 12-1,-8-8-6,-11-3-1,-2 8 7</inkml:trace>
        </inkml:traceGroup>
        <inkml:traceGroup>
          <inkml:annotationXML>
            <emma:emma xmlns:emma="http://www.w3.org/2003/04/emma" version="1.0">
              <emma:interpretation id="{EEECE478-11EF-470B-94F3-237296599C14}" emma:medium="tactile" emma:mode="ink">
                <msink:context xmlns:msink="http://schemas.microsoft.com/ink/2010/main" type="inkWord" rotatedBoundingBox="19864,7490 20430,7463 20473,8371 19908,8398"/>
              </emma:interpretation>
              <emma:one-of disjunction-type="recognition" id="oneOf16">
                <emma:interpretation id="interp80" emma:lang="ko-KR" emma:confidence="0">
                  <emma:literal>R</emma:literal>
                </emma:interpretation>
                <emma:interpretation id="interp81" emma:lang="ko-KR" emma:confidence="0">
                  <emma:literal>%</emma:literal>
                </emma:interpretation>
                <emma:interpretation id="interp82" emma:lang="ko-KR" emma:confidence="0">
                  <emma:literal>几</emma:literal>
                </emma:interpretation>
                <emma:interpretation id="interp83" emma:lang="ko-KR" emma:confidence="0">
                  <emma:literal>又</emma:literal>
                </emma:interpretation>
                <emma:interpretation id="interp8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4414.0429">18185-1036 26,'-15'-15'47,"15"15"3,-13-13-1,-20 9-37,33 4-2,0 0 1,-8 16 5,8 6 5,0 9 5,0 9 1,0 10 4,0 12 0,-1 5 4,-1 6-5,1-6-5,1 6-8,-3-7-4,3-11-5,-1-5-2,1-12-2,0-10 0,0-7 0,0-8 1,0-13-2,0 0-3,0 0 0,0 0 0,-4-8 0,1-15 0,-3-2 0,1-7 0,1-9 0,-3-5 0,1-6 0,2-7 0,1 0 0,1 0 0,2-2-2,5 0-7,6 0 2,6 4 0,8 0 0,6 8 2,5 4 0,5 3 1,4 8 4,-3 9-4,1 12-1,1 10 5,-11 14-3,3 18 1,-21 9 1,-2 14 1,-13 2 1,-7 5 1,-14-5 2,-4-3 2,-5-9-1,-10-10-1,5-7 2,2-8-2,7-5 0,4-3 0,1-6-2,9 1-2,4-1 0,8-3 0,0 0-1,4 15-1,4 0 1,10 4 0,3 5 2,4 7 1,3 5 1,7 4 1,2 6 0,3-10 0,-5 1 2,0-5-6,0-8 0,-6-3 0,-4-7 0,-7-4 0,-7-10 0,-3 4 0,-8-4-12,7-31-39,-6 19-28,-1-12-2,0-7-5,-1-11-6,1-4 1</inkml:trace>
        </inkml:traceGroup>
        <inkml:traceGroup>
          <inkml:annotationXML>
            <emma:emma xmlns:emma="http://www.w3.org/2003/04/emma" version="1.0">
              <emma:interpretation id="{DD815B8D-9084-44B7-AA38-14D8401CD7C9}" emma:medium="tactile" emma:mode="ink">
                <msink:context xmlns:msink="http://schemas.microsoft.com/ink/2010/main" type="inkWord" rotatedBoundingBox="20429,7389 20940,7365 20960,7796 20449,7821"/>
              </emma:interpretation>
              <emma:one-of disjunction-type="recognition" id="oneOf17">
                <emma:interpretation id="interp85" emma:lang="ko-KR" emma:confidence="0">
                  <emma:literal>“</emma:literal>
                </emma:interpretation>
                <emma:interpretation id="interp86" emma:lang="ko-KR" emma:confidence="0">
                  <emma:literal>「</emma:literal>
                </emma:interpretation>
                <emma:interpretation id="interp87" emma:lang="ko-KR" emma:confidence="0">
                  <emma:literal>『</emma:literal>
                </emma:interpretation>
                <emma:interpretation id="interp88" emma:lang="ko-KR" emma:confidence="0">
                  <emma:literal>5</emma:literal>
                </emma:interpretation>
                <emma:interpretation id="interp89" emma:lang="ko-KR" emma:confidence="0">
                  <emma:literal>寸</emma:literal>
                </emma:interpretation>
              </emma:one-of>
            </emma:emma>
          </inkml:annotationXML>
          <inkml:trace contextRef="#ctx0" brushRef="#br0" timeOffset="24741.6434">18870-1304 8,'0'0'67,"0"0"5,-7 25 9,3 14-4,-6 4-2,10 10-54,-3-3 0,3 8 1,0-7-4,3 0-2,0-26-11,0-8 0,-2-5-2,-1-3-3,0-9-8,0 0-27,0 0-39,-1-7-2,-2-6-6,-5-9-4,2 5-5</inkml:trace>
          <inkml:trace contextRef="#ctx0" brushRef="#br0" timeOffset="25022.4439">18673-1135 5,'-14'-9'65,"0"-1"7,3 2 1,2-1 0,0 1-34,9 8-3,-7-10-4,7 10-8,10-8-8,5 3-3,11-1-3,7 0-2,10 2-1,4-5-1,7 4-6,1 0 5,-1-2 0,-8 4 0,-3 0-4,-6 3-1,-16 0 0,-2 1-41,-19-1-35,7 12-1,-7-12-4,-14 9-6,3-4-3</inkml:trace>
        </inkml:traceGroup>
        <inkml:traceGroup>
          <inkml:annotationXML>
            <emma:emma xmlns:emma="http://www.w3.org/2003/04/emma" version="1.0">
              <emma:interpretation id="{C6DEB781-E42A-4B21-B3C5-5E163B825078}" emma:medium="tactile" emma:mode="ink">
                <msink:context xmlns:msink="http://schemas.microsoft.com/ink/2010/main" type="inkWord" rotatedBoundingBox="20932,7454 21755,7414 21803,8428 20980,8467"/>
              </emma:interpretation>
              <emma:one-of disjunction-type="recognition" id="oneOf18">
                <emma:interpretation id="interp90" emma:lang="ko-KR" emma:confidence="0">
                  <emma:literal>R</emma:literal>
                </emma:interpretation>
                <emma:interpretation id="interp91" emma:lang="ko-KR" emma:confidence="0">
                  <emma:literal>又</emma:literal>
                </emma:interpretation>
                <emma:interpretation id="interp92" emma:lang="ko-KR" emma:confidence="0">
                  <emma:literal>수</emma:literal>
                </emma:interpretation>
                <emma:interpretation id="interp93" emma:lang="ko-KR" emma:confidence="0">
                  <emma:literal>M</emma:literal>
                </emma:interpretation>
                <emma:interpretation id="interp9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5506.0448">19221-1003 22,'-4'-13'60,"4"13"1,-5-18-2,5 18-3,33-2-35,-33 8 2,0 11-2,0 10 0,-3 8 0,-1 10 3,1 9 1,0 8 1,-1 5-1,0 3-6,-2-4-3,4-5-5,0-5-11,1-12 0,0-7 0,-1-16 0,2-10 0,0-11 0,0-5 0,0-13 0,0-8 0,0-1 0,-3-11 0,1 3-40,-1-3-13,-20-1-30,20 4-2,-7-4-4,10 6-1</inkml:trace>
          <inkml:trace contextRef="#ctx0" brushRef="#br0" timeOffset="25958.4456">19119-981 36,'0'-35'58,"0"1"7,3 4 1,44 2-25,-32-1-3,10 5-6,-2 5-6,13-2-1,0 4-25,9 3 0,-7 6 16,-1 8-16,-1 4 13,2 14-5,-10 3-1,-2 11-3,-14 4 1,-6 7-1,-6-4 0,-8 1 2,-13-8-1,-9-1 0,-8-4 0,-3-7 0,-3-4-2,1-5 1,5-6-1,3-2-1,5-3-1,8 0-1,5 0-1,9 0 0,8 0 0,6 11 0,11 2 2,8 7 0,10 3 2,7 4 1,9 8 1,5-3 2,3 7 0,3-3-7,0 4 0,0-1 0,-3-1 0,-5-5 0,-6 1 0,-7-3 0,-6-4 0,-6-2 0,-8-6 0,-8 2 0,-7 31-42,-6-42-39,0-10-4,-13 5-3,4-8-5,-9-16-3</inkml:trace>
        </inkml:traceGroup>
      </inkml:traceGroup>
    </inkml:traceGroup>
    <inkml:traceGroup>
      <inkml:annotationXML>
        <emma:emma xmlns:emma="http://www.w3.org/2003/04/emma" version="1.0">
          <emma:interpretation id="{FF91B844-4B51-4014-8304-60FF66A35E46}" emma:medium="tactile" emma:mode="ink">
            <msink:context xmlns:msink="http://schemas.microsoft.com/ink/2010/main" type="paragraph" rotatedBoundingBox="1958,10658 12553,10160 12586,10870 1992,113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B3BBF2-1F5F-48D6-8479-BDF36B8578AC}" emma:medium="tactile" emma:mode="ink">
              <msink:context xmlns:msink="http://schemas.microsoft.com/ink/2010/main" type="inkBullet" rotatedBoundingBox="1969,10895 2173,10885 2183,11094 1979,11103"/>
            </emma:interpretation>
            <emma:one-of disjunction-type="recognition" id="oneOf19">
              <emma:interpretation id="interp95" emma:lang="ko-KR" emma:confidence="0">
                <emma:literal>6</emma:literal>
              </emma:interpretation>
              <emma:interpretation id="interp96" emma:lang="ko-KR" emma:confidence="0">
                <emma:literal>O</emma:literal>
              </emma:interpretation>
              <emma:interpretation id="interp97" emma:lang="ko-KR" emma:confidence="0">
                <emma:literal>와</emma:literal>
              </emma:interpretation>
              <emma:interpretation id="interp98" emma:lang="ko-KR" emma:confidence="0">
                <emma:literal>@</emma:literal>
              </emma:interpretation>
              <emma:interpretation id="interp99" emma:lang="ko-KR" emma:confidence="0">
                <emma:literal>『</emma:literal>
              </emma:interpretation>
            </emma:one-of>
          </emma:emma>
        </inkml:annotationXML>
        <inkml:trace contextRef="#ctx0" brushRef="#br0" timeOffset="34413.6602">273 2208 45,'-13'6'57,"13"-6"6,-16 1 3,-6 0-31,12 3-2,0 4-4,-1 1-2,3 6-2,-2 0-4,1 7-7,3 4-6,1-2-2,5 3-1,0-6-1,5-2-1,5-8-1,11-7 2,2-7 0,-1-14 1,4-4 0,-2-6-1,-1 0 0,-4-1-1,-2 3 0,-13 4 0,-1 5-2,-3 8 0,0 8 0,-15 0 1,1 4-1,-1 9 0,-6 1-1,3 2 1,0-1 0,3-1 0,3 0-1,2-6-4,6 3-20,4-1-50,0-10-2,16 2-3,-5-7-4,11-4-4</inkml:trace>
      </inkml:traceGroup>
      <inkml:traceGroup>
        <inkml:annotationXML>
          <emma:emma xmlns:emma="http://www.w3.org/2003/04/emma" version="1.0">
            <emma:interpretation id="{27C899E0-1084-44A3-AC82-320C6E06F85A}" emma:medium="tactile" emma:mode="ink">
              <msink:context xmlns:msink="http://schemas.microsoft.com/ink/2010/main" type="line" rotatedBoundingBox="2980,10610 12553,10160 12586,10870 3014,11320"/>
            </emma:interpretation>
          </emma:emma>
        </inkml:annotationXML>
        <inkml:traceGroup>
          <inkml:annotationXML>
            <emma:emma xmlns:emma="http://www.w3.org/2003/04/emma" version="1.0">
              <emma:interpretation id="{84911E5F-31AA-42D4-93CA-CAF0BB8170B5}" emma:medium="tactile" emma:mode="ink">
                <msink:context xmlns:msink="http://schemas.microsoft.com/ink/2010/main" type="inkWord" rotatedBoundingBox="2980,10610 3532,10584 3565,11294 3014,11320"/>
              </emma:interpretation>
              <emma:one-of disjunction-type="recognition" id="oneOf20">
                <emma:interpretation id="interp100" emma:lang="ko-KR" emma:confidence="0">
                  <emma:literal>N</emma:literal>
                </emma:interpretation>
                <emma:interpretation id="interp101" emma:lang="ko-KR" emma:confidence="0">
                  <emma:literal>W</emma:literal>
                </emma:interpretation>
                <emma:interpretation id="interp102" emma:lang="ko-KR" emma:confidence="0">
                  <emma:literal>w</emma:literal>
                </emma:interpretation>
                <emma:interpretation id="interp103" emma:lang="ko-KR" emma:confidence="0">
                  <emma:literal>Ⅳ</emma:literal>
                </emma:interpretation>
                <emma:interpretation id="interp10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35271.6615">1208 2109 6,'-7'-26'53,"2"7"2,-1-3-3,4 9-4,-2 31-23,4-18-26,0 0 1,0 0 0,-6 25 7,6 1 8,0 7 5,0 16 4,0 5 2,1 7-1,1 3 3,1-2-6,-2-5-8,-1-7-6,1-5-3,2-16 1,1-6 2,-1-9 0,-3-14 1,0 0-2,3-11 0,-1-9-5,0-7-3,1-2-8,-1-11-5,1-6-2,0-2 0,1 2 0,0 2 1,-2 0 2,3 5 4,2 4 4,-2 8-1,4 7 2,-1 6 1,3 9 0,3 5 2,1 5 2,3 9 3,0 8 6,2 6 4,2 9 2,2 7 0,1 0 0,1 3-1,4-2-1,-1 0-2,1-7-4,-2-7-1,1-9 1,0-8 1,-3-8-1,-2-7-3,-8-11-5,-1-9 0,-5-10 0,0-6 0,-8-12 0,-2-6 0,-2-8 0,-5-5 0,-3 2 0,-1-3 0,1 10 0,-1 5 0,7 12-4,0 11-43,1 8-36,3 23-1,0 0-3,7 0-4,-4 14 0</inkml:trace>
        </inkml:traceGroup>
        <inkml:traceGroup>
          <inkml:annotationXML>
            <emma:emma xmlns:emma="http://www.w3.org/2003/04/emma" version="1.0">
              <emma:interpretation id="{6AE4AA6F-5310-4196-A972-27E98DE13B31}" emma:medium="tactile" emma:mode="ink">
                <msink:context xmlns:msink="http://schemas.microsoft.com/ink/2010/main" type="inkWord" rotatedBoundingBox="3780,10791 4131,10774 4153,11247 3802,11263"/>
              </emma:interpretation>
              <emma:one-of disjunction-type="recognition" id="oneOf21">
                <emma:interpretation id="interp105" emma:lang="ko-KR" emma:confidence="0">
                  <emma:literal>O</emma:literal>
                </emma:interpretation>
                <emma:interpretation id="interp106" emma:lang="ko-KR" emma:confidence="0">
                  <emma:literal>0</emma:literal>
                </emma:interpretation>
                <emma:interpretation id="interp107" emma:lang="ko-KR" emma:confidence="0">
                  <emma:literal>〇</emma:literal>
                </emma:interpretation>
                <emma:interpretation id="interp108" emma:lang="ko-KR" emma:confidence="0">
                  <emma:literal>o</emma:literal>
                </emma:interpretation>
                <emma:interpretation id="interp10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5755.2625">2063 2222 30,'4'-21'45,"1"3"7,-2 1 2,1 3-34,-1 5-1,-3 9 5,0 0 5,-1 18 7,-10 8 0,-6 15-2,-5 4-5,1 7-1,3 5-1,6 0-6,7-6-8,5-9-7,12-10-2,14-20-3,13-9 2,2-10-3,5-14 0,-1-12 0,-4-7 0,-5-4 0,-8 0 0,-10-2 0,-10 5 0,-9 1 0,-15 5 0,-10 8 0,-10 6 0,-2 6 0,-1 2 0,3 6-22,3 3-29,7 0-30,11 2 1,11-7-5,11 1-3,12-5 1</inkml:trace>
        </inkml:traceGroup>
        <inkml:traceGroup>
          <inkml:annotationXML>
            <emma:emma xmlns:emma="http://www.w3.org/2003/04/emma" version="1.0">
              <emma:interpretation id="{600532FD-DF17-421A-82E7-73DBA76E5734}" emma:medium="tactile" emma:mode="ink">
                <msink:context xmlns:msink="http://schemas.microsoft.com/ink/2010/main" type="inkWord" rotatedBoundingBox="4292,10583 4793,10559 4824,11203 4323,11227"/>
              </emma:interpretation>
              <emma:one-of disjunction-type="recognition" id="oneOf22">
                <emma:interpretation id="interp110" emma:lang="ko-KR" emma:confidence="0">
                  <emma:literal>R</emma:literal>
                </emma:interpretation>
                <emma:interpretation id="interp111" emma:lang="ko-KR" emma:confidence="0">
                  <emma:literal>又</emma:literal>
                </emma:interpretation>
                <emma:interpretation id="interp112" emma:lang="ko-KR" emma:confidence="0">
                  <emma:literal>긴</emma:literal>
                </emma:interpretation>
                <emma:interpretation id="interp113" emma:lang="ko-KR" emma:confidence="0">
                  <emma:literal>Q</emma:literal>
                </emma:interpretation>
                <emma:interpretation id="interp114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36348.0634">2479 2139 19,'19'18'61,"-4"-1"3,-4 6-1,-8 2 0,-3-25-26,0 36-23,0 4-1,-1 4-2,-1-3-4,0-1-2,2-7-1,0-4 0,0-7-3,0-1 5,2-14 1,-2-7 4,3 10-1,-3-10 0,0 0-1,2-13 0,-2 2-1,0-3-2,0-3-2,0-7-2,0-3-1,-2-4-1,2 0-1,0-5 0,0-3 0,7-1 0,-1-4-1,2 0 0,4 1-1,3-1 1,6-1 0,0 5 0,6 4 1,-2 4 1,3 9 0,-4 8 1,5 8 2,-5 8 0,-1 12 1,-8 10 1,-5 7 0,-6 5 0,-4 5-1,-9 2 0,-8-1 0,-5-2-1,-6-1 0,-2-7-1,-2-4 0,6-6-1,3-4-1,6-5 1,5 1 0,8 0 1,6-5 2,16 2-1,9 3 0,3 3 1,10 2 0,3 0 0,2-1 1,-2 2-5,-5-3 0,-7-1-9,-2-3-32,-7-3-35,-13-8-3,1-1-3,-9-8-7,2-4-3</inkml:trace>
        </inkml:traceGroup>
        <inkml:traceGroup>
          <inkml:annotationXML>
            <emma:emma xmlns:emma="http://www.w3.org/2003/04/emma" version="1.0">
              <emma:interpretation id="{6A444CA6-C909-4412-BBDE-0FD3CEC5295B}" emma:medium="tactile" emma:mode="ink">
                <msink:context xmlns:msink="http://schemas.microsoft.com/ink/2010/main" type="inkWord" rotatedBoundingBox="4888,10708 5573,10676 5596,11167 4911,11199"/>
              </emma:interpretation>
              <emma:one-of disjunction-type="recognition" id="oneOf23">
                <emma:interpretation id="interp115" emma:lang="ko-KR" emma:confidence="0">
                  <emma:literal>M</emma:literal>
                </emma:interpretation>
                <emma:interpretation id="interp116" emma:lang="ko-KR" emma:confidence="0">
                  <emma:literal>n</emma:literal>
                </emma:interpretation>
                <emma:interpretation id="interp117" emma:lang="ko-KR" emma:confidence="0">
                  <emma:literal>시</emma:literal>
                </emma:interpretation>
                <emma:interpretation id="interp118" emma:lang="ko-KR" emma:confidence="0">
                  <emma:literal>어</emma:literal>
                </emma:interpretation>
                <emma:interpretation id="interp1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37190.4652">3111 2497 24,'-5'12'71,"5"-12"5,-12 9 0,12-9-26,-7-9-3,7-2-5,-2-4-10,2-5-11,0-8-9,0-1-6,2-7-3,3-2-2,2-4-1,0-4-1,4 0 0,0 4-2,4 4 0,3 2 0,-1 6 1,5 9 1,-3 10 2,2 11 2,-3 4 2,-1 11 1,1 10 1,-1 9 0,-3 3 1,-1 4-1,0-2-1,-1-5-1,-2 0-3,-2-5 1,2-6-1,-2-9 0,-8-14-2,14 3 0,-7-9 0,-2-11 0,4-8 0,0-7 0,5-5 0,0-4 0,4 3 0,0-1-7,4 4-1,0 2 2,3 9 1,-5 7 4,4 11 1,-4 6 3,-3 11 1,-3 10 1,-5 11 2,-5 10 1,-2 6-8,-2 4 0,-2 0 0,0 0 0,2-5 0,-2-6 0,2-7 0,4-12 0,3-12 0,7-9-4,-2-2-75,-2-16-1,3-3-2,-2-13-7,5-2-6</inkml:trace>
        </inkml:traceGroup>
        <inkml:traceGroup>
          <inkml:annotationXML>
            <emma:emma xmlns:emma="http://www.w3.org/2003/04/emma" version="1.0">
              <emma:interpretation id="{83AA0820-98F9-47B1-9475-C40D5D99CAE1}" emma:medium="tactile" emma:mode="ink">
                <msink:context xmlns:msink="http://schemas.microsoft.com/ink/2010/main" type="inkWord" rotatedBoundingBox="5686,10647 6752,10597 6777,11121 5711,11171"/>
              </emma:interpretation>
              <emma:one-of disjunction-type="recognition" id="oneOf24">
                <emma:interpretation id="interp120" emma:lang="ko-KR" emma:confidence="0">
                  <emma:literal>선</emma:literal>
                </emma:interpretation>
                <emma:interpretation id="interp121" emma:lang="ko-KR" emma:confidence="0">
                  <emma:literal>멀</emma:literal>
                </emma:interpretation>
                <emma:interpretation id="interp122" emma:lang="ko-KR" emma:confidence="0">
                  <emma:literal>마</emma:literal>
                </emma:interpretation>
                <emma:interpretation id="interp123" emma:lang="ko-KR" emma:confidence="0">
                  <emma:literal>먼</emma:literal>
                </emma:interpretation>
                <emma:interpretation id="interp124" emma:lang="ko-KR" emma:confidence="0">
                  <emma:literal>설</emma:literal>
                </emma:interpretation>
              </emma:one-of>
            </emma:emma>
          </inkml:annotationXML>
          <inkml:trace contextRef="#ctx0" brushRef="#br0" timeOffset="37642.8661">3970 2015 0,'4'14'71,"-4"6"8,-1 8 1,-6 3-3,-1 3 0,1 4-45,-6 5-1,2 0-8,0-1-8,0-8-3,0-6-4,6-6-2,-1-8-6,6-14 0,0 0 0,-1-7 0,2-13 0,5-4 0,2-6 0,2-8 0,1-3 0,2-1 0,4 0 0,1 1 0,0 2 0,4 1 0,0 9 0,1 4 0,-2 5-3,1 9 2,-3 7 1,2 4 2,-2 14 0,-4 8-2,-2 8 0,-5 8 0,2 7 0,-3 0 0,2 2 0,0-3 0,-5-6 0,3-2 0,2-8 0,-3-11 0,2-4 0,-8-13-10,37 0-70,-37 0-4,0-20 0,0 3-8,-12-6-2</inkml:trace>
          <inkml:trace contextRef="#ctx0" brushRef="#br0" timeOffset="38048.4668">4047 2232 24,'-11'8'76,"2"-6"1,9-2-4,0 0-4,0 0 0,12 2-45,7-2-14,5-2-4,3-2-3,4-2-1,-1-1-4,6-3-8,0-7-4,-1 0-2,4-2-3,0-6 0,5-2 1,-6 0 4,5-2 9,-6 6 11,-1 3 8,-7 6 6,-6 7 8,-6 10 1,-12 15 2,-3 9-3,-6 14-4,-12 6-9,-1 10-15,-3-1 0,5 0 0,5-6 0,10-8 0,10-11 0,15-9 0,12-10 0,6-10 0,9-6 0,5-7 0,-9-3 0,-1 1 0,-11-1 0,-5 9 0,-14-1-56,-17 6-28,0 0-3,-18-8-5,0 6-7,-8-10 6</inkml:trace>
        </inkml:traceGroup>
        <inkml:traceGroup>
          <inkml:annotationXML>
            <emma:emma xmlns:emma="http://www.w3.org/2003/04/emma" version="1.0">
              <emma:interpretation id="{BE5E1305-4E11-4317-9205-CF22A8DE901C}" emma:medium="tactile" emma:mode="ink">
                <msink:context xmlns:msink="http://schemas.microsoft.com/ink/2010/main" type="inkWord" rotatedBoundingBox="7438,10448 8127,10415 8155,11025 7466,11057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巳</emma:literal>
                </emma:interpretation>
                <emma:interpretation id="interp127" emma:lang="ko-KR" emma:confidence="0">
                  <emma:literal>ㅌ</emma:literal>
                </emma:interpretation>
                <emma:interpretation id="interp128" emma:lang="ko-KR" emma:confidence="0">
                  <emma:literal>×</emma:literal>
                </emma:interpretation>
                <emma:interpretation id="interp129" emma:lang="ko-KR" emma:confidence="0">
                  <emma:literal>모</emma:literal>
                </emma:interpretation>
              </emma:one-of>
            </emma:emma>
          </inkml:annotationXML>
          <inkml:trace contextRef="#ctx0" brushRef="#br0" timeOffset="38781.668">5733 1830 50,'-10'15'63,"-4"4"6,-1-3 4,4 8-27,-4 10-3,2 5-2,2 12-4,5 0-3,1 5-6,5-2-7,5 1-15,10-9-6,9-10 0,14-11 0,7-11 0,9-11 0,4-5 0,2-11 0,0-5 0,-1-5 0,-11 0 0,-6 2 0,-12 2 0,-7-1-8,-13 2-73,0 8-1,-10-8-3,-5 8-6,-4-7-3</inkml:trace>
          <inkml:trace contextRef="#ctx0" brushRef="#br0" timeOffset="39093.6686">5720 1853 69,'-25'0'74,"7"0"-1,2 0-3,5-1-4,45-6-43,-54 4-4,20 3-8,23-10-5,3-1-2,12 2-4,7-3 2,3 0 1,7-1 0,2 4-5,-1-5-9,-5 8-16,2 6-41,-16 0-3,-11 9-4,-15-3-5,-11 11 1,-14-4 79</inkml:trace>
          <inkml:trace contextRef="#ctx0" brushRef="#br0" timeOffset="39265.2688">5833 2008 8,'-38'26'74,"10"0"5,9-3 0,13-5-3,6-8-1,0-10-45,33 3-6,13-3-6,5-3-7,9-5-6,5-4-2,1-1-12,-4-1-23,-8-3-41,0 2-3,-20-2-2,-2 4-6,-17-1-3</inkml:trace>
        </inkml:traceGroup>
        <inkml:traceGroup>
          <inkml:annotationXML>
            <emma:emma xmlns:emma="http://www.w3.org/2003/04/emma" version="1.0">
              <emma:interpretation id="{C6C49DFA-D273-4A1E-BF37-B9FE98ADDB4A}" emma:medium="tactile" emma:mode="ink">
                <msink:context xmlns:msink="http://schemas.microsoft.com/ink/2010/main" type="inkWord" rotatedBoundingBox="8216,10427 8898,10395 8925,10976 8243,11008"/>
              </emma:interpretation>
              <emma:one-of disjunction-type="recognition" id="oneOf26">
                <emma:interpretation id="interp130" emma:lang="ko-KR" emma:confidence="0">
                  <emma:literal>Q</emma:literal>
                </emma:interpretation>
                <emma:interpretation id="interp131" emma:lang="ko-KR" emma:confidence="0">
                  <emma:literal>인</emma:literal>
                </emma:interpretation>
                <emma:interpretation id="interp132" emma:lang="ko-KR" emma:confidence="0">
                  <emma:literal>언</emma:literal>
                </emma:interpretation>
                <emma:interpretation id="interp133" emma:lang="ko-KR" emma:confidence="0">
                  <emma:literal>요</emma:literal>
                </emma:interpretation>
                <emma:interpretation id="interp13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39811.2695">6794 1780 39,'-2'-14'62,"-3"-4"2,-8 8 1,-4 1-23,-6 11-2,-5 19-40,-7 5 43,-8 15-7,-2 11-4,-2 10-3,4 6-2,5 3-3,12-2-16,12-9-8,14-11 0,16-9 0,20-16 0,14-16 0,12-10 0,9-20 0,2-10 0,-1-6 0,-6-5 0,-11-1 0,-9-4 0,-17 0 0,-17 5 0,-12 4 0,-19 8 0,-17 1 0,-5 9-38,-10 7-14,-22 8-32,19 4 0,-3 2-4,13 2-2</inkml:trace>
          <inkml:trace contextRef="#ctx0" brushRef="#br0" timeOffset="40029.6703">6593 2028 27,'8'24'84,"7"2"0,1 0-2,13 1-4,0-3 0,9 1-47,3-4-7,7 3-12,-5-7-4,1 0-5,-4-6-3,-6-4 0,-6-4 0,-3-3-20,-5 10-56,-9-13-2,7-6-3,-11-10-5,4 1-7</inkml:trace>
        </inkml:traceGroup>
        <inkml:traceGroup>
          <inkml:annotationXML>
            <emma:emma xmlns:emma="http://www.w3.org/2003/04/emma" version="1.0">
              <emma:interpretation id="{29B0F1D6-8750-40C6-B9E0-8B52E545D15A}" emma:medium="tactile" emma:mode="ink">
                <msink:context xmlns:msink="http://schemas.microsoft.com/ink/2010/main" type="inkWord" rotatedBoundingBox="9044,10517 9564,10493 9585,10941 9065,10965"/>
              </emma:interpretation>
              <emma:one-of disjunction-type="recognition" id="oneOf27">
                <emma:interpretation id="interp135" emma:lang="ko-KR" emma:confidence="0">
                  <emma:literal>니</emma:literal>
                </emma:interpretation>
                <emma:interpretation id="interp136" emma:lang="ko-KR" emma:confidence="0">
                  <emma:literal>u</emma:literal>
                </emma:interpretation>
                <emma:interpretation id="interp137" emma:lang="ko-KR" emma:confidence="0">
                  <emma:literal>나</emma:literal>
                </emma:interpretation>
                <emma:interpretation id="interp138" emma:lang="ko-KR" emma:confidence="0">
                  <emma:literal>다</emma:literal>
                </emma:interpretation>
                <emma:interpretation id="interp13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40466.471">7301 1845 64,'10'-9'71,"-2"5"5,-8 4 2,0 16-1,-13 5-36,0 12-10,-9 6-7,5 5-2,2 0-2,8 0-13,7-8-7,5-6 0,15-8 0,9-14 0,7-8 0,6-8 0,4-13 0,-2-2 0,-4-9 0,-3-5 0,-7 0 0,-6-3 0,-6 4 0,-9 2 0,-3 7 0,-5 7-7,-1 10 4,0 10 5,-7 12 2,2 12 0,-2 12-4,1 6 0,1 8 0,2 2 0,3-2 0,3-4 0,7-9 0,1-6 0,4-11 0,5-5 0,0-10-31,-1-5-50,2-4-3,-3-10-2,2 0-6,-5-8-2</inkml:trace>
        </inkml:traceGroup>
        <inkml:traceGroup>
          <inkml:annotationXML>
            <emma:emma xmlns:emma="http://www.w3.org/2003/04/emma" version="1.0">
              <emma:interpretation id="{8C9D3274-C6F3-4735-BF83-C3360810DE7B}" emma:medium="tactile" emma:mode="ink">
                <msink:context xmlns:msink="http://schemas.microsoft.com/ink/2010/main" type="inkWord" rotatedBoundingBox="9642,10475 10217,10448 10239,10923 9665,10950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사</emma:literal>
                </emma:interpretation>
                <emma:interpretation id="interp142" emma:lang="ko-KR" emma:confidence="0">
                  <emma:literal>여</emma:literal>
                </emma:interpretation>
                <emma:interpretation id="interp143" emma:lang="ko-KR" emma:confidence="0">
                  <emma:literal>아</emma:literal>
                </emma:interpretation>
                <emma:interpretation id="interp14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41043.672">8019 1888 1,'0'0'60,"-6"9"13,5 2 6,-7 7 0,-5 5-31,-3 8-3,-2 11-8,-6 4-2,2 3-7,-2-5-11,6-4-8,4-9-9,4-8 0,5-8 0,5-15 0,5-10 0,10-11 0,2-7 0,5-7 0,3-6 0,2-6 0,2-6 0,2 6 0,-4-3 0,-1 5 0,0 5 0,-3 8-5,-3 7-1,0 10 3,-1 12 3,-3 8 0,-1 17 4,-2 8 1,1 7 0,-3 9-5,-3-1 0,0 4 0,-1-2 0,4-7 0,-1-4 0,2-5 0,1-9 0,5-8-13,-2-1-67,-6-13-2,2-4-3,-11-10-7,4 2-4</inkml:trace>
          <inkml:trace contextRef="#ctx0" brushRef="#br0" timeOffset="41199.6723">8040 2159 52,'-24'2'79,"13"-1"-1,11-1-6,6-6-3,10-3-1,13-3-57,5 6-14,15 2-17,4 16-21,4-12-27,1-3-5,-9-2-3,4-2-3</inkml:trace>
        </inkml:traceGroup>
        <inkml:traceGroup>
          <inkml:annotationXML>
            <emma:emma xmlns:emma="http://www.w3.org/2003/04/emma" version="1.0">
              <emma:interpretation id="{F4B819AC-D78B-49DC-9689-B422102F0C59}" emma:medium="tactile" emma:mode="ink">
                <msink:context xmlns:msink="http://schemas.microsoft.com/ink/2010/main" type="inkWord" rotatedBoundingBox="10222,10421 11022,10383 11046,10898 10246,10936"/>
              </emma:interpretation>
              <emma:one-of disjunction-type="recognition" id="oneOf29">
                <emma:interpretation id="interp145" emma:lang="ko-KR" emma:confidence="0">
                  <emma:literal>n</emma:literal>
                </emma:interpretation>
                <emma:interpretation id="interp146" emma:lang="ko-KR" emma:confidence="0">
                  <emma:literal>이</emma:literal>
                </emma:interpretation>
                <emma:interpretation id="interp147" emma:lang="ko-KR" emma:confidence="0">
                  <emma:literal>머</emma:literal>
                </emma:interpretation>
                <emma:interpretation id="interp148" emma:lang="ko-KR" emma:confidence="0">
                  <emma:literal>M</emma:literal>
                </emma:interpretation>
                <emma:interpretation id="interp149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41527.2728">8731 1733 43,'-5'-8'66,"5"8"3,0 0 3,-3 10-72,2 20 76,1 1-29,0 12-14,0 5-8,0 5-2,1 1 0,-1-5-4,1-4-4,-1-10-15,3-5 0,-1-11 0,0-3 0,-2-16-9,0 0-34,0 0-35,3-15-1,0 0-4,-5-12-7,1 1-1</inkml:trace>
          <inkml:trace contextRef="#ctx0" brushRef="#br0" timeOffset="41917.2732">8486 1859 30,'-29'-7'79,"2"4"0,11-3-4,4-2-4,12-2 0,8-4-49,21 4-22,8-1 16,13 3-8,9-1-3,9 5 0,1 4-1,6 0-4,0 4 4,-8 3-3,-9-4-6,-4 6 5,-9 0 0,-10-2-37,-5-2-7,-13-4-30,-3 2-2,-6-2-7,-34 3 25,26-4 7,0 0 14,0 15 45,0-5 18,0 5 48,0 4 6,0 8 1,35 7-26,-35 0-4,-2 5-7,-1 0-8,-3 0-8,2-1-12,-1-7-9,-1-6-7,2-8 0,1-1 0,3-16-22,0 0-54,3-12-3,4-6-2,3-5-7,-3-12-6</inkml:trace>
        </inkml:traceGroup>
        <inkml:traceGroup>
          <inkml:annotationXML>
            <emma:emma xmlns:emma="http://www.w3.org/2003/04/emma" version="1.0">
              <emma:interpretation id="{893E3512-0A71-4BE9-885C-F3D7C29990A9}" emma:medium="tactile" emma:mode="ink">
                <msink:context xmlns:msink="http://schemas.microsoft.com/ink/2010/main" type="inkWord" rotatedBoundingBox="10898,10354 11001,10350 11004,10402 10900,10406"/>
              </emma:interpretation>
              <emma:one-of disjunction-type="recognition" id="oneOf30">
                <emma:interpretation id="interp150" emma:lang="ko-KR" emma:confidence="0">
                  <emma:literal>'</emma:literal>
                </emma:interpretation>
                <emma:interpretation id="interp151" emma:lang="ko-KR" emma:confidence="0">
                  <emma:literal>‘</emma:literal>
                </emma:interpretation>
                <emma:interpretation id="interp152" emma:lang="ko-KR" emma:confidence="0">
                  <emma:literal>`</emma:literal>
                </emma:interpretation>
                <emma:interpretation id="interp153" emma:lang="ko-KR" emma:confidence="0">
                  <emma:literal>0</emma:literal>
                </emma:interpretation>
                <emma:interpretation id="interp15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42057.6735">9179 1721 54,'-18'-10'87,"2"-2"-4,-1 3-5,2-3-8,4 7-20,1 5-106,-1 5-10,11-5-11,-7 12-8,7-12-2</inkml:trace>
        </inkml:traceGroup>
        <inkml:traceGroup>
          <inkml:annotationXML>
            <emma:emma xmlns:emma="http://www.w3.org/2003/04/emma" version="1.0">
              <emma:interpretation id="{CD182832-F423-4CE5-B078-86B1019DFFCA}" emma:medium="tactile" emma:mode="ink">
                <msink:context xmlns:msink="http://schemas.microsoft.com/ink/2010/main" type="inkWord" rotatedBoundingBox="11234,10357 11636,10338 11656,10781 11255,10800"/>
              </emma:interpretation>
              <emma:one-of disjunction-type="recognition" id="oneOf31">
                <emma:interpretation id="interp155" emma:lang="ko-KR" emma:confidence="0">
                  <emma:literal>O</emma:literal>
                </emma:interpretation>
                <emma:interpretation id="interp156" emma:lang="ko-KR" emma:confidence="0">
                  <emma:literal>0</emma:literal>
                </emma:interpretation>
                <emma:interpretation id="interp157" emma:lang="ko-KR" emma:confidence="0">
                  <emma:literal>〇</emma:literal>
                </emma:interpretation>
                <emma:interpretation id="interp158" emma:lang="ko-KR" emma:confidence="0">
                  <emma:literal>o</emma:literal>
                </emma:interpretation>
                <emma:interpretation id="interp15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2666.0749">9642 1739 42,'-7'-13'54,"-2"-2"6,-9 12 5,7 3-26,-3 20-39,-4 13 46,-1 4-8,-2 10-3,6 2-2,1 4-3,10-1-3,4-9-6,11-8-5,14-14-11,9-9-5,8-11 0,2-7 0,3-12 0,-6-10 0,-2-3 0,-9-6 0,-14-3 0,-14-2 0,-6-1 0,-16 2 0,-10 3 0,-9 3 0,-9 8-5,-3 7-5,-3 5-12,6-4-28,7 23-30,2 2 3,17 10-5,6-5-6,17 6 3</inkml:trace>
        </inkml:traceGroup>
        <inkml:traceGroup>
          <inkml:annotationXML>
            <emma:emma xmlns:emma="http://www.w3.org/2003/04/emma" version="1.0">
              <emma:interpretation id="{8D852F8F-70F9-4FE3-BC42-41E7BC6C3660}" emma:medium="tactile" emma:mode="ink">
                <msink:context xmlns:msink="http://schemas.microsoft.com/ink/2010/main" type="inkWord" rotatedBoundingBox="11874,10193 12553,10161 12584,10815 11905,10847"/>
              </emma:interpretation>
              <emma:one-of disjunction-type="recognition" id="oneOf32">
                <emma:interpretation id="interp160" emma:lang="ko-KR" emma:confidence="0">
                  <emma:literal>N</emma:literal>
                </emma:interpretation>
                <emma:interpretation id="interp161" emma:lang="ko-KR" emma:confidence="0">
                  <emma:literal>W</emma:literal>
                </emma:interpretation>
                <emma:interpretation id="interp162" emma:lang="ko-KR" emma:confidence="0">
                  <emma:literal>w</emma:literal>
                </emma:interpretation>
                <emma:interpretation id="interp163" emma:lang="ko-KR" emma:confidence="0">
                  <emma:literal>시</emma:literal>
                </emma:interpretation>
                <emma:interpretation id="interp16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43212.0758">10247 1742 29,'0'0'56,"0"0"10,-12 0 5,-2 14-71,-1 8 78,-3 15-43,-1 4-4,-5 11 0,9-1-2,-3 5-4,7-10-5,-1-8-8,5-6-8,5-8-1,2-13 0,0-11 0,13-3-1,-1-10 0,2-5-2,-3-6-3,-1-6-5,-1-2-2,0 2 0,-1 4-1,0-1 1,-2 6 2,-1 8 3,6 9 5,0 6 4,6 9 4,1 10 0,2 3 2,4 4-1,2-4 0,6 3-2,2-9-1,7-3 0,-1-9-1,3-6-1,1-3-4,2-8 0,-5-7 0,-4-3 0,-8-2 0,-5-8 0,-9-5 0,-7-2 0,-7-4 0,-3-4 0,-5-3 0,-3-1 0,-1 1 0,4 3-25,-5 8-56,1 1-2,5 6-5,-5 2-3,4 10-1</inkml:trace>
        </inkml:traceGroup>
      </inkml:traceGroup>
    </inkml:traceGroup>
    <inkml:traceGroup>
      <inkml:annotationXML>
        <emma:emma xmlns:emma="http://www.w3.org/2003/04/emma" version="1.0">
          <emma:interpretation id="{89A4F07F-1CC8-47B7-8C57-1EF7F5E2F8F5}" emma:medium="tactile" emma:mode="ink">
            <msink:context xmlns:msink="http://schemas.microsoft.com/ink/2010/main" type="paragraph" rotatedBoundingBox="5041,12214 26883,11286 26934,12479 5092,134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E9110D-5FE3-46AE-B396-41BADDF27491}" emma:medium="tactile" emma:mode="ink">
              <msink:context xmlns:msink="http://schemas.microsoft.com/ink/2010/main" type="line" rotatedBoundingBox="5041,12214 26883,11286 26934,12479 5092,13407"/>
            </emma:interpretation>
          </emma:emma>
        </inkml:annotationXML>
        <inkml:traceGroup>
          <inkml:annotationXML>
            <emma:emma xmlns:emma="http://www.w3.org/2003/04/emma" version="1.0">
              <emma:interpretation id="{E6C7324D-19BE-4667-8FA8-3958A680BD86}" emma:medium="tactile" emma:mode="ink">
                <msink:context xmlns:msink="http://schemas.microsoft.com/ink/2010/main" type="inkWord" rotatedBoundingBox="5042,12230 6211,12180 6257,13273 5089,13323"/>
              </emma:interpretation>
              <emma:one-of disjunction-type="recognition" id="oneOf33">
                <emma:interpretation id="interp165" emma:lang="ko-KR" emma:confidence="0">
                  <emma:literal>爪</emma:literal>
                </emma:interpretation>
                <emma:interpretation id="interp166" emma:lang="ko-KR" emma:confidence="0">
                  <emma:literal>자</emma:literal>
                </emma:interpretation>
                <emma:interpretation id="interp167" emma:lang="ko-KR" emma:confidence="0">
                  <emma:literal>心</emma:literal>
                </emma:interpretation>
                <emma:interpretation id="interp168" emma:lang="ko-KR" emma:confidence="0">
                  <emma:literal>瓜</emma:literal>
                </emma:interpretation>
                <emma:interpretation id="interp169" emma:lang="ko-KR" emma:confidence="0">
                  <emma:literal>円</emma:literal>
                </emma:interpretation>
              </emma:one-of>
            </emma:emma>
          </inkml:annotationXML>
          <inkml:trace contextRef="#ctx0" brushRef="#br0" timeOffset="45162.0793">3923 3652 31,'-16'-3'77,"-1"3"-3,9 0-3,8 0-3,0 0 0,9-5-53,15 2-5,5-4-4,9-1 1,9-3 0,3 1 1,5-4-1,-3 5-8,-3-7-22,-9 9-47,0 5-2,-12-3-5,-1 4-5,-9-4-3</inkml:trace>
          <inkml:trace contextRef="#ctx0" brushRef="#br0" timeOffset="44943.6789">4134 3527 5,'0'0'60,"-10"-11"6,10 11-3,0 0-1,-11-5-28,11 11 2,0 9-4,0 11-1,0 3-8,0 10-1,3 6 0,-3 6-2,6 1-7,-6 0-4,5-5-4,-1-7-2,2-7-1,-3-6 1,-1-10-3,1-3 0,1-6-6,-4-8-8,2-5-25,39-3-39,-41-5-1,1-3-6,-1-8-4,-2-1-2</inkml:trace>
          <inkml:trace contextRef="#ctx0" brushRef="#br0" timeOffset="44272.8777">3333 3866 0,'0'0'56,"7"-11"5,-7 11 2,0-16 1,37 10-35,-37 6-4,0 0-6,0-9-3,0 9 0,-5 9 5,4 10-1,-5 11-2,2 10 0,0 17 0,0 10-18,-6 14 19,-2 5 1,1 2-4,0-8-6,1-5-8,0-11-2,-1-14 0,3-13 0,4-16 0,2-7 0,2-14 0,0 0 0,0-9 0,0-10 0,5-12 0,1-3 0,3-9 0,0-11 0,1-7 0,-2-7 0,2-6 0,1-2-16,4-4-1,3 6 2,1 2 2,10 9 4,0 10 2,7 12 4,0 10 7,4 17 2,-7 11 2,3 11 1,-7 15 0,-2 11 1,-2 14 0,-2 10 0,-2 12 0,-3 6-10,0 8 4,-3-3-4,-1-3 0,0-7 0,-1-11 0,0-9 0,-2-12 0,-1-13 0,2-9 0,-2-10 0,1-5 0,-11-2 0,13-4 0,-11-5-47,-2-3-36,0 3-2,-3-9-4,-1 5-4,-10-9-1</inkml:trace>
          <inkml:trace contextRef="#ctx0" brushRef="#br0" timeOffset="44491.278">3481 4161 26,'-10'-4'78,"10"4"0,0 0-78,18 36 76,11-36-4,-3-2 0,7-2-38,0 3-32,3-8-11,0 8-19,-2 1-43,-6-3-1,-3 0-6,-4-9-5,-1 3 0</inkml:trace>
        </inkml:traceGroup>
        <inkml:traceGroup>
          <inkml:annotationXML>
            <emma:emma xmlns:emma="http://www.w3.org/2003/04/emma" version="1.0">
              <emma:interpretation id="{9CCB7229-0332-4CEF-9417-32559EA9032C}" emma:medium="tactile" emma:mode="ink">
                <msink:context xmlns:msink="http://schemas.microsoft.com/ink/2010/main" type="inkWord" rotatedBoundingBox="6236,12448 6810,12424 6843,13204 6269,13228"/>
              </emma:interpretation>
              <emma:one-of disjunction-type="recognition" id="oneOf34">
                <emma:interpretation id="interp170" emma:lang="ko-KR" emma:confidence="0">
                  <emma:literal>A</emma:literal>
                </emma:interpretation>
                <emma:interpretation id="interp171" emma:lang="ko-KR" emma:confidence="0">
                  <emma:literal>여</emma:literal>
                </emma:interpretation>
                <emma:interpretation id="interp172" emma:lang="ko-KR" emma:confidence="0">
                  <emma:literal>의</emma:literal>
                </emma:interpretation>
                <emma:interpretation id="interp173" emma:lang="ko-KR" emma:confidence="0">
                  <emma:literal>어</emma:literal>
                </emma:interpretation>
                <emma:interpretation id="interp174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45754.8803">4454 4482 39,'12'10'75,"-6"-2"0,-1 1-1,-5-9-3,3 13-1,-3-13-49,-6 14-8,6-14 1,-11 11 0,11-11-1,-13-2-2,8-11-1,3-11-1,2-8-7,8-15-2,0-9 0,10-8 0,1-10 0,5-2 0,1-3 0,-2 8-3,2 3 0,-3 10 1,-1 10-1,-2 11 1,-3 13 0,1 9 0,0 11 1,-2 7 1,1 13 2,1 9 1,1 13 2,1 11 3,-1 9-8,1 9 0,0 4 0,8 6 0,-9-8 0,6 1 0,-7-16 0,6-3 0,-7-17 0,-1-5 0,-6-15 0,-3-5 0,-6-9 0,11 7 0,-11-7-45,0 0-38,5-8-3,-6-4-4,1-2-3,-10-9-2</inkml:trace>
          <inkml:trace contextRef="#ctx0" brushRef="#br0" timeOffset="46004.4808">4618 4191 19,'-15'-9'88,"4"2"-5,0 0-2,6-6-4,5 13-1,14-5-27,1 5-42,6 0-3,4 2-2,5-2 0,6 0-3,-2 1-9,4-2-25,-5 1-41,5 0 0,-3-8-5,-1 2-7,-5-5-1</inkml:trace>
        </inkml:traceGroup>
        <inkml:traceGroup>
          <inkml:annotationXML>
            <emma:emma xmlns:emma="http://www.w3.org/2003/04/emma" version="1.0">
              <emma:interpretation id="{FF710823-7DAD-446E-8579-C4425B3551E2}" emma:medium="tactile" emma:mode="ink">
                <msink:context xmlns:msink="http://schemas.microsoft.com/ink/2010/main" type="inkWord" rotatedBoundingBox="7325,12189 7905,12165 7947,13157 7367,13182"/>
              </emma:interpretation>
              <emma:one-of disjunction-type="recognition" id="oneOf35">
                <emma:interpretation id="interp175" emma:lang="ko-KR" emma:confidence="0">
                  <emma:literal>*</emma:literal>
                </emma:interpretation>
                <emma:interpretation id="interp176" emma:lang="ko-KR" emma:confidence="0">
                  <emma:literal>』</emma:literal>
                </emma:interpretation>
                <emma:interpretation id="interp177" emma:lang="ko-KR" emma:confidence="0">
                  <emma:literal>소</emma:literal>
                </emma:interpretation>
                <emma:interpretation id="interp178" emma:lang="ko-KR" emma:confidence="0">
                  <emma:literal>A</emma:literal>
                </emma:interpretation>
                <emma:interpretation id="interp179" emma:lang="ko-KR" emma:confidence="0">
                  <emma:literal>교</emma:literal>
                </emma:interpretation>
              </emma:one-of>
            </emma:emma>
          </inkml:annotationXML>
          <inkml:trace contextRef="#ctx0" brushRef="#br0" timeOffset="47720.4838">5569 3906 11,'-13'1'66,"2"1"6,2-4 1,9 2-2,-16-23-26,15 12-17,-2-3-4,2-3-8,1-3-3,0-3-4,4-2-3,-1 0-1,6-6-2,0-1 1,3 1-2,2 1 1,1 4-2,0-2 0,2 9 0,-2-2-1,1 7 2,-2 4-1,-1 5 1,-1 4 1,0 1 2,4 11 2,0 5 0,-1 8 1,3 3 0,3 5 0,0-2-2,1 5-6,0-4 0,0-2 0,-3-6 0,2-8 0,-3 1 0,-3-7 0,-2 1 0,-3-2-39,0-7-40,-10-1-4,8 0-4,-4-9-5,-4-2-1</inkml:trace>
          <inkml:trace contextRef="#ctx0" brushRef="#br0" timeOffset="47221.2829">5629 3970 33,'-9'-5'65,"9"5"6,-10 0 2,10 0 2,3 25-27,10-6-14,7 8-7,7 6-1,6 6-26,12 5 28,1 1-5,1 1-15,4-5-8,-5-4 0,1-6 0,-12-7 0,-2-2 0,-15-11 0,0-5 0,-18-6 0,10 0-12,8 0-70,-26-6-2,-6-5-2,-8-7-5,2-2-6</inkml:trace>
          <inkml:trace contextRef="#ctx0" brushRef="#br0" timeOffset="46971.6825">5844 3895 27,'13'-9'53,"-8"-1"0,3 3-1,-8 7-18,0 0-8,0 9 6,-5 10 0,-1 11 1,-9 11 0,4 9 2,-8 10-35,0 4 35,-3 3-6,0-4-6,1 1-9,0-11-14,7-11 0,-1-10 0,3-11 0,8-9 0,4-12 0,0 0 0,7-7 0,-1-9-25,1-10-54,7-1-3,-1-12-4,-2-4-6,-11-5 92,2 3-96</inkml:trace>
        </inkml:traceGroup>
        <inkml:traceGroup>
          <inkml:annotationXML>
            <emma:emma xmlns:emma="http://www.w3.org/2003/04/emma" version="1.0">
              <emma:interpretation id="{FA4F5ABD-6030-4222-A686-E50D0042CD42}" emma:medium="tactile" emma:mode="ink">
                <msink:context xmlns:msink="http://schemas.microsoft.com/ink/2010/main" type="inkWord" rotatedBoundingBox="8395,12601 9014,12575 9023,12791 8404,12817"/>
              </emma:interpretation>
              <emma:one-of disjunction-type="recognition" id="oneOf36">
                <emma:interpretation id="interp180" emma:lang="ko-KR" emma:confidence="0">
                  <emma:literal>=</emma:literal>
                </emma:interpretation>
                <emma:interpretation id="interp181" emma:lang="ko-KR" emma:confidence="0">
                  <emma:literal>그</emma:literal>
                </emma:interpretation>
                <emma:interpretation id="interp182" emma:lang="ko-KR" emma:confidence="0">
                  <emma:literal>z</emma:literal>
                </emma:interpretation>
                <emma:interpretation id="interp183" emma:lang="ko-KR" emma:confidence="0">
                  <emma:literal>二</emma:literal>
                </emma:interpretation>
                <emma:interpretation id="interp18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48282.0848">6590 3938 27,'0'0'62,"-10"0"3,10 0 1,0 0 0,0 0-35,0 0-2,0 0-4,10 0-2,4 0-1,9 0-3,3 0-2,9-2-4,3-3-4,6-1-2,0 0-3,3 2-1,-4 0-2,-4 1-4,-6-1-3,-6 2-7,-10 2-12,-5 2-16,-12-2-36,3 14-2,-9-6-4,-16 2-3,2 3 10</inkml:trace>
          <inkml:trace contextRef="#ctx0" brushRef="#br0" timeOffset="48484.8851">6632 4082 0,'-24'11'73,"3"4"6,13-6 1,8-9-3,8 10-1,17-7-42,9-2-11,12-1-4,5-1-5,11-6-5,-3 0-4,2-2-1,-3-3-2,-7 3-3,-10 0-7,-7 6-25,35 3-43,-59 0-2,-1 0-5,-9 0-3,0 0-5</inkml:trace>
        </inkml:traceGroup>
        <inkml:traceGroup>
          <inkml:annotationXML>
            <emma:emma xmlns:emma="http://www.w3.org/2003/04/emma" version="1.0">
              <emma:interpretation id="{1A802F91-9675-45A0-9346-574389BC30D1}" emma:medium="tactile" emma:mode="ink">
                <msink:context xmlns:msink="http://schemas.microsoft.com/ink/2010/main" type="inkWord" rotatedBoundingBox="9492,12112 10154,12084 10189,12905 9527,12934"/>
              </emma:interpretation>
              <emma:one-of disjunction-type="recognition" id="oneOf37"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의</emma:literal>
                </emma:interpretation>
                <emma:interpretation id="interp187" emma:lang="ko-KR" emma:confidence="0">
                  <emma:literal>여</emma:literal>
                </emma:interpretation>
                <emma:interpretation id="interp188" emma:lang="ko-KR" emma:confidence="0">
                  <emma:literal>』</emma:literal>
                </emma:interpretation>
                <emma:interpretation id="interp18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52072.8912">7725 4176 63,'-8'21'79,"5"-4"1,-4-3 3,5-3-2,-1 3-45,3-14-2,0 0-7,3-7-27,9-14 16,-1-7-4,3-8-12,1-11 0,4-8 0,1-6 0,-1-5 0,3-4 0,-1-3 0,2-1-2,2 2-1,-2 8 1,1 7 0,-2 11 0,-2 11 1,1 14 0,3 17 2,-4 8 1,2 21 2,0 16 2,0 10-6,2 11 0,-1 10 0,-1 6 0,2-1 0,0-3 0,0-5 0,-3-13 0,1-8 0,-4-13 0,-5-10 0,0-11 0,-5-3 0,-8-11 0,0 0 0,0 0 0,0 0 0,0 0 0,-3-8-3,-6 0-80,3 0-3,-8-5-2,5 0-5,-7-8-1</inkml:trace>
          <inkml:trace contextRef="#ctx0" brushRef="#br0" timeOffset="52353.6915">7924 3842 59,'-29'-8'88,"5"0"-3,6 2-4,5-1-2,6-7-29,7 14-20,9-5-10,9 2-9,13 2-5,5 0-4,6-1-2,2 2 0,3-1 0,-3 1 0,-5 0 0,-6 0 0,-8 3 0,-9-2-10,-3 2-25,-13-3-44,0 0-3,0 0-3,0-12-6,-3-2 0</inkml:trace>
        </inkml:traceGroup>
        <inkml:traceGroup>
          <inkml:annotationXML>
            <emma:emma xmlns:emma="http://www.w3.org/2003/04/emma" version="1.0">
              <emma:interpretation id="{C0B8D09A-F053-45A7-8FEB-13DD4E3A2E24}" emma:medium="tactile" emma:mode="ink">
                <msink:context xmlns:msink="http://schemas.microsoft.com/ink/2010/main" type="inkWord" rotatedBoundingBox="10014,12003 10479,11983 10491,12267 10026,12287"/>
              </emma:interpretation>
              <emma:one-of disjunction-type="recognition" id="oneOf38">
                <emma:interpretation id="interp190" emma:lang="ko-KR" emma:confidence="0">
                  <emma:literal>「</emma:literal>
                </emma:interpretation>
                <emma:interpretation id="interp191" emma:lang="ko-KR" emma:confidence="0">
                  <emma:literal>『</emma:literal>
                </emma:interpretation>
                <emma:interpretation id="interp192" emma:lang="ko-KR" emma:confidence="0">
                  <emma:literal>“</emma:literal>
                </emma:interpretation>
                <emma:interpretation id="interp193" emma:lang="ko-KR" emma:confidence="0">
                  <emma:literal>가</emma:literal>
                </emma:interpretation>
                <emma:interpretation id="interp19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52665.6925">8387 3334 55,'9'-9'72,"2"6"4,-11 3 0,11 6 0,-8 8-37,-1 5-8,-2 3-8,0 7-1,0 1-3,2 1-6,-2-3-4,3-2-9,1-4 0,-1-7 0,3-3 0,-4-1 0,-2-11 0,4 9 0,-4-9-11,0-40-50,0 40-20,-1-12 0,-2 2-7,-5-5-4,3-1 2</inkml:trace>
          <inkml:trace contextRef="#ctx0" brushRef="#br0" timeOffset="52899.6928">8249 3369 57,'-17'-6'78,"0"0"2,7 1-3,-3-2-3,11-2-37,2 9-6,13-8-8,7 3-8,9 3-5,7 0-2,6 1-2,7-3 0,2 3-1,-2 0-1,-3 1-4,-5 0 0,-5 2-11,-11 2-25,-9 3-41,-3 0-3,-13-7-3,0 0-6,0 0-3</inkml:trace>
        </inkml:traceGroup>
        <inkml:traceGroup>
          <inkml:annotationXML>
            <emma:emma xmlns:emma="http://www.w3.org/2003/04/emma" version="1.0">
              <emma:interpretation id="{DC273F17-8E32-426E-BEEB-60A3DD533C1C}" emma:medium="tactile" emma:mode="ink">
                <msink:context xmlns:msink="http://schemas.microsoft.com/ink/2010/main" type="inkWord" rotatedBoundingBox="10778,12086 11179,12069 11210,12808 10809,12825"/>
              </emma:interpretation>
              <emma:one-of disjunction-type="recognition" id="oneOf39">
                <emma:interpretation id="interp195" emma:lang="ko-KR" emma:confidence="0">
                  <emma:literal>b</emma:literal>
                </emma:interpretation>
                <emma:interpretation id="interp196" emma:lang="ko-KR" emma:confidence="0">
                  <emma:literal>S</emma:literal>
                </emma:interpretation>
                <emma:interpretation id="interp197" emma:lang="ko-KR" emma:confidence="0">
                  <emma:literal>s</emma:literal>
                </emma:interpretation>
                <emma:interpretation id="interp198" emma:lang="ko-KR" emma:confidence="0">
                  <emma:literal>능</emma:literal>
                </emma:interpretation>
                <emma:interpretation id="interp19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53664.0942">9018 3411 17,'0'0'57,"-6"-8"5,6 8 6,-4 12 2,4 11-34,0 15-3,0 2-4,0 10 1,0 7-2,0 3-4,2-5-6,-2 3-4,1-9-3,-1-4-3,0-4-5,4-6 0,-4-11-3,3-11 0,-3-13 0,15 0 0,-2-10 0,2-7 0,7-6 0,1-1 0,12 1 0,0 10 0,3 4 0,-1 9 0,1 3 0,-5 10 0,-5 8 0,-7 3 0,-13 5 0,-8 0 0,-11 2 0,-12-4 0,-12-2 0,-6-4 0,-2-7 0,-4-4 0,2-3 0,1-7 0,8 0 0,7 0 0,11-7-28,7 2-53,0-7-3,11-2-2,-3-6-6,6 3-4</inkml:trace>
        </inkml:traceGroup>
        <inkml:traceGroup>
          <inkml:annotationXML>
            <emma:emma xmlns:emma="http://www.w3.org/2003/04/emma" version="1.0">
              <emma:interpretation id="{C2046D80-C967-47D3-ACB1-D8C615858DD0}" emma:medium="tactile" emma:mode="ink">
                <msink:context xmlns:msink="http://schemas.microsoft.com/ink/2010/main" type="inkWord" rotatedBoundingBox="12694,12115 13912,12063 13942,12775 12724,12827"/>
              </emma:interpretation>
              <emma:one-of disjunction-type="recognition" id="oneOf40">
                <emma:interpretation id="interp200" emma:lang="ko-KR" emma:confidence="0">
                  <emma:literal>ㅕ</emma:literal>
                </emma:interpretation>
                <emma:interpretation id="interp201" emma:lang="ko-KR" emma:confidence="0">
                  <emma:literal>≠</emma:literal>
                </emma:interpretation>
                <emma:interpretation id="interp202" emma:lang="ko-KR" emma:confidence="0">
                  <emma:literal>눙</emma:literal>
                </emma:interpretation>
                <emma:interpretation id="interp203" emma:lang="ko-KR" emma:confidence="0">
                  <emma:literal>B</emma:literal>
                </emma:interpretation>
                <emma:interpretation id="interp204" emma:lang="ko-KR" emma:confidence="0">
                  <emma:literal>긔</emma:literal>
                </emma:interpretation>
              </emma:one-of>
            </emma:emma>
          </inkml:annotationXML>
          <inkml:trace contextRef="#ctx0" brushRef="#br1" timeOffset="79606.9397">10971 3981 0,'-28'11'62,"5"-5"3,8 1 0,4-5 1,11-2 2,0 0-45,12 8-4,11-4 1,16-4 1,9-1 0,16-5-1,9-2-4,9-3-4,4 1-3,9 0-2,-6-2-3,-6 3-1,-4 3-2,-12 3-1,-13 1-4,-10 2-5,-12 0-9,-10 0-14,-11 2-16,-11-2-31,0 0-3,0 0-2,-11-2-4</inkml:trace>
          <inkml:trace contextRef="#ctx0" brushRef="#br1" timeOffset="79310.5393">10979 3846 49,'-4'-11'64,"4"11"2,-4-11-1,1 2-31,3 9-9,0 0 0,5-6-3,-5 6-2,25 0-3,1 0-3,6-2 0,14-1-1,0-1-1,11 2-3,2-5-1,7-1-2,-1 1-1,-4 4-2,-2-4 1,-9 4-2,-5-1 1,-8 1-1,-4 3-1,-9 0-1,-9 0-4,-3 3-2,-12-3-8,3 12-12,-3-12-13,-12-10-37,-3 20-1,-7-5-6,-3 4-1,-8-4 10</inkml:trace>
          <inkml:trace contextRef="#ctx0" brushRef="#br1" timeOffset="80043.7404">11432 3435 62,'-15'-5'69,"6"-3"-2,9 8-2,-11-10-1,11 10-46,0 0-2,11 3-4,4 2-2,4 3-1,7 2-1,7 4 1,3-1 0,8 6-2,2-2 0,10 8-1,-3 4-1,7-2-1,1 6 0,-5-3-1,-2 8-1,-3-3-1,-10 5-1,-12-7 1,-11 2 1,-18 4 0,-19-2 0,-21 1-1,-14 1 1,-13-2-3,-9-4-12,-4-19-31,0 25-30,10-27-2,23-8-4,14-9-4,22-11-1</inkml:trace>
        </inkml:traceGroup>
        <inkml:traceGroup>
          <inkml:annotationXML>
            <emma:emma xmlns:emma="http://www.w3.org/2003/04/emma" version="1.0">
              <emma:interpretation id="{A7F9E9B6-2C85-48EA-B4F5-053FF8C31AE3}" emma:medium="tactile" emma:mode="ink">
                <msink:context xmlns:msink="http://schemas.microsoft.com/ink/2010/main" type="inkWord" rotatedBoundingBox="15685,12028 17324,11959 17359,12766 15719,12836"/>
              </emma:interpretation>
              <emma:one-of disjunction-type="recognition" id="oneOf41">
                <emma:interpretation id="interp205" emma:lang="ko-KR" emma:confidence="0">
                  <emma:literal>如</emma:literal>
                </emma:interpretation>
                <emma:interpretation id="interp206" emma:lang="ko-KR" emma:confidence="0">
                  <emma:literal>먀</emma:literal>
                </emma:interpretation>
                <emma:interpretation id="interp207" emma:lang="ko-KR" emma:confidence="0">
                  <emma:literal>加</emma:literal>
                </emma:interpretation>
                <emma:interpretation id="interp208" emma:lang="ko-KR" emma:confidence="0">
                  <emma:literal>奴</emma:literal>
                </emma:interpretation>
                <emma:interpretation id="interp209" emma:lang="ko-KR" emma:confidence="0">
                  <emma:literal>姒</emma:literal>
                </emma:interpretation>
              </emma:one-of>
            </emma:emma>
          </inkml:annotationXML>
          <inkml:trace contextRef="#ctx0" brushRef="#br0" timeOffset="86736.1523">14561 3318 41,'8'0'72,"-8"0"3,9 17 2,-6-2-3,-3 10-41,2 4-2,-1 3-2,-1 4-6,3-1-7,-3 1-5,3-5-3,-2 0-3,3-6 0,-1-3-2,0-5-1,-2-3-2,2-5-3,-3-9-8,0 0-25,0 0-41,0 0-1,-3-10-6,-4-6-3,3-4-4</inkml:trace>
          <inkml:trace contextRef="#ctx0" brushRef="#br0" timeOffset="87016.9527">14380 3375 71,'-21'-8'83,"8"0"-2,0 1-3,4 0-2,9 7-41,0 0-8,0 0-7,12-6-7,9 6-5,8 0-3,8 0-1,8 0 0,3-3 0,2 2-2,1-2-2,-3 2 0,-6-4 0,-4 5-3,-10 0-8,-6 2-22,26 9-44,-41-1-3,-3 0-4,-4-2-4,0 5-3</inkml:trace>
          <inkml:trace contextRef="#ctx0" brushRef="#br0" timeOffset="86408.5517">13929 3639 7,'-2'-16'48,"-1"-7"3,0 5 0,2-2-26,-1 7-4,2-3-3,0 5-3,0 1-1,0 10 1,0 0 5,9 17 3,-4 13 3,1 5 0,-2 14 3,0 5-1,-3 12 1,2-3-4,-3 6-6,0-8-7,0-6-3,-1-3-9,-6-12 0,4-10 0,-1-13 0,4-17 0,-14 0 0,7-12 0,-4-17 0,4-11 0,3-11 0,-1-4 0,2-4 0,3-3 0,0-3 0,0 2 0,8 3 0,3 2 0,6 5 0,6 4-2,5 7 0,5 5 0,0 9 0,4 9 0,2 9 1,-2 9 0,-1 9 1,-7 13 0,-7 11 1,-10 6 0,-5 10 1,-7 1 0,-12 1 0,-9-5 0,-7-3 0,-6-7-2,-1-4 0,2-13 0,-1-3 0,6-7 0,6-5 0,4 1 0,6-4 0,12 0 0,0 0 0,0 0 0,19 16 0,3-5 0,7 8 0,4 4 0,6 4 0,0 4 0,5 1 0,-6-2 0,1-1 0,-5-1 0,-5-5 0,-4-3 0,-7-4 0,-4-4 0,-14-12 0,14 12 0,-14-12-35,0 0-46,-7-12-4,0-5-2,4-4-5,-5-9 0</inkml:trace>
          <inkml:trace contextRef="#ctx0" brushRef="#br0" timeOffset="87453.7536">14977 3570 24,'9'-14'61,"-9"14"11,9-7 2,-9 7 0,1 10-24,-1 5-17,0 15-6,0-2-1,-3 16 1,1-2-6,-4 9-5,3-2-10,1-1-6,0-4 0,1-5 0,1-5 0,0-8 0,0-5 0,1-6 0,1-7 0,-2-8 0,0 0 0,0 0 0,0 0 0,-5-4 0,5 4 0,-5-9 0,5 9 0,-11-10-34,11 10-48,-4-8-3,1-3-1,4-2-4,1-5-1</inkml:trace>
          <inkml:trace contextRef="#ctx0" brushRef="#br0" timeOffset="87984.1545">15018 3635 37,'-10'-14'70,"-3"-6"3,3 1 1,-1-4-3,7 1-41,4-3-2,3 2-8,6-2-4,9 3-6,8 2-3,5-1-3,7 0 1,2 0 0,-1 6 0,2-1-1,-1 6 1,1 2-1,-5 5-1,-1 5 0,-12 10-2,-4 7 1,-9 4-1,-10 7 1,-15 2 0,-13 7 0,-6 1 0,-12-1 0,-2-3-1,-3-2 1,2-6-1,5-3-1,2-7 0,13-5 0,7-3 1,11 0 2,11 1 0,8 1 1,13 0 1,7 5-2,10 4-3,9-2 0,4 3 0,1 0 0,2-2 0,-4-2 0,-5-2 0,1-2 0,-13-7 0,-7 5 0,-11-6 0,-4 0-57,-7 7-26,-4-13-2,-8 15-6,-4-12-6,2-1 3</inkml:trace>
        </inkml:traceGroup>
        <inkml:traceGroup>
          <inkml:annotationXML>
            <emma:emma xmlns:emma="http://www.w3.org/2003/04/emma" version="1.0">
              <emma:interpretation id="{D34FC8D9-A636-4FD8-A13E-BC522F25DBF8}" emma:medium="tactile" emma:mode="ink">
                <msink:context xmlns:msink="http://schemas.microsoft.com/ink/2010/main" type="inkWord" rotatedBoundingBox="17788,11819 18318,11797 18352,12615 17822,12638"/>
              </emma:interpretation>
              <emma:one-of disjunction-type="recognition" id="oneOf42">
                <emma:interpretation id="interp210" emma:lang="ko-KR" emma:confidence="0">
                  <emma:literal>』</emma:literal>
                </emma:interpretation>
                <emma:interpretation id="interp211" emma:lang="ko-KR" emma:confidence="0">
                  <emma:literal>5</emma:literal>
                </emma:interpretation>
                <emma:interpretation id="interp212" emma:lang="ko-KR" emma:confidence="0">
                  <emma:literal>7</emma:literal>
                </emma:interpretation>
                <emma:interpretation id="interp213" emma:lang="ko-KR" emma:confidence="0">
                  <emma:literal>i</emma:literal>
                </emma:interpretation>
                <emma:interpretation id="interp214" emma:lang="ko-KR" emma:confidence="0">
                  <emma:literal>교</emma:literal>
                </emma:interpretation>
              </emma:one-of>
            </emma:emma>
          </inkml:annotationXML>
          <inkml:trace contextRef="#ctx0" brushRef="#br0" timeOffset="89122.9564">16352 3497 61,'21'-10'70,"-3"-4"2,-5 4-3,1 3-25,-14 7-14,14-4-4,-14 4-3,-3 11-2,-8 9-2,-7 9-2,-4 6-1,-7 8 1,-1 6 0,-6 8-8,2-2-9,-1-6 0,9-1 0,4-13 0,7-4 0,2-9 0,7-9 0,6-13 0,0 0 0,0 0 0,1-7-13,6-8-68,-2-8-2,4-5-4,-5-6-6,5-1-4</inkml:trace>
          <inkml:trace contextRef="#ctx0" brushRef="#br0" timeOffset="89356.9567">16162 3632 18,'-3'-15'72,"-5"1"3,5 3 1,-2 1-2,5 1-26,11 9-7,-2 6-7,9 15-10,0-1-5,7 9-1,1 2-6,2 4-12,1 2 0,0 0 0,1-5 0,-1-3 0,0-2 0,-6-4 0,-1-6 0,-7-8 0,-2 1 0,-13-10-16,0 0-65,8-5-3,-13-13-3,-2-2-5,-9-8-3</inkml:trace>
          <inkml:trace contextRef="#ctx0" brushRef="#br0" timeOffset="89871.7577">16041 3409 55,'-14'1'78,"-1"-1"1,2-3-2,1-1-1,12 4-37,-13-9-8,13 9-9,0 0-6,0-9-6,0 9-3,20-12-3,-6 1-1,6-2-2,1-4 0,4-3 0,-2-2 0,5-2 0,-3 0 0,-2-1 0,0 3-1,-5 2 1,2 3-1,-4 2 0,-1 4-1,-1 6 0,-2 3 1,4 2 0,-1 6 1,0 5 0,0 3 2,3 3 0,0 4-3,0 0 0,-2-2 0,1-1 0,-5 0 0,2-2 0,-4-7-4,-2 0-74,0-2-3,-8-7-1,9 0-7,-8-7-5</inkml:trace>
        </inkml:traceGroup>
        <inkml:traceGroup>
          <inkml:annotationXML>
            <emma:emma xmlns:emma="http://www.w3.org/2003/04/emma" version="1.0">
              <emma:interpretation id="{7E51CBDD-D5AA-4EC6-BD4C-82722B0ACFA4}" emma:medium="tactile" emma:mode="ink">
                <msink:context xmlns:msink="http://schemas.microsoft.com/ink/2010/main" type="inkWord" rotatedBoundingBox="18746,12280 19198,12261 19207,12477 18755,12496"/>
              </emma:interpretation>
              <emma:one-of disjunction-type="recognition" id="oneOf43">
                <emma:interpretation id="interp215" emma:lang="ko-KR" emma:confidence="0">
                  <emma:literal>=</emma:literal>
                </emma:interpretation>
                <emma:interpretation id="interp216" emma:lang="ko-KR" emma:confidence="0">
                  <emma:literal>z</emma:literal>
                </emma:interpretation>
                <emma:interpretation id="interp217" emma:lang="ko-KR" emma:confidence="0">
                  <emma:literal>二</emma:literal>
                </emma:interpretation>
                <emma:interpretation id="interp218" emma:lang="ko-KR" emma:confidence="0">
                  <emma:literal>그</emma:literal>
                </emma:interpretation>
                <emma:interpretation id="interp21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90745.3594">17009 3614 30,'0'0'72,"0"0"7,-11 0-2,11 0-3,0 0-36,0 0-5,0 0-6,0 0-6,9-1-6,6 1-5,-1-3-2,8 2-2,2 1 1,7-2-2,-2 0-1,5 1-1,-2-3-1,-3 1-2,1 2 0,-6-2 0,-5-1 0,-4 2-4,-4-3-5,-11 5-9,0 0-16,-3 6-16,-6 2-30,-12 2-1,0 2-4,-9-2-1</inkml:trace>
          <inkml:trace contextRef="#ctx0" brushRef="#br0" timeOffset="90948.1597">16965 3761 39,'-16'15'78,"3"-1"5,7-6-2,6-8-3,26 8-33,-4-7-11,7 1-4,8-2-10,3 0-7,9-3-7,1 0-2,-2-2-4,-4 2 0,-5-1 0,-9 0 0,-6 2-8,-10 0-24,-53 2-46,39 0-2,-10 0-3,1 0-6,-9-3-4</inkml:trace>
        </inkml:traceGroup>
        <inkml:traceGroup>
          <inkml:annotationXML>
            <emma:emma xmlns:emma="http://www.w3.org/2003/04/emma" version="1.0">
              <emma:interpretation id="{1ED5B33D-1FB9-4DA1-BBEA-07619790847F}" emma:medium="tactile" emma:mode="ink">
                <msink:context xmlns:msink="http://schemas.microsoft.com/ink/2010/main" type="inkWord" rotatedBoundingBox="19787,11642 21860,11554 21908,12693 19835,12781"/>
              </emma:interpretation>
              <emma:one-of disjunction-type="recognition" id="oneOf44">
                <emma:interpretation id="interp220" emma:lang="ko-KR" emma:confidence="0">
                  <emma:literal>뻬</emma:literal>
                </emma:interpretation>
                <emma:interpretation id="interp221" emma:lang="ko-KR" emma:confidence="0">
                  <emma:literal>㈕</emma:literal>
                </emma:interpretation>
                <emma:interpretation id="interp222" emma:lang="ko-KR" emma:confidence="0">
                  <emma:literal>㈔</emma:literal>
                </emma:interpretation>
                <emma:interpretation id="interp223" emma:lang="ko-KR" emma:confidence="0">
                  <emma:literal>㈄</emma:literal>
                </emma:interpretation>
                <emma:interpretation id="interp224" emma:lang="ko-KR" emma:confidence="0">
                  <emma:literal>㈐</emma:literal>
                </emma:interpretation>
              </emma:one-of>
            </emma:emma>
          </inkml:annotationXML>
          <inkml:trace contextRef="#ctx0" brushRef="#br0" timeOffset="97188.1707">18563 3375 10,'0'0'45,"0"-10"2,0 10 5,0 0-26,0-15-6,6 8-1,-1-1-2,4-1 3,-5 0-1,7 3 2,-11 6-3,13-14 0,-13 14-3,1-10-1,-1 10-2,-7-7-2,7 7-3,-23 0-1,6 2 1,-5 7 1,-3 8 3,-2 10 2,-2 6 2,3 9 1,-3 7 1,4 4-2,7 3-2,7 1-13,11-6 0,7-2 0,16-10 0,10-6 0,9-9 0,9-10 0,7-6 0,2-8 0,-2-8 0,-1-7 0,-6-7 0,-6-5 0,-10-8 0,-9-3 0,-12-5 0,-10 2 0,-6-4 0,-13 4 0,-8-1 0,-5 1 0,-4 8 0,-2 1 0,-2 7 0,0 8 0,2 2 0,4 6 0,3 7 0,3 2 0,6 6 0,0 8-84,5 3-1,11-5-3,-4 3-4,6 3-5</inkml:trace>
          <inkml:trace contextRef="#ctx0" brushRef="#br0" timeOffset="97437.7711">18580 3556 10,'0'0'67,"-2"13"10,0-1 2,4 0 0,3-2 0,6 2-46,11 10-9,2-1 1,7 5-2,4-3-8,3-1-15,0-1 0,-1-2 0,-4-1 0,-3-1 0,-2-3 0,-9-3 0,-2-1 0,-9-7-6,-8-3-74,8 2-2,-8-8-2,2-7-5,-2-6-5</inkml:trace>
          <inkml:trace contextRef="#ctx0" brushRef="#br0" timeOffset="99465.7747">18284 3042 45,'0'0'59,"-8"-11"-1,8 11 0,-15 16-21,1-9-7,-3 11 0,-3 11-1,-8 5 0,-1 16-1,-2 8-1,-1 9 1,2 8-5,3 2-5,5 1-6,11-3-12,4-1 0,12-5 0,8-6 0,15-5 0,10-9 0,5-4 0,3-11 0,6-4 0,0-11 0,-1-6-29,-2-2-52,-9-9-4,-6-2-2,-8-13-6,5-3-1</inkml:trace>
          <inkml:trace contextRef="#ctx0" brushRef="#br0" timeOffset="98295.7726">19252 3315 50,'0'0'63,"4"-11"4,-4 11 5,0 7 1,-6 10-40,2 5-1,0 11-7,-2 8 0,5 4 2,-3 3-5,4 0-7,0-1-8,0-6-7,4-2 0,2-8 0,-2-8 0,-2-6 0,1-6 0,-3-11 0,0 11 0,0-11 0,0-5 0,-5-2 0,-2-7 0,1 4 0,-2-3 0,-2-3 0,5 0 0,-3 0 0,2 0 0,1-1 0,2-1 0,0 0 0,0-1 0,3-2-3,-2 0-1,-1-1 1,0-1 0,-1 0 1,0-2 1,1 2 0,2 0 1,1-2-1,0 4 1,4-3 0,7-2 0,1 2-1,9 2 1,1-2 0,7 5 0,0 1 1,4 3-1,0 9 1,0 6 0,0 4 0,-4 8 0,-3 5-1,-2 5 1,-11 5 0,-3-1 0,-10 2 0,0-2 1,-12-3 0,-9 2-1,-4-5 1,-4-3 1,-2-1-3,-1-3 0,2-4 0,5-3 0,3-1 0,7 2 0,3 1 0,10 3 0,4 5 0,12 3 0,7 3 0,6 4 0,7 4 0,6-1 0,2 3 0,4-2 0,1-5 0,-5-2 0,-3-2 0,-3-5 0,-10-2 0,-4-8 0,-7 3 0,-15-9 0,10 2-18,-10-2-65,-7-7-1,-1-3-4,-6-10-6,3 0-1</inkml:trace>
          <inkml:trace contextRef="#ctx0" brushRef="#br0" timeOffset="98950.9737">19669 2911 13,'3'-10'60,"1"-1"7,10 9 3,0 2 1,8 11-34,11 18 0,0 8-1,8 16-4,-1 9-4,1 14-5,-5 7-5,3 6-4,-9-1-9,-6 0-5,-8-2 0,-6-8 0,-10-8 0,-6-8 0,-8-9 0,-9-11 0,0-9 0,-8-14 0,0-9-44,0-4-37,-3-10-2,6-6-6,-8-14-4,10-1-2</inkml:trace>
        </inkml:traceGroup>
        <inkml:traceGroup>
          <inkml:annotationXML>
            <emma:emma xmlns:emma="http://www.w3.org/2003/04/emma" version="1.0">
              <emma:interpretation id="{36FEE6C0-11A0-4C51-B7D9-5DC01AF1BCB1}" emma:medium="tactile" emma:mode="ink">
                <msink:context xmlns:msink="http://schemas.microsoft.com/ink/2010/main" type="inkWord" rotatedBoundingBox="21798,11543 23113,11487 23152,12401 21836,12457"/>
              </emma:interpretation>
              <emma:one-of disjunction-type="recognition" id="oneOf45">
                <emma:interpretation id="interp225" emma:lang="ko-KR" emma:confidence="0">
                  <emma:literal>임</emma:literal>
                </emma:interpretation>
                <emma:interpretation id="interp226" emma:lang="ko-KR" emma:confidence="0">
                  <emma:literal>람</emma:literal>
                </emma:interpretation>
                <emma:interpretation id="interp227" emma:lang="ko-KR" emma:confidence="0">
                  <emma:literal>엑</emma:literal>
                </emma:interpretation>
                <emma:interpretation id="interp228" emma:lang="ko-KR" emma:confidence="0">
                  <emma:literal>악</emma:literal>
                </emma:interpretation>
                <emma:interpretation id="interp229" emma:lang="ko-KR" emma:confidence="0">
                  <emma:literal>덩</emma:literal>
                </emma:interpretation>
              </emma:one-of>
            </emma:emma>
          </inkml:annotationXML>
          <inkml:trace contextRef="#ctx0" brushRef="#br0" timeOffset="100058.5757">20216 2880 30,'-5'-11'70,"5"11"4,-13-16-2,13 16-5,0 0-34,0 0 1,-4 5-8,4 10-6,0 8-5,4 6-3,0 5 1,2-1 0,-2 3-2,3-3-3,-2-2-2,0-5-2,0-6-1,-1-6-3,-2-3 0,-2-11 0,1 10 0,-1-10-17,0 0-20,-10-8-41,8-2-2,-8-5-4,4-2-5,-6-2-2</inkml:trace>
          <inkml:trace contextRef="#ctx0" brushRef="#br0" timeOffset="100323.7761">20052 2959 3,'-18'-9'66,"0"4"11,3-3 1,1 2-1,3 4-32,11 2-2,0 0-9,3-8-7,12 7-9,7-1-9,6-1-4,9 0-2,6-1 0,5 0 0,-1-1-1,4-1 1,-3 1 0,-4-3-1,-4 4 0,-9-3-1,-5 1-4,-10 5-5,-7-5-16,-9 6-50,-6 9-5,-9-1-2,2 1-4,-7-3-6</inkml:trace>
          <inkml:trace contextRef="#ctx0" brushRef="#br0" timeOffset="105908.586">20955 3190 29,'-3'-10'44,"-7"-5"1,17 2-22,-7-1-1,0 1 3,0 2 0,0-2 3,0 2 1,0 1 0,3 2-2,-3 8-4,0 0 2,0 0 0,13 22-3,-12 7-3,2 11-2,-2 8-2,3 7 1,-1 4-1,2 2-7,0-2-8,-1-8 0,1-5 0,1-9 0,-2-7 0,-1-9 0,-3-8 0,0-13 0,0 0 0,-6 2 0,-1-8 0,2-11 0,-1-4 0,3-5 0,3-2 0,3-2 0,10 0 0,6 2 0,6 5 0,9 7 0,3 11 0,2 5 0,2 10 0,-1 10 0,-4 8 0,-8 3 0,-10 7 0,-12-3 0,-10 2 0,-19-6 0,-10-2 0,-10-6 0,-9-6 0,-1-6 0,-3-4 0,5-6 0,10-1 0,3-5 0,15 0 0,2 18-72,12-17-12,9 4-3,1-20-5,9 11-6</inkml:trace>
        </inkml:traceGroup>
        <inkml:traceGroup>
          <inkml:annotationXML>
            <emma:emma xmlns:emma="http://www.w3.org/2003/04/emma" version="1.0">
              <emma:interpretation id="{83629B6D-9475-4B60-9825-EBF052C4012A}" emma:medium="tactile" emma:mode="ink">
                <msink:context xmlns:msink="http://schemas.microsoft.com/ink/2010/main" type="inkWord" rotatedBoundingBox="23711,11591 24975,11538 25006,12268 23742,12321"/>
              </emma:interpretation>
              <emma:one-of disjunction-type="recognition" id="oneOf46">
                <emma:interpretation id="interp230" emma:lang="ko-KR" emma:confidence="0">
                  <emma:literal>개</emma:literal>
                </emma:interpretation>
                <emma:interpretation id="interp231" emma:lang="ko-KR" emma:confidence="0">
                  <emma:literal>랙</emma:literal>
                </emma:interpretation>
                <emma:interpretation id="interp232" emma:lang="ko-KR" emma:confidence="0">
                  <emma:literal>재</emma:literal>
                </emma:interpretation>
                <emma:interpretation id="interp233" emma:lang="ko-KR" emma:confidence="0">
                  <emma:literal>까</emma:literal>
                </emma:interpretation>
                <emma:interpretation id="interp234" emma:lang="ko-KR" emma:confidence="0">
                  <emma:literal>攻</emma:literal>
                </emma:interpretation>
              </emma:one-of>
            </emma:emma>
          </inkml:annotationXML>
          <inkml:trace contextRef="#ctx0" brushRef="#br0" timeOffset="106797.7876">21933 3231 61,'-13'0'77,"13"0"4,-13-1-5,13 1-5,-7-10-38,7 10-8,0 0-7,0 0-4,6 4-6,6-2-2,6 2-2,3-2 2,4 1-1,3-3 0,6 0 0,1 0-1,-2-3-1,-2 0-1,-4-1 0,-2 3-4,-4-3-2,-3 4-10,-4 0-16,-6 0-15,-8 0-33,3 6-3,-3-6-5,-16 14-2,0-2 10</inkml:trace>
          <inkml:trace contextRef="#ctx0" brushRef="#br0" timeOffset="106984.9877">21990 3366 56,'-24'14'77,"5"-1"2,8-3 1,11-10-1,0 15-40,14-13-7,9 3-5,13-5-5,3 1-7,8-1-10,-1 0-5,0 0 0,-6-1 0,-2 1-6,-10 0-39,-11 4-35,-4-1-1,-13-3-5,0 0-6,0-9-2</inkml:trace>
          <inkml:trace contextRef="#ctx0" brushRef="#br0" timeOffset="108420.1904">22762 3016 22,'-9'-1'51,"9"1"11,-7 11 9,7 11-26,0 6-1,3 8-5,1 8 2,2 2 0,-5 5-7,5 0-8,-2-3-9,0-4-6,-4-8-4,1-5-7,1-5 0,-2-8 0,0-3 0,0-4 0,0-11 0,-6 12 0,6-12 0,-12 4 0,4-4 0,-1 0 0,1 0 0,-2-6 0,10 6 0,-15-15 0,10 3 0,1-6 0,4 0 0,-2-8 0,2 0 0,2-8 0,0-1 0,4-6 0,3 0 0,0-5 0,2 0-3,1-1-7,5 0 2,6 1 0,5 2 2,3 4 3,7 4 3,4 8 1,-2 7 1,2 8 0,-4 12 2,-5 4 1,-5 19 0,-10 10-1,-10 8 0,-8 7 0,-14 7-1,-9 1 1,-9-2-4,-6-4 0,-4-10 0,-2-8 0,3-6 0,6-9 0,8-8 0,6-8 0,10 0 0,11 0 0,0 0 0,8-2 0,10 2 0,3 7 0,6 4 0,4 7 0,2 3 0,3 6 0,-5 0 0,0 1 0,-4-2 0,1 0 0,-8-4 0,-3-7 0,-3 0 0,-14-15 0,15 11-3,-15-11-49,7-9-31,-3-4-1,-4-4-4,1-4-5,1-13-1</inkml:trace>
        </inkml:traceGroup>
        <inkml:traceGroup>
          <inkml:annotationXML>
            <emma:emma xmlns:emma="http://www.w3.org/2003/04/emma" version="1.0">
              <emma:interpretation id="{DC1061F6-3C47-4190-AA7B-C7A7E9B79C77}" emma:medium="tactile" emma:mode="ink">
                <msink:context xmlns:msink="http://schemas.microsoft.com/ink/2010/main" type="inkWord" rotatedBoundingBox="24953,11439 25410,11420 25423,11728 24966,11747"/>
              </emma:interpretation>
              <emma:one-of disjunction-type="recognition" id="oneOf47">
                <emma:interpretation id="interp235" emma:lang="ko-KR" emma:confidence="0">
                  <emma:literal>“</emma:literal>
                </emma:interpretation>
                <emma:interpretation id="interp236" emma:lang="ko-KR" emma:confidence="0">
                  <emma:literal>"</emma:literal>
                </emma:interpretation>
                <emma:interpretation id="interp237" emma:lang="ko-KR" emma:confidence="0">
                  <emma:literal>「</emma:literal>
                </emma:interpretation>
                <emma:interpretation id="interp238" emma:lang="ko-KR" emma:confidence="0">
                  <emma:literal>5</emma:literal>
                </emma:interpretation>
                <emma:interpretation id="interp23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08747.791">23329 2763 63,'0'0'70,"0"-13"1,0 13 3,0 0-4,0 8-39,4 10-3,-1 5-8,3 4-3,-2 5 0,4 0-4,-1 3-4,3-1-3,-2-7-1,3-2 0,-3-8-3,-1-1 0,-1-7-5,-6-9-7,0 0-28,48 0-38,-48 0-1,-2-14-6,-6-3-4,3 0-3</inkml:trace>
          <inkml:trace contextRef="#ctx0" brushRef="#br0" timeOffset="109012.9914">23154 2863 57,'-9'-11'79,"2"3"1,1-4-3,6 2-2,0 10-37,15-15-6,2 10-9,9-1-7,6 0-5,11 1-3,2-1-1,5-1-1,1 2-4,-5 1-2,-3 0 0,-7 4 0,-11 0 0,-6 2-9,-19-2-36,7 11-34,-7-11 0,-10 7-7,1-6-4,-9-5-1</inkml:trace>
        </inkml:traceGroup>
        <inkml:traceGroup>
          <inkml:annotationXML>
            <emma:emma xmlns:emma="http://www.w3.org/2003/04/emma" version="1.0">
              <emma:interpretation id="{C52228AB-7763-4C25-BC09-0137926189BE}" emma:medium="tactile" emma:mode="ink">
                <msink:context xmlns:msink="http://schemas.microsoft.com/ink/2010/main" type="inkWord" rotatedBoundingBox="25551,11670 26032,11649 26057,12243 25576,12264"/>
              </emma:interpretation>
              <emma:one-of disjunction-type="recognition" id="oneOf48">
                <emma:interpretation id="interp240" emma:lang="ko-KR" emma:confidence="0">
                  <emma:literal>Q</emma:literal>
                </emma:interpretation>
                <emma:interpretation id="interp241" emma:lang="ko-KR" emma:confidence="0">
                  <emma:literal>@</emma:literal>
                </emma:interpretation>
                <emma:interpretation id="interp242" emma:lang="ko-KR" emma:confidence="0">
                  <emma:literal>요</emma:literal>
                </emma:interpretation>
                <emma:interpretation id="interp243" emma:lang="ko-KR" emma:confidence="0">
                  <emma:literal>〇</emma:literal>
                </emma:interpretation>
                <emma:interpretation id="interp2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1540.1959">23900 3019 25,'0'-14'50,"0"14"4,0 14-12,0-14-15,-2-10-2,2 10-5,-6-13 0,6 13-4,-10 0 0,10 0 2,-14 13 3,3 4 2,-1 10 1,-6 8 2,3 5-1,-5 7 0,4 3-3,1 4-5,2-2-6,9-3-7,5-4-4,16-7 0,6-7 0,12-8 0,8-7 0,8-11 0,2-5 0,1-11 0,0-10 0,-9-8 0,-3-6 0,-12-4 0,-11-9 0,-10 2 0,-9-2 0,-13 0 0,-9 2 0,-7 4 0,-4 5 0,-3 2 0,0 8 0,3 5 0,3 5 0,5 12 0,5 3 0,9 4-16,0 11-65,4 3-2,7 4-4,-3-1-6,3 5-2</inkml:trace>
          <inkml:trace contextRef="#ctx0" brushRef="#br0" timeOffset="111774.1963">23900 3301 48,'3'20'80,"5"0"2,6 0-3,4 2-2,8 4-36,5-1-5,4 0-10,1-1-9,-3-4-6,-2 0-4,-4-5-3,-4-3-1,-5-4-3,-6-3-3,-12-5-5,10 0-12,-10 0-31,0 0-29,0-11 0,0-3-5,0-12-5,4-3 1</inkml:trace>
        </inkml:traceGroup>
        <inkml:traceGroup>
          <inkml:annotationXML>
            <emma:emma xmlns:emma="http://www.w3.org/2003/04/emma" version="1.0">
              <emma:interpretation id="{8C471F79-E107-4DC2-85CB-5A92BFC3A0C4}" emma:medium="tactile" emma:mode="ink">
                <msink:context xmlns:msink="http://schemas.microsoft.com/ink/2010/main" type="inkWord" rotatedBoundingBox="26031,11440 26447,11423 26462,11766 26045,11783"/>
              </emma:interpretation>
              <emma:one-of disjunction-type="recognition" id="oneOf49">
                <emma:interpretation id="interp245" emma:lang="ko-KR" emma:confidence="0">
                  <emma:literal>「</emma:literal>
                </emma:interpretation>
                <emma:interpretation id="interp246" emma:lang="ko-KR" emma:confidence="0">
                  <emma:literal>“</emma:literal>
                </emma:interpretation>
                <emma:interpretation id="interp247" emma:lang="ko-KR" emma:confidence="0">
                  <emma:literal>『</emma:literal>
                </emma:interpretation>
                <emma:interpretation id="interp248" emma:lang="ko-KR" emma:confidence="0">
                  <emma:literal>t</emma:literal>
                </emma:interpretation>
                <emma:interpretation id="interp24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12132.9967">24385 2779 31,'4'-9'77,"-4"0"-1,0 9-5,3-9-1,-3 9-27,0 0-12,0 15-7,0 3-9,0 7-5,0 4 1,1 5 0,5 2-1,2 1-2,0-3-1,2-2-3,-2-4 0,0-5-2,1-6 0,-4-4-1,-5-13-7,0 0-16,0 0-23,0 0-33,0-11-1,-7-6-6,2-3-4,-6-1-2</inkml:trace>
          <inkml:trace contextRef="#ctx0" brushRef="#br0" timeOffset="112382.5974">24265 2865 27,'-17'-12'68,"2"1"7,2 1 0,2 3-4,11 7-36,0-10-3,0 10-6,5-1-6,12 1-6,9 0-5,4 0-2,11-2-1,5 1 0,5 0-1,-6-3 0,1-1-1,-8 0-2,-3 3-9,-13-2-21,-22 4-46,14 0-1,-14 0-5,0 0-6,-17-5-2</inkml:trace>
        </inkml:traceGroup>
        <inkml:traceGroup>
          <inkml:annotationXML>
            <emma:emma xmlns:emma="http://www.w3.org/2003/04/emma" version="1.0">
              <emma:interpretation id="{43B4A85B-4E77-4E2E-96EE-E1E870315C4B}" emma:medium="tactile" emma:mode="ink">
                <msink:context xmlns:msink="http://schemas.microsoft.com/ink/2010/main" type="inkWord" rotatedBoundingBox="26503,11665 26899,11649 26926,12300 26531,12317"/>
              </emma:interpretation>
              <emma:one-of disjunction-type="recognition" id="oneOf50">
                <emma:interpretation id="interp250" emma:lang="ko-KR" emma:confidence="0">
                  <emma:literal>b</emma:literal>
                </emma:interpretation>
                <emma:interpretation id="interp251" emma:lang="ko-KR" emma:confidence="0">
                  <emma:literal>s</emma:literal>
                </emma:interpretation>
                <emma:interpretation id="interp252" emma:lang="ko-KR" emma:confidence="0">
                  <emma:literal>S</emma:literal>
                </emma:interpretation>
                <emma:interpretation id="interp253" emma:lang="ko-KR" emma:confidence="0">
                  <emma:literal>6</emma:literal>
                </emma:interpretation>
                <emma:interpretation id="interp25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13692.9997">24802 3050 30,'0'-22'65,"0"6"7,0-3-3,-34 7-26,34 12-4,0 0-1,0 9 0,0 18-7,-1 14-6,1 7-7,0 9 2,0 1-2,0 5-13,0-3-5,0-5 0,0-8 0,0-4 0,0-10 0,0-6 0,-2-10 0,2-6 0,0-11 0,-5 10 0,5-10 0,-3-13 0,3-3 0,4-5 0,7-5 0,3-3 0,4-4 0,7 3 0,5 5 0,3 4 0,3 9 0,-2 7 0,-1 6 0,-2 13 0,-4 7 0,-3 7 0,-9 1 0,-11 6 0,-5-2 0,-15 1 0,-7-9 0,-11-2 0,-5-7 0,-5-7 0,0-5 0,1-4 0,5-4 0,7-3 0,5 1 0,5-4 0,9-40-37,12 50-46,-15-8-5,15 8-3,-7-9-6,7 9-1</inkml:trace>
        </inkml:traceGroup>
      </inkml:traceGroup>
    </inkml:traceGroup>
    <inkml:traceGroup>
      <inkml:annotationXML>
        <emma:emma xmlns:emma="http://www.w3.org/2003/04/emma" version="1.0">
          <emma:interpretation id="{503E029C-84EF-43B3-A50B-65DA86B9C8BD}" emma:medium="tactile" emma:mode="ink">
            <msink:context xmlns:msink="http://schemas.microsoft.com/ink/2010/main" type="paragraph" rotatedBoundingBox="25715,17834 25744,17748 25779,17759 25750,1784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8712865-AAD0-4F3F-926D-184A030F393D}" emma:medium="tactile" emma:mode="ink">
              <msink:context xmlns:msink="http://schemas.microsoft.com/ink/2010/main" type="line" rotatedBoundingBox="25715,17834 25744,17748 25779,17759 25750,17846"/>
            </emma:interpretation>
          </emma:emma>
        </inkml:annotationXML>
        <inkml:traceGroup>
          <inkml:annotationXML>
            <emma:emma xmlns:emma="http://www.w3.org/2003/04/emma" version="1.0">
              <emma:interpretation id="{FA80E7B7-3983-4CB8-9AD4-7DFCEBB5CA36}" emma:medium="tactile" emma:mode="ink">
                <msink:context xmlns:msink="http://schemas.microsoft.com/ink/2010/main" type="inkWord" rotatedBoundingBox="25715,17834 25744,17748 25779,17759 25750,17846"/>
              </emma:interpretation>
              <emma:one-of disjunction-type="recognition" id="oneOf51">
                <emma:interpretation id="interp255" emma:lang="ko-KR" emma:confidence="0">
                  <emma:literal>〇</emma:literal>
                </emma:interpretation>
                <emma:interpretation id="interp256" emma:lang="ko-KR" emma:confidence="0">
                  <emma:literal>C</emma:literal>
                </emma:interpretation>
                <emma:interpretation id="interp257" emma:lang="ko-KR" emma:confidence="0">
                  <emma:literal>으</emma:literal>
                </emma:interpretation>
                <emma:interpretation id="interp258" emma:lang="ko-KR" emma:confidence="0">
                  <emma:literal>&amp;</emma:literal>
                </emma:interpretation>
                <emma:interpretation id="interp259" emma:lang="ko-KR" emma:confidence="0">
                  <emma:literal>×</emma:literal>
                </emma:interpretation>
              </emma:one-of>
            </emma:emma>
          </inkml:annotationXML>
          <inkml:trace contextRef="#ctx0" brushRef="#br2" timeOffset="-3.70693E7">23925 9069 87,'-13'33'92,"1"-9"-6,9-4-19,0-11-66,3-9 0,38-9-81,-38-8-9,1-4-3</inkml:trace>
        </inkml:traceGroup>
      </inkml:traceGroup>
    </inkml:traceGroup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4:32.0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CE3E15B-7872-44C5-B76A-83FD45DC548A}" emma:medium="tactile" emma:mode="ink">
          <msink:context xmlns:msink="http://schemas.microsoft.com/ink/2010/main" type="writingRegion" rotatedBoundingBox="10400,3734 11912,4085 11736,4841 10225,4490">
            <msink:destinationLink direction="with" ref="{48ADC8CF-ABA9-4F61-8C0F-2D967A0D6143}"/>
            <msink:destinationLink direction="with" ref="{1E5B32A3-6F43-41BD-97B4-86BC5F772F33}"/>
          </msink:context>
        </emma:interpretation>
      </emma:emma>
    </inkml:annotationXML>
    <inkml:traceGroup>
      <inkml:annotationXML>
        <emma:emma xmlns:emma="http://www.w3.org/2003/04/emma" version="1.0">
          <emma:interpretation id="{1609F2D6-F1AA-404F-A503-7FBCF0D864E3}" emma:medium="tactile" emma:mode="ink">
            <msink:context xmlns:msink="http://schemas.microsoft.com/ink/2010/main" type="paragraph" rotatedBoundingBox="10400,3734 11912,4085 11736,4841 10225,44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B49927-DB02-4879-B7DB-754BAD5871AE}" emma:medium="tactile" emma:mode="ink">
              <msink:context xmlns:msink="http://schemas.microsoft.com/ink/2010/main" type="inkBullet" rotatedBoundingBox="10700,3931 10835,3963 10719,4464 10583,4433"/>
            </emma:interpretation>
            <emma:one-of disjunction-type="recognition" id="oneOf0">
              <emma:interpretation id="interp0" emma:lang="ko-KR" emma:confidence="0">
                <emma:literal>1</emma:literal>
              </emma:interpretation>
              <emma:interpretation id="interp1" emma:lang="ko-KR" emma:confidence="0">
                <emma:literal>l</emma:literal>
              </emma:interpretation>
              <emma:interpretation id="interp2" emma:lang="ko-KR" emma:confidence="0">
                <emma:literal>Ⅰ</emma:literal>
              </emma:interpretation>
              <emma:interpretation id="interp3" emma:lang="ko-KR" emma:confidence="0">
                <emma:literal>ㅣ</emma:literal>
              </emma:interpretation>
              <emma:interpretation id="interp4" emma:lang="ko-KR" emma:confidence="0">
                <emma:literal>]</emma:literal>
              </emma:interpretation>
            </emma:one-of>
          </emma:emma>
        </inkml:annotationXML>
        <inkml:trace contextRef="#ctx0" brushRef="#br0">402-165 33,'-4'-13'57,"4"13"7,-4-11 1,4 11-33,0-9-9,0 9-2,0 0 1,8 9 4,-7 8-1,2 10-1,-3 8-4,1 9 2,-1 7 1,2 5-1,-2 1-5,0-4-5,0-3-9,0-9-3,0-10 0,0-6 0,1-9 0,1-6 0,0-1 0,-2-9 0,0 0 0,-7 0-51,2-5-32,5 5-2,-7-23-5,6 6-8,-2-8 1</inkml:trace>
      </inkml:traceGroup>
      <inkml:traceGroup>
        <inkml:annotationXML>
          <emma:emma xmlns:emma="http://www.w3.org/2003/04/emma" version="1.0">
            <emma:interpretation id="{55D9A746-E621-4D18-BC7B-9A1C8C7165AF}" emma:medium="tactile" emma:mode="ink">
              <msink:context xmlns:msink="http://schemas.microsoft.com/ink/2010/main" type="line" rotatedBoundingBox="10400,3734 11912,4085 11736,4841 10225,4490"/>
            </emma:interpretation>
          </emma:emma>
        </inkml:annotationXML>
        <inkml:traceGroup>
          <inkml:annotationXML>
            <emma:emma xmlns:emma="http://www.w3.org/2003/04/emma" version="1.0">
              <emma:interpretation id="{67DB7467-C530-4707-9F8E-D9A9D25F61F3}" emma:medium="tactile" emma:mode="ink">
                <msink:context xmlns:msink="http://schemas.microsoft.com/ink/2010/main" type="inkWord" rotatedBoundingBox="10400,3734 11142,3906 10967,4662 10225,4490"/>
              </emma:interpretation>
              <emma:one-of disjunction-type="recognition" id="oneOf1">
                <emma:interpretation id="interp5" emma:lang="ko-KR" emma:confidence="0">
                  <emma:literal>기</emma:literal>
                </emma:interpretation>
                <emma:interpretation id="interp6" emma:lang="ko-KR" emma:confidence="0">
                  <emma:literal>%</emma:literal>
                </emma:interpretation>
                <emma:interpretation id="interp7" emma:lang="ko-KR" emma:confidence="0">
                  <emma:literal>키</emma:literal>
                </emma:interpretation>
                <emma:interpretation id="interp8" emma:lang="ko-KR" emma:confidence="0">
                  <emma:literal>가</emma:literal>
                </emma:interpretation>
                <emma:interpretation id="interp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889.2015">814-189 14,'7'-14'63,"-3"4"3,-4 10-6,5-12-3,-5 12-25,3 5-6,-6 16 0,-3 8-1,-7 10 0,-6 10-2,-5 11 4,-2 6 1,-5 6-7,-8-3-6,6-1-12,-2-7-3,7-7 0,3-11 0,8-8 0,2-11 0,5-7 0,5-8 0,5-9 0,0 0-21,5 0-60,9-9-3,0-10-2,5-2-6,1-5-3</inkml:trace>
          <inkml:trace contextRef="#ctx0" brushRef="#br0" timeOffset="-436.8008">31 6 1,'-12'7'66,"12"-7"4,-11 2 3,11-2-1,0 0-30,0 0-8,-9 3-3,9-3-9,0 0-4,0 0-4,0 0-4,0 0-2,5 0-2,-5 0-2,18 0 0,-6 1 0,2 0 0,6-1 0,-2 0 0,3 0 0,-2 2-1,1-2 0,-5 0 0,-1 0-1,-2-3-1,-4 3 0,-8 0-1,11 0-3,-11 0-4,0 0-7,0 0-16,8-1-14,-8 1-35,11-7-3,1 4-4,-3-4-3</inkml:trace>
        </inkml:traceGroup>
        <inkml:traceGroup>
          <inkml:annotationXML>
            <emma:emma xmlns:emma="http://www.w3.org/2003/04/emma" version="1.0">
              <emma:interpretation id="{7236ECF1-26DF-4F22-8096-E788E84C3D1C}" emma:medium="tactile" emma:mode="ink">
                <msink:context xmlns:msink="http://schemas.microsoft.com/ink/2010/main" type="inkWord" rotatedBoundingBox="11212,3970 11701,4084 11576,4619 11088,4505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1450.8025">848 112 50,'0'0'67,"0"0"6,-7 12 3,5 3-26,2 6-14,0 6-4,2 4-4,5 2 1,-1 0-8,4-2-7,-2-4-4,4-3-1,-2-5-3,-2-6 0,3-5-2,-1-6-4,1-2 0,0-10 0,-3-7 0,-2-5 0,-1-7 0,2-5 0,-4-10 0,0 3 0,-3-2 0,0 0 0,0 4 0,0 2 0,-2 3 0,1 6 0,-2 7 0,2 4 0,-1 4 0,2 3 0,0 10 0,0-11 0,0 11 0,9-3 0,-1 2 0,6 1 0,2 0 0,3 1 0,6 3 0,3 1 0,-1 1 0,6-1 0,1 2 0,-3-2 0,1-1 0,0-1 0,-2-1 0,-7-1 0,-1-1 0,-1 0 0,-9 0-6,-1 0-12,-11 0-20,-11 0-42,11 0-1,0 0-5,-5 8-3,-3-6-1</inkml:trace>
        </inkml:traceGroup>
        <inkml:traceGroup>
          <inkml:annotationXML>
            <emma:emma xmlns:emma="http://www.w3.org/2003/04/emma" version="1.0">
              <emma:interpretation id="{CE435C8E-8AC4-496E-A85C-115C5DDFEBB9}" emma:medium="tactile" emma:mode="ink">
                <msink:context xmlns:msink="http://schemas.microsoft.com/ink/2010/main" type="inkWord" rotatedBoundingBox="11493,4318 11839,4399 11759,4743 11413,4663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고</emma:literal>
                </emma:interpretation>
                <emma:interpretation id="interp17" emma:lang="ko-KR" emma:confidence="0">
                  <emma:literal>그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965.603">1196 195 52,'-10'0'70,"10"0"2,0 0-1,0 0-29,0 0-11,0 0-6,0 0-3,0 0-7,6 0-7,-6 0-3,13 0-3,-13 0-1,17 2-1,-8 1 0,3 0 0,-3 2-1,1 1 0,-2 2 1,0 1 2,-1 4 2,-5 4 1,-2 2 2,-6 6 1,-5-2 2,-4 8 0,0-5 0,-5 4 0,1-4-3,1-2-1,4-7-2,3 1-1,5-3 1,4-3-1,2-3 1,8-1-4,9-3 0,4-5 0,3 2 0,5-2 0,6-3 0,2-3 0,-4-1 0,-3 2 0,-1 0 0,-5 1 0,-6 1 0,-9 0 0,0 8 0,-9-5-75,0 10-10,0-10-1,-21 9-6,6-2-6</inkml:trace>
        </inkml:traceGroup>
      </inkml:traceGroup>
    </inkml:traceGroup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4:34.9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B252117-6991-4714-A18F-55CE852832D1}" emma:medium="tactile" emma:mode="ink">
          <msink:context xmlns:msink="http://schemas.microsoft.com/ink/2010/main" type="writingRegion" rotatedBoundingBox="10910,5075 14249,5156 14231,5916 10892,5835">
            <msink:destinationLink direction="with" ref="{48ADC8CF-ABA9-4F61-8C0F-2D967A0D6143}"/>
            <msink:destinationLink direction="with" ref="{1E5B32A3-6F43-41BD-97B4-86BC5F772F33}"/>
          </msink:context>
        </emma:interpretation>
      </emma:emma>
    </inkml:annotationXML>
    <inkml:traceGroup>
      <inkml:annotationXML>
        <emma:emma xmlns:emma="http://www.w3.org/2003/04/emma" version="1.0">
          <emma:interpretation id="{EB5BAD32-0BCD-44BB-B4DE-C8A1110B056F}" emma:medium="tactile" emma:mode="ink">
            <msink:context xmlns:msink="http://schemas.microsoft.com/ink/2010/main" type="paragraph" rotatedBoundingBox="10910,5075 14249,5156 14231,5916 10892,58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4EA95E-57BE-41B6-AB8C-7D1C2751FA69}" emma:medium="tactile" emma:mode="ink">
              <msink:context xmlns:msink="http://schemas.microsoft.com/ink/2010/main" type="line" rotatedBoundingBox="10910,5075 14249,5156 14231,5916 10892,5835"/>
            </emma:interpretation>
          </emma:emma>
        </inkml:annotationXML>
        <inkml:traceGroup>
          <inkml:annotationXML>
            <emma:emma xmlns:emma="http://www.w3.org/2003/04/emma" version="1.0">
              <emma:interpretation id="{9426B99D-A06D-4D85-B447-4C7E14AD428D}" emma:medium="tactile" emma:mode="ink">
                <msink:context xmlns:msink="http://schemas.microsoft.com/ink/2010/main" type="inkWord" rotatedBoundingBox="10903,5391 11205,5398 11195,5787 10893,5780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ㅇ</emma:literal>
                </emma:interpretation>
              </emma:one-of>
            </emma:emma>
          </inkml:annotationXML>
          <inkml:trace contextRef="#ctx0" brushRef="#br0">675 1304 30,'9'-11'47,"-9"11"7,-18-12-18,18 12 2,0-8 3,0 8-1,0-10 0,0 10-4,0 0-1,0 0-9,0 0-7,0 0-4,-6 10-2,-3 6-2,1 9-1,-4 5 0,2 9 0,-2 5-10,2 0 0,2 1 0,8-1 0,1-9 0,14-4 0,10-11 0,4-14 0,10-6 0,1-13 0,-1-8 0,-1-9 0,-4-1 0,-10-7 0,-8 2 0,-12-1 0,-7 3 0,-10 4 0,-9 4 0,-2 2 0,-6 3 0,2 7 0,-1 3 0,3 10 0,1 1 0,2 4-59,11 10-28,-2-2-3,10 5-4,-3-7-4</inkml:trace>
        </inkml:traceGroup>
        <inkml:traceGroup>
          <inkml:annotationXML>
            <emma:emma xmlns:emma="http://www.w3.org/2003/04/emma" version="1.0">
              <emma:interpretation id="{6E074F47-403C-48A8-9BB7-9B65BA00AE83}" emma:medium="tactile" emma:mode="ink">
                <msink:context xmlns:msink="http://schemas.microsoft.com/ink/2010/main" type="inkWord" rotatedBoundingBox="12984,5125 14249,5156 14231,5916 12965,5886"/>
              </emma:interpretation>
              <emma:one-of disjunction-type="recognition" id="oneOf1">
                <emma:interpretation id="interp5" emma:lang="ko-KR" emma:confidence="0">
                  <emma:literal>캤</emma:literal>
                </emma:interpretation>
                <emma:interpretation id="interp6" emma:lang="ko-KR" emma:confidence="0">
                  <emma:literal>킵</emma:literal>
                </emma:interpretation>
                <emma:interpretation id="interp7" emma:lang="ko-KR" emma:confidence="0">
                  <emma:literal>켐</emma:literal>
                </emma:interpretation>
                <emma:interpretation id="interp8" emma:lang="ko-KR" emma:confidence="0">
                  <emma:literal>밉</emma:literal>
                </emma:interpretation>
                <emma:interpretation id="interp9" emma:lang="ko-KR" emma:confidence="0">
                  <emma:literal>戎</emma:literal>
                </emma:interpretation>
              </emma:one-of>
            </emma:emma>
          </inkml:annotationXML>
          <inkml:trace contextRef="#ctx0" brushRef="#br0" timeOffset="10608.0186">2968 1297 3,'0'0'49,"-6"-13"7,6 13 1,10-11-20,-10 11 0,0 0-3,0-11-3,0 11-3,0 0-4,0 0-2,0-10-4,0 10-5,0 0-3,14-11-4,-2 7-1,1-2-3,6 0-1,0 1 0,5 0 0,-2 3-1,0 0 1,-3 2-1,-1 5 0,-4 6 3,-7 8 0,-7 2 2,0 7 0,-11 2 2,-7 4 1,-3 1 1,-1-1-2,0-1 0,1-3-1,3-6-2,5-4-1,3 1 0,7-8-1,3-2 1,0-11-3,15 13 0,-1-11 0,4 0 0,4-2 0,0 0 0,4-5 0,-2-1 0,-1 0 0,-1-1 0,-4 3 0,-4-2 0,-5 2 0,-9 4 0,12-3 0,-12 3 0,0 0-34,0 0-47,-9 0-3,9 0-4,-11 0-5,11 0-1</inkml:trace>
          <inkml:trace contextRef="#ctx0" brushRef="#br0" timeOffset="10046.4175">2688 1386 0,'0'0'57,"-11"0"9,11 0 4,-8 0-3,8 0-30,0 0-6,0 0-5,0 0 0,0 0-4,0 0-5,11 2-4,-3 0 0,3 0-1,4-2 1,3 2-1,0 0-2,3-1-3,-3 0 0,0 2-2,-3-1-5,-3-1 0,1 3 0,-2-3 0,-11-1 0,13 4 0,-13-4-4,14 1-21,-14-1-19,-34 0-36,41 0 1,-7 0-7,13-5-5,-4-3 5</inkml:trace>
          <inkml:trace contextRef="#ctx0" brushRef="#br0" timeOffset="10951.2192">3578 1122 41,'18'-27'68,"-1"1"5,-3 4-1,-9 4-7,-5 8-38,0 10-1,0 9-3,-8 15-5,-9 10-2,-7 12-1,-4 14 0,-5 2 3,-6 9 1,2-2-4,3-6-15,3-5 0,5-4 0,4-12 0,6-9 0,3-4 0,5-8 0,1-5 0,3-5 0,4-11 0,-6 11 0,6-11 0,0 0-20,0 0-62,0-6-3,2-3-4,0-7-4,9 0-1</inkml:trace>
          <inkml:trace contextRef="#ctx0" brushRef="#br0" timeOffset="11466.0201">3773 1245 24,'9'-12'53,"-9"12"5,0 0 0,24-9-27,-60 9-4,36 0 1,-17 18 2,5-1 2,-6 13-1,-3 4-1,-2 9 0,-2 9-2,0 3-4,2 0-4,5-2-13,4 1-7,10-10 0,4-4 0,14-10 0,8-9 0,11-11 0,6-10 0,5 0 0,1-17 0,1-4 0,-5-7 0,-8 1 0,-10-4 0,-7 0 0,-12 1 0,-6 7 0,-11 7 0,-9 4 0,-5 7 0,-3 5 0,-3 6 0,0 8 0,0 5 0,8 3 0,0 2 0,10-2 0,3-1 0,9 2 0,3-5-38,0-4-44,8 2-4,-8-16-4,18 7-5,-18-7-2</inkml:trace>
        </inkml:traceGroup>
      </inkml:traceGroup>
    </inkml:traceGroup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2:00:07.798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69 1282 12,'-13'-5'51,"4"0"3,0 0 1,9 5-27,-13-11 0,13 11-1,-8-11 0,8 11-1,-8-8-1,8 8-3,0 0 0,-10-10-4,10 10-5,0 0-5,0 0-3,0 0-3,0 0-3,0 0-1,0 0 0,0 0 1,0 0-1,0 0 2,11-5 0,-1 3 2,6-3 2,9-1 0,5-6 1,8 1-1,6-8 0,7 2-1,11-4 0,4 1-1,8-4-1,8-3 0,-2 1 0,12 0 0,6-1-1,8-4 1,1-1 0,13-4 0,3 0 0,6-2 0,11 4 1,-1-4 0,3-2 0,-3 0 0,6-1 1,-3 4-2,-2 0 0,-1-1 0,0 0 0,-1-2 0,-7 3 0,4 1 0,-4 0-1,-7-1 2,-4 2-1,-7-1 0,-5 4 0,-11 2 0,-3 2-1,-17 5 0,-5 5 0,-11 1 0,-6 3 0,-10 4 0,-6 2 0,-6 3 0,-7-1 0,-1 4 0,-7-5 0,-3 4 0,-5 0 0,-10 3 0,13-4 0,-13 4 0,0 0 0,0 0 0,0 0-1,0 0 0,0 0-1,0 0-2,0 7-3,0-7-6,-11 11-15,11-11-16,-9 14-31,0-9-4,9-5-3,-12 6-2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2:00:08.749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22 15 12,'-8'-2'52,"-3"-3"7,3 2 2,15 0-30,-7 3-4,-6-5-5,6 5-5,0 0-5,0 0-2,0 0-3,8 0-1,7 4 0,7 0-1,7 0 3,7 0-1,4 2 0,8 0-1,2-2-2,9-1-1,1-1 0,-3-1-3,1 0 1,-1-1 1,-5 0-1,-5 0 0,0 0-1,-10 0 0,-5 0 0,-6 3 1,-4-2-1,-4 2 0,-4-3 0,-2 3 0,-2-1 0,-10-2-2,14 15 2,-14-15-4,12 10 2,-12-10 2,5 15 0,-5-15-5,0 16 1,0-16 0,0 10 1,0 0 2,-6 5 3,-5 3 1,-3 2 2,-4 6 4,-1 7 1,-8 5 4,-3 1-1,-3 4-1,1-1 0,-1 2 0,0-4-3,3 0 0,5-8-2,6 0-2,6-5-3,1-6 0,9-2-2,3-3 1,0-3-1,0-13 1,8 11-2,2-6-12,-10-5-24,11-1-38,-1-5 1,-3-14-6,4 1-5,-4-11-4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2:00:18.702"/>
    </inkml:context>
    <inkml:brush xml:id="br0">
      <inkml:brushProperty name="width" value="0.03969" units="cm"/>
      <inkml:brushProperty name="height" value="0.07938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1339 198 3,'-15'-12'55,"-3"1"4,-2-1-2,-2 3-1,-5 5-28,-3 4-17,-6 1 0,0 10-7,-5 3-1,0 3-3,-3 2 1,-5 4-1,-2 2 0,-2 0 1,3-1 0,-9 7-1,2-4 2,-3 8-2,-4-4 0,2 10 0,3 4 0,-2-2-2,5 8 2,-1-4-1,6 8 0,3-2 1,10 4 0,0-1 0,9-5 0,3 7-1,8 2 1,6 3 0,5 4-1,3-6 1,4 5-1,4 1 1,4-2 1,6-2 2,4 1 3,5-4 0,6 1 1,6-1 2,1 1 2,8-4 0,1 4-1,6-10-2,-1 3 0,10-1-2,5-4-1,4 2-4,6-1-1,7-3 1,2-1 0,9-2 0,10-4-1,-1-3 3,1 0-1,12-7 0,-1-4 2,0-4 0,12 1 1,-3-4 1,-4-1-1,5-1 0,6-4-1,1-1 1,-3-2-1,10 3 0,-3-8-1,4 4-1,2-6 0,1-1 0,1 0-1,-1-1 0,1-1 0,1 0 0,0-1 0,-5-7 0,3 3 0,-4-5 0,1-5 0,-1-1 1,-1-3 0,-4-5 0,-2-1 0,4-2 1,-1-5-1,-2 2 0,-1-2 1,0-2-3,-1 2 1,-5-1 1,-1 0-1,-8 0 0,-10-1 0,-4-1 0,-7-3-1,-5 1 0,-5-1 0,-5-4 0,-4 3 0,-2-4 0,-1-2 0,-5 3 0,1 0 0,-9-3 1,-1-2-1,-5 2 0,0-1 0,-11 1 1,-2-1-1,-8-1 1,-4 2-1,-7-2 1,-3 6-1,-3-2 1,-8-2-2,-4 5 0,-4-4-2,-4 3 0,-7-2-1,-6-4 0,-6 3 0,-5 0 0,-5 0 0,-5 0 1,-8 2 2,-5 0 0,-5 2 1,-6 0 0,-5 1 0,-3 3 0,-7 1 0,-7-1 0,-6 1 1,-5 0-1,-7 4 0,-2 0 0,-3 0 1,-6 3-1,-2-2 0,-2 2 0,-5 2 0,0 2 0,-5 3 0,-1 1 0,-3-3 1,0-4-1,-3 2 1,1-2 0,-1 5 1,-1-4 1,-2 2-1,-6 5 1,4-1-1,-4 9 1,-5-1-1,1 4 0,-5 0-1,2 3 0,-5-3-1,1-1 1,-2 5-1,2 0 1,-2 4 1,3 4-1,-4 4 0,6 1 1,-5 0-1,6 0 1,0 4-1,1 0 0,1 1-1,6-1 1,6 0-1,5 3-3,12 5-5,8 0-14,13 4-24,7-3-29,15-4-2,6-6-6,15 2-3,-4-10 2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DAFE98-BA19-456C-A261-68986EC2F08C}" emma:medium="tactile" emma:mode="ink">
          <msink:context xmlns:msink="http://schemas.microsoft.com/ink/2010/main" type="inkDrawing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2:00:20.340"/>
    </inkml:context>
    <inkml:brush xml:id="br0">
      <inkml:brushProperty name="width" value="0.03969" units="cm"/>
      <inkml:brushProperty name="height" value="0.07938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2440 108 24,'-7'-15'53,"7"1"4,-9 0-4,5-27-27,-3 30-10,-6 1-5,0 6-6,-8 2-3,-3 2-3,-7 0 0,-6 8 0,-9 1-1,-2 1 1,-10 6 0,-5 0 1,-8 3 0,-2 1 2,-4-1 2,-1-3 1,-5 6 1,-3 0 1,1 1 0,1-2 1,-3 2-1,0-1-1,0 10 1,2-4-4,-2 6 0,6 5-1,0 3 1,1 3-1,-2 4 1,8 3 0,1 0 1,3 4 1,2-3 1,6-3 0,6 2 0,5-1-2,5 1-1,2 3 0,11-3-1,3 6 1,6-2-2,3 3 0,13-3 0,-1 5 1,9-4 1,2-8-1,11 8 0,10-2-1,2-2 0,11 3 1,2-5 0,11 0 0,4-2 2,9 4-2,5-6 0,1-2 0,10-1 0,4-5-1,5 2 1,25 6 0,10 1 1,11-3 0,2-6 1,4-2 0,10-1 1,2 3 0,11-13-1,-22-12 1,3-2-1,1-2 0,5-2 0,-2-7-1,0-2-1,0-4 0,1-3-1,-2-2-1,1-7-1,-3-1 1,-6-2-2,0-2 2,0 2 0,-12 1 0,-2-5 0,1 1 0,-15 4 0,-3-3 1,-6-1-1,-7-1 1,-12-4-1,1-6 1,-13 3 1,-5-6-2,-9-4 1,-2-4 0,-7-3 0,-4 3 1,-5-5-2,-7-1 0,-6-1-1,-6 1-3,-5 1-1,-8 1-1,-4 1 0,-2 0-1,-13 1 1,-2-1 0,-7-3 2,-5 3 2,-2-3 1,-11 1 1,-2-1 1,-9 0 1,-1 2 1,-3 0 1,-3-4 0,-5 1 1,-1 2-1,-6-3 0,1-1 0,-4-3 1,-3 2-2,-4 1-1,-5 5 0,-6 1 0,-6 5-1,-4 0 0,-7 5 0,-5 4-2,-4 2 1,-6 0-1,-1 1 1,-7 1 0,-2 3 1,-2 1-1,-3 5 0,0 2 0,-4 2 1,3 6-3,-2 8-4,2 1-9,0 2-19,2 11-38,0 6-3,-3 4-5,-4 3-3,3 4 3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2:00:57.562"/>
    </inkml:context>
    <inkml:brush xml:id="br0">
      <inkml:brushProperty name="width" value="0.05292" units="cm"/>
      <inkml:brushProperty name="height" value="0.1058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3195 150 24,'5'-23'58,"-2"5"1,-3-4 0,-1 3-3,-5 1-40,-4 8-2,-3 0-4,-3 3-4,-7 4-4,1-1-1,-8 4 0,-1 0-1,-5 1 0,-2 2 0,-9 4 0,-1-1 1,-2 2 0,-8-1-1,0-1 0,-6-1 1,-5 1 0,3 3-1,-2-2 1,-2 3 0,0 1-1,-1 1 1,2 6 0,2 4 0,-3-2-1,-4 3 0,1-1 0,5 3 0,-7-2 1,-1 4-1,2-5 0,-5 3 0,1 1 1,-3 2-1,1-5 1,-3 7-1,6 0 1,-3-3 2,5 3-1,5-4 1,3 7 1,2-7 0,3 7-1,3-5 1,5 2-1,0-1-1,3 0 0,-3 2-2,12-4 1,-4 6-1,5-4 0,2 2 0,2-4 0,4 5 0,-2-3 1,5 3-1,0 3 1,6-3-1,4 5 1,5-3 0,-1 5-1,8-3 1,4 10-1,3-10 0,1 4 0,1-2 1,5-2-2,5-1 1,5-6 0,2 3 0,5-6 1,2 2-2,6-4 2,-1 3-1,10 3 1,-3-3 0,-1 3-1,7-5 1,-2 2-1,4-4 0,-1 3 1,6-7-1,-7-1 0,8-2 0,3 0 1,-1-1-1,4 2 0,1-5 0,1 2 0,0 2 1,2-3-1,1-1 1,3 0 1,-3-3-2,2 1 1,3 2 1,3-5-1,1 1 0,1-1 0,1 0 0,-7-4 0,9 1 0,1-3 0,-1 1-1,1-2 0,5 1 1,-2-1-1,1 0 1,10 0-1,-4 0 1,1 0-1,3-1 1,1 1 0,-2-4 0,2 1 2,2-3 0,2 2-1,0 1 0,-3-1 0,2 1 0,-5 0 0,4 1-1,2 1 0,-2 0 0,0 1-1,-4-3 1,2 0-1,2 3 1,6-2-1,-4-2 0,-1-1 1,-2 1-1,-1 0 0,0-2 1,3-1-1,-6-3 0,1-1 1,-2 1-1,-3-1 0,3 0 1,-3 0-1,2 2 0,-1-1 1,3-3-1,-1 1 1,-2-1-1,0-1 0,0-3 1,-2 0-1,-5 0 1,-2-3-2,-2 1 1,-6-8 0,-6 4 0,-1 0 0,-6-1 0,0-4-1,-8 0 1,-7-2 0,1 1-1,-7 1 0,2-4 0,-3-3-1,-4-3 1,-3 2-1,-5-4 1,0 0 0,-10-4 1,-1-1 0,-9-3 0,-1 2 0,-6 0 1,-2-3 0,-6 3-1,-4-1 1,0 1-1,-5 1 0,0 0 1,-6 3-1,-2-2 1,-4-1-1,-4-1 1,-1-1 0,-7 5 0,-2 1 0,-5 0-1,-4 0 1,-3 2-1,-5 1 0,-6 8 0,-2 3 0,-2-1 0,-4 4 0,-6 3-1,-1 3 1,-4 4 0,-2 1-1,-6 0 1,3 2 0,-5 0 0,-5 4 0,-1 0 0,-2 4 1,-4 0-1,-3 1 0,-1 2 1,-7 0-1,0 4 1,-3 1 0,2 4 0,-1 1-1,-2 2 1,-2 5 0,4-1-2,-4 0-5,5 6-8,2-4-10,-1 1-8,11 4-35,-8-2-4,4 2-3,-6-6 0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2:01:28.41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3F762A8-591E-45CB-8B80-D649920F7DC0}" emma:medium="tactile" emma:mode="ink">
          <msink:context xmlns:msink="http://schemas.microsoft.com/ink/2010/main" type="writingRegion" rotatedBoundingBox="680,13880 20666,13906 20662,17436 676,17411"/>
        </emma:interpretation>
      </emma:emma>
    </inkml:annotationXML>
    <inkml:traceGroup>
      <inkml:annotationXML>
        <emma:emma xmlns:emma="http://www.w3.org/2003/04/emma" version="1.0">
          <emma:interpretation id="{C27F2F36-9A54-4D8F-9A2F-985DB9161E92}" emma:medium="tactile" emma:mode="ink">
            <msink:context xmlns:msink="http://schemas.microsoft.com/ink/2010/main" type="paragraph" rotatedBoundingBox="660,13921 5897,13699 5931,14502 694,147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016287-3CAD-4DEA-8CC5-7AEF8F94921E}" emma:medium="tactile" emma:mode="ink">
              <msink:context xmlns:msink="http://schemas.microsoft.com/ink/2010/main" type="line" rotatedBoundingBox="660,13921 5897,13699 5931,14502 694,14723"/>
            </emma:interpretation>
          </emma:emma>
        </inkml:annotationXML>
        <inkml:traceGroup>
          <inkml:annotationXML>
            <emma:emma xmlns:emma="http://www.w3.org/2003/04/emma" version="1.0">
              <emma:interpretation id="{36787B90-DB0E-40EC-8938-88EE6C1C4672}" emma:medium="tactile" emma:mode="ink">
                <msink:context xmlns:msink="http://schemas.microsoft.com/ink/2010/main" type="inkWord" rotatedBoundingBox="638,14693 708,14130 1047,14172 977,14735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-790 5571 7,'-8'-7'44,"8"7"3,-11-10 4,11 10-28,-4-11-1,4 11-2,-3-11-1,3 11 0,-3-12-2,3 12-2,-1-13-3,1 13-3,-3-10-2,3 10-2,-8-10-1,0 7-2,-1 2-1,-6 1-2,0 0 1,-8 2-1,3 5 0,-6 2-1,4 3 1,-7 3-1,4-2 1,-1 6-1,4 0 0,0 1 0,4-2 0,2 4-1,3-3 1,8 3 1,5-5-1,1 3 1,11-5 0,6 1 1,4-2 0,7 1 0,0-2 1,7 0-1,-7-1 0,4 2 0,-8-1 1,0 0 0,-3-1 0,-7 2 4,-4-1 4,-7 1 3,-3-1 0,-1 4 2,-5 1 2,-7-4 0,-2 5-1,-8-7-3,4 4-3,-4-9-2,2 4-2,-3-11 0,5 0-3,2 0-1,-1-4-3,5-3-4,1-7-6,1 5-6,2-4-9,8 13-7,-7-19-9,7 19-31,0-11-1,0 11 2,4-9 6</inkml:trace>
        </inkml:traceGroup>
        <inkml:traceGroup>
          <inkml:annotationXML>
            <emma:emma xmlns:emma="http://www.w3.org/2003/04/emma" version="1.0">
              <emma:interpretation id="{4488BC03-1163-4D13-8ABD-4359239AB3A6}" emma:medium="tactile" emma:mode="ink">
                <msink:context xmlns:msink="http://schemas.microsoft.com/ink/2010/main" type="inkWord" rotatedBoundingBox="1189,14359 1434,14347 1443,14527 1198,14540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.</emma:literal>
                </emma:interpretation>
                <emma:interpretation id="interp7" emma:lang="ko-KR" emma:confidence="0">
                  <emma:literal>0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74.4006">-605 5677 36,'0'0'44,"-2"10"3,-3 1 0,-2 6-31,2 3-3,2 5-1,1-1 4,2-1 3,7-2 1,10-6 0,5-6-2,5-7-1,5-2-4,1-11 2,-1-2 2,-3-10-3,-6 4-4,-8-5-3,-10 5-1,-7-2-2,-13 5-1,-6 3-8,-8 6-13,-5 6-19,2 1-30,-5 4-5,8 0-2,4-2-3</inkml:trace>
        </inkml:traceGroup>
        <inkml:traceGroup>
          <inkml:annotationXML>
            <emma:emma xmlns:emma="http://www.w3.org/2003/04/emma" version="1.0">
              <emma:interpretation id="{5D2AB67E-6046-44F9-A0CE-EFB7D40FAB6F}" emma:medium="tactile" emma:mode="ink">
                <msink:context xmlns:msink="http://schemas.microsoft.com/ink/2010/main" type="inkWord" rotatedBoundingBox="1620,13875 1777,14547 1745,14554 1588,13882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733.2013">-229 5233 37,'-1'-16'46,"1"16"1,-3-16 2,3 16-26,7 6 0,1 16-1,3 8 1,4 11 2,2 10-1,-3 7 2,2 6-3,-5 1-5,4 1-5,-6-8-3,2-5-2,-6-9-3,-1-10-1,-1-6 0,0-10 0,1-2 0,-4-6-2,3-2-4,-3-8-5,0 0-22,0 0-41,0 0-2,11-11-4,-10-9-6,6 1 2</inkml:trace>
        </inkml:traceGroup>
        <inkml:traceGroup>
          <inkml:annotationXML>
            <emma:emma xmlns:emma="http://www.w3.org/2003/04/emma" version="1.0">
              <emma:interpretation id="{FA30504F-A9BB-410B-B94D-15163AA1EC1E}" emma:medium="tactile" emma:mode="ink">
                <msink:context xmlns:msink="http://schemas.microsoft.com/ink/2010/main" type="inkWord" rotatedBoundingBox="1818,14401 1914,14025 2085,14069 1989,14445"/>
              </emma:interpretation>
              <emma:one-of disjunction-type="recognition" id="oneOf3">
                <emma:interpretation id="interp15" emma:lang="ko-KR" emma:confidence="0">
                  <emma:literal>v</emma:literal>
                </emma:interpretation>
                <emma:interpretation id="interp16" emma:lang="ko-KR" emma:confidence="0">
                  <emma:literal>ⅴ</emma:literal>
                </emma:interpretation>
                <emma:interpretation id="interp17" emma:lang="ko-KR" emma:confidence="0">
                  <emma:literal>V</emma:literal>
                </emma:interpretation>
                <emma:interpretation id="interp18" emma:lang="ko-KR" emma:confidence="0">
                  <emma:literal>Ⅴ</emma:literal>
                </emma:interpretation>
                <emma:interpretation id="interp1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1092.0019">43 5526 1,'0'0'44,"9"4"2,-2 5 5,0 4 3,-2 6-36,2 4 1,3 4 1,-2 0 1,2-2 5,0-1-2,-2-3-3,3-4-1,-4-4-1,0-4 0,-7-9 2,8 5-2,-8-5-2,0 0-2,11-10-2,-10-4-2,3-4-2,1-9-6,3-1-3,-3-6 0,1 0 0,1-3 0,-2-2 0,1 3 0,-2 6 0,-1 2-5,-1 10-12,-2-1-11,3 9-10,-3 10-11,0 0-30,10 3-5,-7 7-1,3 8 1</inkml:trace>
        </inkml:traceGroup>
        <inkml:traceGroup>
          <inkml:annotationXML>
            <emma:emma xmlns:emma="http://www.w3.org/2003/04/emma" version="1.0">
              <emma:interpretation id="{A9E52911-4C83-49F6-9C5F-F776456E4E51}" emma:medium="tactile" emma:mode="ink">
                <msink:context xmlns:msink="http://schemas.microsoft.com/ink/2010/main" type="inkWord" rotatedBoundingBox="2125,14456 2216,14071 2544,14148 2453,14533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ㄷ</emma:literal>
                </emma:interpretation>
                <emma:interpretation id="interp23" emma:lang="ko-KR" emma:confidence="0">
                  <emma:literal>c</emma:literal>
                </emma:interpretation>
                <emma:interpretation id="interp2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544.4027">340 5607 30,'0'0'40,"4"10"4,-4-10-1,0 0-34,0 0-1,13 10 6,-13-10 5,12 4 4,-1-4 0,4-1-1,5-8 0,3-1-4,0-4 0,5-6-5,-6-2-5,3 0-2,-7-4-1,-2 6-1,-10 1-2,-6 2-2,-3 5-1,-7 4-3,-6 8 3,-8 10 5,1 8 3,-5 6 4,2 8 1,0 5 1,5 5 3,-1-3 0,10 1-2,9-9-2,3 5-5,3-10 0,11-7-1,11-6-1,2-5 0,5-7-1,4 3-8,-2-4-18,-2-6-52,2 0-4,-10 1-4,-4 1-6,-20 4-5</inkml:trace>
        </inkml:traceGroup>
        <inkml:traceGroup>
          <inkml:annotationXML>
            <emma:emma xmlns:emma="http://www.w3.org/2003/04/emma" version="1.0">
              <emma:interpretation id="{45339A0A-3705-4FB2-A295-5D36C9C7D6A8}" emma:medium="tactile" emma:mode="ink">
                <msink:context xmlns:msink="http://schemas.microsoft.com/ink/2010/main" type="inkWord" rotatedBoundingBox="3134,13946 5903,13829 5931,14483 3162,14600"/>
              </emma:interpretation>
              <emma:one-of disjunction-type="recognition" id="oneOf5">
                <emma:interpretation id="interp25" emma:lang="ko-KR" emma:confidence="0">
                  <emma:literal>」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&amp;</emma:literal>
                </emma:interpretation>
                <emma:interpretation id="interp28" emma:lang="ko-KR" emma:confidence="0">
                  <emma:literal>.</emma:literal>
                </emma:interpretation>
                <emma:interpretation id="interp2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-1482.0026">3999 5807 6,'0'0'45,"0"-9"0,0 9 1,-1-52-26,1 52-9,4-14-3,-4 14-1,14-8 0,-14 8 1,17-11 1,-1 7-1,-7-1 1,4 1 0,-13 4 0,19-9 1,-19 9 1,11-7-1,-11 7-2,0 0 1,-7-6-1,-7 1-1,-1-2 0,-7-2-1,-4-4-6,-9-3 1,-6-1-1,-6 0 0,-8-1 1,-3 0 0,-11-1 0,-9 4-1,-2-3 1,-10 4 0,-3 1 0,-5 1 0,-4-2 0,-7-8 1,1 9 0,0-4 0,-4 5 0,3-4 1,-1 5 1,2-4 2,4 8 1,3 5 2,2-3 1,4 3 1,5 2 0,2 0-1,8-1-1,6 1-1,3 0-2,8 0-1,8 0-3,5 0 0,9-2-2,9-1-5,7 2-16,7-2-20,9-1-29,9 4-2,5-17-5,12 4-4,-3-10 5</inkml:trace>
        </inkml:traceGroup>
      </inkml:traceGroup>
    </inkml:traceGroup>
    <inkml:traceGroup>
      <inkml:annotationXML>
        <emma:emma xmlns:emma="http://www.w3.org/2003/04/emma" version="1.0">
          <emma:interpretation id="{74342AFC-1CB5-43D0-816B-4410F2557847}" emma:medium="tactile" emma:mode="ink">
            <msink:context xmlns:msink="http://schemas.microsoft.com/ink/2010/main" type="paragraph" rotatedBoundingBox="876,13901 20666,13926 20664,15652 874,156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1F178C-3E68-4191-90F4-8D16FC9BB9CC}" emma:medium="tactile" emma:mode="ink">
              <msink:context xmlns:msink="http://schemas.microsoft.com/ink/2010/main" type="line" rotatedBoundingBox="876,13901 20666,13926 20664,15652 874,15627"/>
            </emma:interpretation>
          </emma:emma>
        </inkml:annotationXML>
        <inkml:traceGroup>
          <inkml:annotationXML>
            <emma:emma xmlns:emma="http://www.w3.org/2003/04/emma" version="1.0">
              <emma:interpretation id="{49CF7E52-3524-4619-ACEA-104444E999E5}" emma:medium="tactile" emma:mode="ink">
                <msink:context xmlns:msink="http://schemas.microsoft.com/ink/2010/main" type="inkWord" rotatedBoundingBox="1039,14893 1322,15178 1079,15419 796,15133"/>
              </emma:interpretation>
              <emma:one-of disjunction-type="recognition" id="oneOf6">
                <emma:interpretation id="interp30" emma:lang="ko-KR" emma:confidence="0">
                  <emma:literal>u</emma:literal>
                </emma:interpretation>
                <emma:interpretation id="interp31" emma:lang="ko-KR" emma:confidence="0">
                  <emma:literal>U</emma:literal>
                </emma:interpretation>
                <emma:interpretation id="interp32" emma:lang="ko-KR" emma:confidence="0">
                  <emma:literal>v</emma:literal>
                </emma:interpretation>
                <emma:interpretation id="interp33" emma:lang="ko-KR" emma:confidence="0">
                  <emma:literal>V</emma:literal>
                </emma:interpretation>
                <emma:interpretation id="interp3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2730.0047">-914 6392 14,'-8'-6'47,"8"6"-1,-14-11-3,2 9-31,12 2-4,-2 13-2,2 0 0,2 12 2,3-2 0,10 11 6,0 3-1,5 1 4,3 1-2,1-7 1,-2 0 0,4-15-2,3 1 1,-7-14 2,4-4 0,-8-8 1,3-7 0,-5-5-2,1-7-2,-5-1-3,-5-2-2,-1-2-3,-6 1-2,0 0-2,0 2 0,-6 3-2,-1 2 0,-1 6-1,1 0-2,-1 5-7,-1 1-18,3 4-11,6 8-33,0 0-4,-5-9-4,5 9-4</inkml:trace>
        </inkml:traceGroup>
        <inkml:traceGroup>
          <inkml:annotationXML>
            <emma:emma xmlns:emma="http://www.w3.org/2003/04/emma" version="1.0">
              <emma:interpretation id="{8B0F0020-A52A-4F3E-A164-420788DEF4CF}" emma:medium="tactile" emma:mode="ink">
                <msink:context xmlns:msink="http://schemas.microsoft.com/ink/2010/main" type="inkWord" rotatedBoundingBox="1522,14941 1644,15323 1444,15387 1322,15004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,</emma:literal>
                </emma:interpretation>
                <emma:interpretation id="interp37" emma:lang="ko-KR" emma:confidence="0">
                  <emma:literal>S</emma:literal>
                </emma:interpretation>
                <emma:interpretation id="interp38" emma:lang="ko-KR" emma:confidence="0">
                  <emma:literal>;</emma:literal>
                </emma:interpretation>
                <emma:interpretation id="interp3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104.4055">-371 6282 32,'0'0'43,"0"10"0,-8-2 0,8-8-40,-24 16-1,9-4-1,-1 2 2,2-1-1,2 1 0,6-2 3,6 0 3,6-1 1,11 0-1,7-2 2,9 2-1,-3-1 0,7 0 1,-5 1 2,-2 4 4,-6 1 3,-12 3 1,-6 7 1,-10-3 0,-7 4 2,-13-5-2,4 5-4,-8-6-7,3-2-6,5-6-14,0-5-26,8-8-33,8-5-3,4-11-5,11-3-4,4-12 0</inkml:trace>
        </inkml:traceGroup>
        <inkml:traceGroup>
          <inkml:annotationXML>
            <emma:emma xmlns:emma="http://www.w3.org/2003/04/emma" version="1.0">
              <emma:interpretation id="{CA44698F-1794-45E2-A5BD-FA6658B55290}" emma:medium="tactile" emma:mode="ink">
                <msink:context xmlns:msink="http://schemas.microsoft.com/ink/2010/main" type="inkWord" rotatedBoundingBox="1857,14863 1921,15361 1877,15367 1813,14869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ⅰ</emma:literal>
                </emma:interpretation>
                <emma:interpretation id="interp42" emma:lang="ko-KR" emma:confidence="0">
                  <emma:literal>.</emma:literal>
                </emma:interpretation>
                <emma:interpretation id="interp43" emma:lang="ko-KR" emma:confidence="0">
                  <emma:literal>r</emma:literal>
                </emma:interpretation>
                <emma:interpretation id="interp4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338.4059">8 6337 16,'12'13'49,"1"5"7,-5 4 1,-2-28-16,-4 34-21,3 20 4,-3-8-1,1-1-1,-2-5-4,1-2-3,-2-8-4,0 2-3,1-11-2,-1 0-1,0-15-10,0 0-20,0 0-36,0-6-5,0-13-2,-1-6-5,-5-7 0</inkml:trace>
          <inkml:trace contextRef="#ctx0" brushRef="#br0" timeOffset="3510.0062">9 6252 57,'-4'-12'72,"0"0"-1,3 1-5,-2 1-5,3-2-43,0 12-8,0 0-7,0 0-11,8 9-13,-5-27-16,3 71-28,2-39-1,4 1-4,-1 0 2</inkml:trace>
        </inkml:traceGroup>
        <inkml:traceGroup>
          <inkml:annotationXML>
            <emma:emma xmlns:emma="http://www.w3.org/2003/04/emma" version="1.0">
              <emma:interpretation id="{A9673065-3703-473D-A30D-955331017125}" emma:medium="tactile" emma:mode="ink">
                <msink:context xmlns:msink="http://schemas.microsoft.com/ink/2010/main" type="inkWord" rotatedBoundingBox="2046,15068 2395,14843 2552,15088 2204,15312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』</emma:literal>
                </emma:interpretation>
                <emma:interpretation id="interp47" emma:lang="ko-KR" emma:confidence="0">
                  <emma:literal>.</emma:literal>
                </emma:interpretation>
                <emma:interpretation id="interp48" emma:lang="ko-KR" emma:confidence="0">
                  <emma:literal>w</emma:literal>
                </emma:interpretation>
                <emma:interpretation id="interp4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4149.6073">377 6287 6,'0'0'46,"-4"9"2,1 5 3,-5 2 3,3 8-37,2 2-3,-1 6 2,1-2 1,-1 5 0,3-10 1,-4-2 2,5-3-1,-1-7 0,1-3 0,0-10-1,0 0-1,0 0-2,-7-10-1,6-5-5,-3 0-4,1-6-5,-1-1-3,1-2 0,2 3-1,-1-1-1,2 5-1,0 2-1,0 4 0,0 11 1,13-4 0,-2 7 2,1 7-1,3 4 1,2 3 2,5 0 0,1 0 1,-1 0 2,4-2 1,-3-2 3,1-5 1,-4-5 1,-1-1 1,-4-2 1,-1-5 0,-3-7-1,-3-2-2,-4-7-1,-1-2-1,-3-7-2,0 1 0,-1-3 0,-3 2 0,-3 1 0,1 2-1,-1 3 0,2 4-4,2 5-15,0 5-13,3 10-16,0 0-28,0 0-4,4-3-6,-4 3-2</inkml:trace>
        </inkml:traceGroup>
        <inkml:traceGroup>
          <inkml:annotationXML>
            <emma:emma xmlns:emma="http://www.w3.org/2003/04/emma" version="1.0">
              <emma:interpretation id="{A9E24C94-3FB8-4419-93A3-B95642DF3442}" emma:medium="tactile" emma:mode="ink">
                <msink:context xmlns:msink="http://schemas.microsoft.com/ink/2010/main" type="inkWord" rotatedBoundingBox="2504,15589 2572,14820 3029,14861 2961,15629"/>
              </emma:interpretation>
              <emma:one-of disjunction-type="recognition" id="oneOf10">
                <emma:interpretation id="interp50" emma:lang="ko-KR" emma:confidence="0">
                  <emma:literal>,</emma:literal>
                </emma:interpretation>
                <emma:interpretation id="interp51" emma:lang="ko-KR" emma:confidence="0">
                  <emma:literal>g</emma:literal>
                </emma:interpretation>
                <emma:interpretation id="interp52" emma:lang="ko-KR" emma:confidence="0">
                  <emma:literal>9</emma:literal>
                </emma:interpretation>
                <emma:interpretation id="interp53" emma:lang="ko-KR" emma:confidence="0">
                  <emma:literal>s</emma:literal>
                </emma:interpretation>
                <emma:interpretation id="interp5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711.2082">958 6214 8,'0'-11'43,"0"-2"3,-7 1 3,1 3-34,6 9-3,-15-12 0,7 10-2,-5 2 0,1 0 4,-3 10-1,0 6 4,-5 6 0,4 2 1,-1 3 2,2 6 2,0-4-4,8 3-1,4-7-2,5-5-2,9-5-3,4-4-1,4-9-2,3-2-1,3-11-2,-3-4-2,3-1-3,-7-6-1,2-4-2,-9 3 0,3 0-1,-6 2 0,2 3 0,-3 2 0,3 7 0,3 9 2,-2 0 0,7 14 2,-2 4 2,4 8 2,-5 10 2,9 4 1,-10 3 1,-1 4 2,-3 3 1,-7 0-1,-5 0-1,-14-4 0,-9-2 0,-11-1-1,-5-7-1,-10-1-1,-3-6-10,-2-5-21,1-1-48,6-6-2,7-6-5,8-6-4,4-5-3</inkml:trace>
        </inkml:traceGroup>
        <inkml:traceGroup>
          <inkml:annotationXML>
            <emma:emma xmlns:emma="http://www.w3.org/2003/04/emma" version="1.0">
              <emma:interpretation id="{4F994DA2-C295-4A1F-AD49-B22658B9AC98}" emma:medium="tactile" emma:mode="ink">
                <msink:context xmlns:msink="http://schemas.microsoft.com/ink/2010/main" type="inkWord" rotatedBoundingBox="5120,14532 5970,14533 5969,15216 5119,15215"/>
              </emma:interpretation>
              <emma:one-of disjunction-type="recognition" id="oneOf11">
                <emma:interpretation id="interp55" emma:lang="ko-KR" emma:confidence="0">
                  <emma:literal>무</emma:literal>
                </emma:interpretation>
                <emma:interpretation id="interp56" emma:lang="ko-KR" emma:confidence="0">
                  <emma:literal>개</emma:literal>
                </emma:interpretation>
                <emma:interpretation id="interp57" emma:lang="ko-KR" emma:confidence="0">
                  <emma:literal>B</emma:literal>
                </emma:interpretation>
                <emma:interpretation id="interp58" emma:lang="ko-KR" emma:confidence="0">
                  <emma:literal>쿠</emma:literal>
                </emma:interpretation>
                <emma:interpretation id="interp59" emma:lang="ko-KR" emma:confidence="0">
                  <emma:literal>떠</emma:literal>
                </emma:interpretation>
              </emma:one-of>
            </emma:emma>
          </inkml:annotationXML>
          <inkml:trace contextRef="#ctx0" brushRef="#br1" timeOffset="-185047.525">3408 6260 24,'-32'14'61,"3"-4"4,6-2 0,5-3 2,7-1-37,11-4-4,5 5-4,20-5 1,10 0-4,6 0-2,13-2-2,6-1-3,8-1-4,-1-1-2,1 0-2,-5 1 0,-6 4-2,-9-1-1,-11 0 0,-7 1-3,-10 0-4,-8 2-8,-12-2-19,0 0-41,-7 2-2,-5-3-4,-1-5-6,-4-10 3</inkml:trace>
          <inkml:trace contextRef="#ctx0" brushRef="#br1" timeOffset="-185343.9253">3337 6118 75,'0'0'80,"-13"0"-2,13 0-3,-15-6-3,15 6-41,0 0-10,-3-6-10,3 6-4,16-8-2,2 5-1,10 1 0,5-2 0,8 1-1,6 1 1,5 0-1,-1 1-1,2 1-1,-2 0 1,-7 0-2,-6 0 0,-4 4-1,-7-2-3,-6 4-4,-7-1-7,-6 3-14,-8-8-18,1 13-29,-1-13-3,-8 9-3,0-6-2</inkml:trace>
          <inkml:trace contextRef="#ctx0" brushRef="#br1" timeOffset="-184610.7242">3688 5898 37,'-11'-8'71,"-1"-3"2,3 1 2,-1 1-2,10 9-40,-12-8-3,12 8-10,0 0-4,0 0-5,0 0-4,0 5-3,0-5-1,15 13 0,1-2 2,7-1-1,7 2 1,3-3-1,7 1 0,4 2-1,0 0-1,0 4 0,-4 1-1,1 1-1,-5 6 1,-3 0-1,-5 4-1,-6 3 1,-5 3 1,-12 2 1,-5 3-1,-8 1 2,-14 3-1,-10-2 1,-1 1 0,-3-2-2,-4-8-7,7-1-25,6-5-45,-1-10-4,10-5-2,2-11-7,16 0-3</inkml:trace>
        </inkml:traceGroup>
        <inkml:traceGroup>
          <inkml:annotationXML>
            <emma:emma xmlns:emma="http://www.w3.org/2003/04/emma" version="1.0">
              <emma:interpretation id="{4A0C6B38-2839-44BB-977D-BF274D296021}" emma:medium="tactile" emma:mode="ink">
                <msink:context xmlns:msink="http://schemas.microsoft.com/ink/2010/main" type="inkWord" rotatedBoundingBox="6540,14382 8399,13915 8675,15012 6816,15479"/>
              </emma:interpretation>
              <emma:one-of disjunction-type="recognition" id="oneOf12">
                <emma:interpretation id="interp60" emma:lang="ko-KR" emma:confidence="0">
                  <emma:literal>奴</emma:literal>
                </emma:interpretation>
                <emma:interpretation id="interp61" emma:lang="ko-KR" emma:confidence="0">
                  <emma:literal>如</emma:literal>
                </emma:interpretation>
                <emma:interpretation id="interp62" emma:lang="ko-KR" emma:confidence="0">
                  <emma:literal>妙</emma:literal>
                </emma:interpretation>
                <emma:interpretation id="interp63" emma:lang="ko-KR" emma:confidence="0">
                  <emma:literal>ⅲ</emma:literal>
                </emma:interpretation>
                <emma:interpretation id="interp64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-176529.91">6216 6018 4,'-9'-4'71,"-1"3"2,10 1 3,-12 0 1,12 0-1,2 11-40,14 5-9,3 5-6,7 8-2,2-1-1,7 10-5,1-3-13,3 2 0,-3-6 0,-1 0 0,-1-5 0,-6-6 0,-1-2 0,-5-6 0,-3-5 0,-2 0 0,-6-2 0,-3-1-12,-8-4-33,-33 1-36,33-1-2,-3-6-4,-1-5-3,-4-5 0</inkml:trace>
          <inkml:trace contextRef="#ctx0" brushRef="#br2" timeOffset="-176779.5105">6416 5948 23,'21'-17'60,"-1"-3"5,-2 4 1,-2-3 1,-7 6-39,5 7-3,-14 6-1,14 0 3,-14 15-2,-10 11-2,-6 11-3,-8 10-2,-2 7 0,-6 7-3,2 2-8,-6-2-7,4-4 0,1-9 0,6-7 0,6-11 0,3-10 0,7-6 0,9-14 0,-11 3 0,11-3-2,1-18-53,5-8-27,1-3-2,-3-13-4,4 1-8,-5-12 3</inkml:trace>
          <inkml:trace contextRef="#ctx0" brushRef="#br2" timeOffset="-178323.9132">4936 5935 23,'-7'-19'51,"4"10"5,1-6 3,0-40-18,2 43-16,0 12-5,-1-11-2,1 11 0,0 0 3,1 14 1,3 9-1,2 13-2,-3 12-2,4 10 2,-2 13 2,1 3-3,-4 5-5,1-4-4,-2-1-4,2-11-1,1-5-1,-1-10-1,3-9 0,-4-7-1,3-7 2,-1-7-3,-2-4 0,1-5 0,-3-9 0,2 10 0,-2-10 0,0 0 0,0 0 0,-6-1 0,6 1 0,-10-13 0,1 0 0,0-5 0,-2-3 0,3-3 0,0-6 0,2-1 0,1-5 0,1 1 0,4-1 0,0-3 0,0 0 0,1-3 0,3-1 0,0-4 0,2-2-3,2-5 1,5-2 1,2-2 0,4-1 0,6-3 1,2 0 0,4 5-1,2 4 1,3 8 0,-3 3 0,3 12 0,2 11 1,-2 11 0,-2 8 1,1 17 0,-8 13 1,-6 10-3,-4 10 0,-15 8 0,-4 4 0,-15-1 0,-8-1 0,-8-5 0,-3-3 0,-4-11 0,0-9 0,2-7 0,5-8 0,0-7 0,4-4 0,5-6 0,6 0 0,7 0 0,11 0 0,0 0 0,0 0 0,9 0 0,10 9 0,6 6 0,8 6 0,4 3 0,6 5 0,2 3 0,5 3 0,-2-3 0,-1 1 0,-2-3 0,-3-4 0,-9-5 0,-8-4 0,-2-3 0,-6-6 0,-5 0 0,-12-8 0,-26 0-73,62-2-14,-36-9 0,-4-6-6,-10-10-5</inkml:trace>
          <inkml:trace contextRef="#ctx0" brushRef="#br2" timeOffset="-176030.7092">6138 5740 57,'-11'-3'76,"-2"1"0,2-2 0,-1 1-3,12 3-36,-15-9-7,15 9-8,0 0-5,-10-8-4,10 8-3,0 0-2,6-11-4,3 3 0,2-4-1,6-2-2,1-4 0,2-3 0,4-6 1,1 0-2,-1-3 0,1-1 0,-1 3 0,-2 3 0,0 1 0,-3 6 0,0 2 0,-2 14 0,-2 2 0,3 6 0,-1 10 0,0 7 0,4 4 0,-2 4 0,5 3 0,-2-5 0,0 3 0,-1-8 0,-1-3 0,-2-6 0,-1-3 0,-1-3 0,-1-4-66,-5-5-18,1 0 0,-5-10-7,-1-2-7</inkml:trace>
        </inkml:traceGroup>
        <inkml:traceGroup>
          <inkml:annotationXML>
            <emma:emma xmlns:emma="http://www.w3.org/2003/04/emma" version="1.0">
              <emma:interpretation id="{0C8F8870-5946-4469-8F4F-F6792100A617}" emma:medium="tactile" emma:mode="ink">
                <msink:context xmlns:msink="http://schemas.microsoft.com/ink/2010/main" type="inkWord" rotatedBoundingBox="9134,14657 9505,14658 9504,14898 9133,14897"/>
              </emma:interpretation>
              <emma:one-of disjunction-type="recognition" id="oneOf13">
                <emma:interpretation id="interp65" emma:lang="ko-KR" emma:confidence="0">
                  <emma:literal>=</emma:literal>
                </emma:interpretation>
                <emma:interpretation id="interp66" emma:lang="ko-KR" emma:confidence="0">
                  <emma:literal>二</emma:literal>
                </emma:interpretation>
                <emma:interpretation id="interp67" emma:lang="ko-KR" emma:confidence="0">
                  <emma:literal>z</emma:literal>
                </emma:interpretation>
                <emma:interpretation id="interp68" emma:lang="ko-KR" emma:confidence="0">
                  <emma:literal>그</emma:literal>
                </emma:interpretation>
                <emma:interpretation id="interp69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-175313.1079">7309 6018 12,'0'0'65,"4"-17"8,-4 17 2,0-14 0,0 14-31,0-10-8,0 10-5,0 0-6,0 0-4,0 0-4,17 5-4,-5-3-4,6-1 0,3 2-3,4-2-6,2 0 0,2-1 0,-1 0 0,1 0 0,-5 0 0,0 0 0,-6 0 0,-2-2 0,-5-1 0,-2 3 0,-9 0-12,0 0-35,0 0-33,-3 6-4,-7 1-4,-9 1-3,-3 7 0</inkml:trace>
          <inkml:trace contextRef="#ctx0" brushRef="#br2" timeOffset="-175125.9076">7367 6134 5,'-18'15'72,"4"0"9,7-3 1,7-12-3,-1 14 1,8-10-46,11 2-8,8 1-2,2-4-6,10 1-8,-2-4-10,4 2 0,-3-2 0,-2 0 0,-9 0 0,-6 0-26,22 1-54,-42-1-1,0 0-4,-6-3-6,-2-2-5</inkml:trace>
        </inkml:traceGroup>
        <inkml:traceGroup>
          <inkml:annotationXML>
            <emma:emma xmlns:emma="http://www.w3.org/2003/04/emma" version="1.0">
              <emma:interpretation id="{E5017D6A-1AAB-4498-8F48-67444FEA7239}" emma:medium="tactile" emma:mode="ink">
                <msink:context xmlns:msink="http://schemas.microsoft.com/ink/2010/main" type="inkWord" rotatedBoundingBox="10107,13912 11694,13914 11692,14986 10105,14984"/>
              </emma:interpretation>
              <emma:one-of disjunction-type="recognition" id="oneOf14">
                <emma:interpretation id="interp70" emma:lang="ko-KR" emma:confidence="0">
                  <emma:literal>Q</emma:literal>
                </emma:interpretation>
                <emma:interpretation id="interp71" emma:lang="ko-KR" emma:confidence="0">
                  <emma:literal>¢</emma:literal>
                </emma:interpretation>
                <emma:interpretation id="interp72" emma:lang="ko-KR" emma:confidence="0">
                  <emma:literal>〇</emma:literal>
                </emma:interpretation>
                <emma:interpretation id="interp73" emma:lang="ko-KR" emma:confidence="0">
                  <emma:literal>E</emma:literal>
                </emma:interpretation>
                <emma:interpretation id="interp74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-172832.7035">8525 6001 58,'-2'20'77,"2"-2"1,2 0 1,6-1-3,4-8-24,6 11-29,7 1-1,5 1-1,6 5-6,1-3-5,1 1-10,0-5 0,1-1 0,-6-4 0,-4-3 0,-7-3 0,-4-2 0,-7-7 0,-2 0-41,-9 0-38,6-20-4,-5 2-3,-3-10-5,0-9-3</inkml:trace>
          <inkml:trace contextRef="#ctx0" brushRef="#br2" timeOffset="-173082.3039">8468 5736 16,'11'-12'46,"2"-3"3,-4-1 2,2-1-27,-1 1 0,-3-1-2,1 1-1,-5-1-1,-2 2 0,-1 2 1,0 0-2,-1 0-3,-5 4-4,-3 3-1,-2 4-3,-2 2 1,-3 6-1,-4 9 3,-2 9 1,-4 9 3,-1 13 1,0 11 2,1 7-1,3 9-2,3 4-5,9 0-10,9-4 0,3-9 0,17-8 0,11-14 0,9-12 0,15-15 0,6-11 0,7-8 0,-1-14 0,3-7 0,-6-2 0,-6-9 0,-10-1 0,-13-1 0,-15-2 0,-10 1 0,-8-3 0,-14-1 0,-8-1 0,-11 1 0,1 0 0,-8 0 0,4 5 0,2 3 0,0 3 0,6 8 0,3 1 0,9 9 0,0 1 0,8 9 0,8 4-35,-11-41-31,11 48-19,-1 4-4,1 6-1,-2-1-2</inkml:trace>
        </inkml:traceGroup>
        <inkml:traceGroup>
          <inkml:annotationXML>
            <emma:emma xmlns:emma="http://www.w3.org/2003/04/emma" version="1.0">
              <emma:interpretation id="{6A8381AE-BA9F-4962-BCC4-05070F7E431B}" emma:medium="tactile" emma:mode="ink">
                <msink:context xmlns:msink="http://schemas.microsoft.com/ink/2010/main" type="inkWord" rotatedBoundingBox="10592,14100 10830,13706 11194,13926 10956,14320"/>
              </emma:interpretation>
              <emma:one-of disjunction-type="recognition" id="oneOf15">
                <emma:interpretation id="interp75" emma:lang="ko-KR" emma:confidence="0">
                  <emma:literal>「</emma:literal>
                </emma:interpretation>
                <emma:interpretation id="interp76" emma:lang="ko-KR" emma:confidence="0">
                  <emma:literal>T</emma:literal>
                </emma:interpretation>
                <emma:interpretation id="interp77" emma:lang="ko-KR" emma:confidence="0">
                  <emma:literal>ㅜ</emma:literal>
                </emma:interpretation>
                <emma:interpretation id="interp78" emma:lang="ko-KR" emma:confidence="0">
                  <emma:literal>+</emma:literal>
                </emma:interpretation>
                <emma:interpretation id="interp79" emma:lang="ko-KR" emma:confidence="0">
                  <emma:literal>卞</emma:literal>
                </emma:interpretation>
              </emma:one-of>
            </emma:emma>
          </inkml:annotationXML>
          <inkml:trace contextRef="#ctx0" brushRef="#br2" timeOffset="-172115.1023">8905 5303 35,'-18'-11'67,"7"6"9,-1-3-1,12 8-3,0 0-38,-5-11 1,12 11-5,10 0-6,10 0-6,9-2-6,8-1-2,5 3-1,6-5-1,1 1-2,1 0-6,-9 0 0,-8 0 0,-7 4 0,-12-3 0,-8 5-26,-8 7-50,-5-9-3,-11 18-2,-6-10-7,3 3-3</inkml:trace>
          <inkml:trace contextRef="#ctx0" brushRef="#br2" timeOffset="-172395.9028">9108 5259 61,'0'0'75,"-2"-13"3,2 13-5,-4-13-4,4 13-36,0 0-3,-6 19-7,2 2-4,4 10-6,-2 4-3,2 8 0,0-1 1,0 2-5,2-5-6,4-4 0,-2-4 0,2-9 0,-1-7 0,-1-4 0,-4-11 0,6 14 0,-6-14-4,0 0-34,5-8-40,-5-3-4,0-1-4,-1-5-3,-1 0-4</inkml:trace>
        </inkml:traceGroup>
        <inkml:traceGroup>
          <inkml:annotationXML>
            <emma:emma xmlns:emma="http://www.w3.org/2003/04/emma" version="1.0">
              <emma:interpretation id="{D9B897CE-973B-4EF2-87A7-8EE2E34E53D5}" emma:medium="tactile" emma:mode="ink">
                <msink:context xmlns:msink="http://schemas.microsoft.com/ink/2010/main" type="inkWord" rotatedBoundingBox="11594,14147 11724,14819 11246,14912 11116,14239"/>
              </emma:interpretation>
              <emma:one-of disjunction-type="recognition" id="oneOf16">
                <emma:interpretation id="interp80" emma:lang="ko-KR" emma:confidence="0">
                  <emma:literal>b</emma:literal>
                </emma:interpretation>
                <emma:interpretation id="interp81" emma:lang="ko-KR" emma:confidence="0">
                  <emma:literal>3</emma:literal>
                </emma:interpretation>
                <emma:interpretation id="interp82" emma:lang="ko-KR" emma:confidence="0">
                  <emma:literal>능</emma:literal>
                </emma:interpretation>
                <emma:interpretation id="interp83" emma:lang="ko-KR" emma:confidence="0">
                  <emma:literal>5</emma:literal>
                </emma:interpretation>
                <emma:interpretation id="interp84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-170539.4993">9453 5589 33,'0'-21'56,"-1"2"5,1 7-2,0 3-26,0 9 3,6 7-3,-4 12 2,2 13-2,-1 9-1,5 8-5,-5 8 2,5 5-6,-3 2-6,0-5-13,2-4-4,-1-7 0,0-10 0,0-7 0,-1-10 0,0-6 0,-5-15 0,5 12 0,-5-12 0,6-6 0,-4-11 0,5-5 0,2-9 0,3-2 0,2-3 0,5-3 0,4 6 0,5 2 0,4 11 0,-1 11 0,1 9 0,4 5 0,-7 11 0,-4 10 0,-7 7 0,-9 3 0,-9 2 0,-7-2 0,-16-1 0,-12-5 0,-7-2 0,-7-4 0,-3-8 0,0-5 0,2-2 0,6-6 0,8-3 0,6 0 0,12 0 0,4-4-76,14-6-8,0 10-3,13-17-6,5 8-4</inkml:trace>
        </inkml:traceGroup>
        <inkml:traceGroup>
          <inkml:annotationXML>
            <emma:emma xmlns:emma="http://www.w3.org/2003/04/emma" version="1.0">
              <emma:interpretation id="{4725F76C-5479-43A6-AFB3-322A304B1C15}" emma:medium="tactile" emma:mode="ink">
                <msink:context xmlns:msink="http://schemas.microsoft.com/ink/2010/main" type="inkWord" rotatedBoundingBox="12911,14180 13838,14471 13611,15194 12685,14904"/>
              </emma:interpretation>
              <emma:one-of disjunction-type="recognition" id="oneOf17">
                <emma:interpretation id="interp85" emma:lang="ko-KR" emma:confidence="0">
                  <emma:literal>우</emma:literal>
                </emma:interpretation>
                <emma:interpretation id="interp86" emma:lang="ko-KR" emma:confidence="0">
                  <emma:literal>무</emma:literal>
                </emma:interpretation>
                <emma:interpretation id="interp87" emma:lang="ko-KR" emma:confidence="0">
                  <emma:literal>B</emma:literal>
                </emma:interpretation>
                <emma:interpretation id="interp88" emma:lang="ko-KR" emma:confidence="0">
                  <emma:literal>틱</emma:literal>
                </emma:interpretation>
                <emma:interpretation id="interp89" emma:lang="ko-KR" emma:confidence="0">
                  <emma:literal>ㅕ</emma:literal>
                </emma:interpretation>
              </emma:one-of>
            </emma:emma>
          </inkml:annotationXML>
          <inkml:trace contextRef="#ctx0" brushRef="#br1" timeOffset="-162926.6861">11004 5902 36,'-10'-9'64,"-1"3"6,6-2 1,5 8-26,-7-9-12,7 9-1,0 0-4,0 0-3,9-2-6,9 2-4,3 0-4,13 0 0,8 1-1,11 2 0,7-2-3,7-1-2,5 0-2,2 0 0,-2-1-2,-6-2 0,-5 2 0,-10-1-1,-13-1 1,-7 2-1,-11 1-1,-7 1-3,-13-1-4,1 10-12,-8-7-13,-12 4-15,1 4-30,-11-1-3,2 0-4,-12-2-1</inkml:trace>
          <inkml:trace contextRef="#ctx0" brushRef="#br1" timeOffset="-162177.8844">11464 5697 43,'-18'-18'71,"-3"0"2,1-1 0,-1 4-1,2-2-36,1 5-3,5 1-7,0 1-5,4 6-4,9 4-4,-8-5-4,8 5-2,0 0-3,0 0-2,0 0-1,-4 5-1,4-5 1,4 11 0,6-1 0,6 1 1,5 0 0,5 1-1,6 2 1,8 1-2,3-1 0,6 0 0,5 1 0,1 0 0,4 3 0,-1 3 0,-4 1 0,-9 6 0,-6 6 0,-10 11 0,-17 6 0,-12 6 0,-15 6 0,-15 0 0,-10 1 0,-7 1 0,-4-3 0,0-15 0,10-12-41,2-1-38,9-16-3,15-9-4,6-12-4,12-17-5</inkml:trace>
          <inkml:trace contextRef="#ctx0" brushRef="#br1" timeOffset="-162630.2856">11154 6045 4,'-46'6'74,"2"0"4,9-1-3,6-1-2,8-2-2,21-2-41,0 0-9,4 11-6,26-7-5,9 2-1,17 0 0,7 0-1,8-3 0,5-3-3,5 0 0,-6 0-1,-6 2 0,-9-2-1,-9 0-1,-9-2-1,-12 4-1,-12-4-3,-3 2-4,-15 0-5,8-1-14,-8 1-15,-8-5-37,8 5-2,-19-16-5,10 2-3,-6-5 5</inkml:trace>
        </inkml:traceGroup>
        <inkml:traceGroup>
          <inkml:annotationXML>
            <emma:emma xmlns:emma="http://www.w3.org/2003/04/emma" version="1.0">
              <emma:interpretation id="{61C51190-2577-4E59-BE95-CBE60572C2DF}" emma:medium="tactile" emma:mode="ink">
                <msink:context xmlns:msink="http://schemas.microsoft.com/ink/2010/main" type="inkWord" rotatedBoundingBox="15689,14304 16021,15577 15401,15738 15069,14466"/>
              </emma:interpretation>
              <emma:one-of disjunction-type="recognition" id="oneOf18">
                <emma:interpretation id="interp90" emma:lang="ko-KR" emma:confidence="0">
                  <emma:literal>가</emma:literal>
                </emma:interpretation>
                <emma:interpretation id="interp91" emma:lang="ko-KR" emma:confidence="0">
                  <emma:literal>×</emma:literal>
                </emma:interpretation>
                <emma:interpretation id="interp92" emma:lang="ko-KR" emma:confidence="0">
                  <emma:literal>父</emma:literal>
                </emma:interpretation>
                <emma:interpretation id="interp93" emma:lang="ko-KR" emma:confidence="0">
                  <emma:literal>i</emma:literal>
                </emma:interpretation>
                <emma:interpretation id="interp94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-155173.4725">13382 6053 63,'-13'13'75,"3"-3"2,-3-4 0,4-1-4,9-5-38,-13 3-10,13-3-5,0 0-4,5-11-5,-1-2-4,8-7-2,-1-2-2,3-7-1,1-4-1,4-3 0,-1 0 0,0-2-1,0 7 1,-1 0-1,-1 5-1,2 4 1,-3 6 0,2 3 0,-2 4 0,1 5 1,0 2 0,4 5 2,0 7 0,2 6 0,0 2 0,3 2 2,1 2-5,1 1 0,-1-2 0,-1-1 0,-1-7 0,-1 1 0,-4-7-16,-1 2-62,0 1-3,-5-10-1,0 0-7,-6-6-6</inkml:trace>
          <inkml:trace contextRef="#ctx0" brushRef="#br3" timeOffset="-155766.2736">13577 6335 18,'-10'-24'65,"3"9"1,0 6 4,7 9 0,26 0-28,-19 10-3,7 13-4,4 12-9,5 5-1,6 16 1,3 0-4,4 7-15,2-2-7,5 1 0,-1-7 0,2-8 0,-2-7 0,0-11 0,-6-8 0,-5-8 0,-2-2 0,-5-9 0,-8-2 0,-2 0 0,-14 0-11,8-18-71,-8 7-2,-3-7-4,-6-1-4,-8-8-4</inkml:trace>
          <inkml:trace contextRef="#ctx0" brushRef="#br3" timeOffset="-156015.8739">13891 6173 12,'22'-23'47,"-1"1"7,-4 7 3,-1 34-27,-8-23-5,-8 4 7,0 0 1,0 21 3,-13 6-1,-7 14 1,-6 13-4,-7 11-1,-6 12-2,-4 3-7,3 7-22,-4-5 0,8-6 0,3-10 0,8-10 0,3-14 0,9-11 0,3-12 0,4-6 0,6-13 0,0 0 0,2-6 0,5-7-6,0-11-43,-3-6-34,7-3-2,-2-12-3,0-2-4,-4-9 0</inkml:trace>
        </inkml:traceGroup>
        <inkml:traceGroup>
          <inkml:annotationXML>
            <emma:emma xmlns:emma="http://www.w3.org/2003/04/emma" version="1.0">
              <emma:interpretation id="{D2BD2717-DAD5-4E02-B377-55FA0752D4EA}" emma:medium="tactile" emma:mode="ink">
                <msink:context xmlns:msink="http://schemas.microsoft.com/ink/2010/main" type="inkWord" rotatedBoundingBox="16319,15013 16866,15048 16851,15284 16304,15249"/>
              </emma:interpretation>
              <emma:one-of disjunction-type="recognition" id="oneOf19">
                <emma:interpretation id="interp95" emma:lang="ko-KR" emma:confidence="0">
                  <emma:literal>.</emma:literal>
                </emma:interpretation>
                <emma:interpretation id="interp96" emma:lang="ko-KR" emma:confidence="0">
                  <emma:literal>=</emma:literal>
                </emma:interpretation>
                <emma:interpretation id="interp97" emma:lang="ko-KR" emma:confidence="0">
                  <emma:literal>i</emma:literal>
                </emma:interpretation>
                <emma:interpretation id="interp98" emma:lang="ko-KR" emma:confidence="0">
                  <emma:literal>×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-154268.6709">14532 6507 49,'-20'17'77,"12"-6"0,5 2 1,6-5-2,11-2-36,13 3-11,9-6-1,10 1-7,7-4-6,1 0-3,4-7-3,-3 1-9,-5-1 0,-10-2-2,-6 5-34,12 4-42,-35-3-3,-11 3-3,0 0-6,3-11-5</inkml:trace>
          <inkml:trace contextRef="#ctx0" brushRef="#br3" timeOffset="-154471.4713">14515 6355 73,'0'0'79,"-12"0"0,12 0-5,-10-1-1,10 1-41,0 0-8,14 0-8,4 0-5,1 1-2,6-1-2,7 0 1,3 3-1,0-3-2,-1 0-1,-1 0 0,-1 0-2,-6 0-1,-1 0 0,-7 0-3,-3 0-2,-4-1-6,-1 1-12,-10 0-18,0 0-39,0 0-1,-4 4-5,-9 0-4,-10 2 4</inkml:trace>
        </inkml:traceGroup>
        <inkml:traceGroup>
          <inkml:annotationXML>
            <emma:emma xmlns:emma="http://www.w3.org/2003/04/emma" version="1.0">
              <emma:interpretation id="{523A2966-812C-4DAC-A9B1-DAF4D6F7923B}" emma:medium="tactile" emma:mode="ink">
                <msink:context xmlns:msink="http://schemas.microsoft.com/ink/2010/main" type="inkWord" rotatedBoundingBox="17090,15189 18106,14028 18786,14623 17771,15784"/>
              </emma:interpretation>
              <emma:one-of disjunction-type="recognition" id="oneOf20">
                <emma:interpretation id="interp100" emma:lang="ko-KR" emma:confidence="0">
                  <emma:literal>머</emma:literal>
                </emma:interpretation>
                <emma:interpretation id="interp101" emma:lang="ko-KR" emma:confidence="0">
                  <emma:literal>마</emma:literal>
                </emma:interpretation>
                <emma:interpretation id="interp102" emma:lang="ko-KR" emma:confidence="0">
                  <emma:literal>미</emma:literal>
                </emma:interpretation>
                <emma:interpretation id="interp103" emma:lang="ko-KR" emma:confidence="0">
                  <emma:literal>바</emma:literal>
                </emma:interpretation>
                <emma:interpretation id="interp104" emma:lang="ko-KR" emma:confidence="0">
                  <emma:literal>犬</emma:literal>
                </emma:interpretation>
              </emma:one-of>
            </emma:emma>
          </inkml:annotationXML>
          <inkml:trace contextRef="#ctx0" brushRef="#br3" timeOffset="-150259.4639">16071 5842 41,'0'0'76,"-21"-4"5,21 4 0,-12-7-4,12 7-34,0 0-8,0 0-8,0 0-7,0 0-7,4 0-5,10 5-1,4-3-5,5-1-2,7 1 0,4-1 0,3-1 0,0 0 0,2-4 0,-6 2 0,-4-1 0,-6 3 0,-4 0 0,-5 0 0,-4 0 0,-10 0 0,9 3 0,-9-3 0,0 0-45,0 0-36,10 7-3,-10-7-4,0 0-4,1-9 0</inkml:trace>
          <inkml:trace contextRef="#ctx0" brushRef="#br3" timeOffset="-149978.6634">16578 5659 32,'10'-11'68,"-3"1"3,-7 10 2,11-7 4,-11 7-35,7 23 0,-7 5-7,0 8-6,-3 8-4,-1 5-8,4 3-17,-3-3 0,2 0 0,1-9 0,0-6 0,1-7 0,3-8 0,-1-6 0,-2-3 0,-1-10 0,0 0-69,0 0-17,-1-4 0,1-6-7,-4-6-6</inkml:trace>
          <inkml:trace contextRef="#ctx0" brushRef="#br3" timeOffset="-150774.2648">15593 6187 39,'-2'-16'57,"2"0"8,-1-1 2,38 7-33,-37 1-7,0 9-3,0 0 1,0 0 2,10 14 2,-6 14-6,3 9-2,-3 12-3,2 10 4,-2 8-1,1 5-9,-5-1-12,3-1 0,-3-8 0,0-6 0,0-10 0,0-7 0,0-11 0,0-7 0,0-7 0,0-4 0,0-10 0,0 0 0,0 0 0,0 0 0,0 0 0,-6-14 0,4-3 0,-2 0 0,1-5 0,0-6 0,-2-5 0,-2-5 0,1 0 0,1-4 0,-1-4 0,2-4 0,-2 1 0,5-3 0,1 0 0,1-2 0,10 1 0,6 3 0,6 3 0,6 0 0,9 8 0,6 6 0,-2 10 0,5 12 0,-4 5 0,-4 10 0,-4 10 0,-6 9 0,-9 11 0,-12 4 0,-8 5 0,-10 0 0,-8 2 0,-11-6 0,-6 1 0,-3-5 0,-3-5 0,2-4 0,6-5 0,3-2 0,4-5 0,8 0 0,8 1 0,8 4 0,2 2 0,12 5 0,6 2 0,9 3 0,5 5 0,4-3 0,5 3 0,-1-4 0,0-1 0,-3-5 0,-2-5 0,-6 0 0,-3-7 0,-7-4 0,-5-1 0,-3-3 0,-11-6 0,0 0-84,0 0-1,1-11-3,-1-5-4,-2-14-5</inkml:trace>
        </inkml:traceGroup>
        <inkml:traceGroup>
          <inkml:annotationXML>
            <emma:emma xmlns:emma="http://www.w3.org/2003/04/emma" version="1.0">
              <emma:interpretation id="{A2F250EE-8912-4B9F-8E4B-373D07443E2F}" emma:medium="tactile" emma:mode="ink">
                <msink:context xmlns:msink="http://schemas.microsoft.com/ink/2010/main" type="inkWord" rotatedBoundingBox="19241,14664 19585,15575 18925,15825 18581,14914"/>
              </emma:interpretation>
              <emma:one-of disjunction-type="recognition" id="oneOf21">
                <emma:interpretation id="interp105" emma:lang="ko-KR" emma:confidence="0">
                  <emma:literal>Q</emma:literal>
                </emma:interpretation>
                <emma:interpretation id="interp106" emma:lang="ko-KR" emma:confidence="0">
                  <emma:literal>o</emma:literal>
                </emma:interpretation>
                <emma:interpretation id="interp107" emma:lang="ko-KR" emma:confidence="0">
                  <emma:literal>@</emma:literal>
                </emma:interpretation>
                <emma:interpretation id="interp108" emma:lang="ko-KR" emma:confidence="0">
                  <emma:literal>요</emma:literal>
                </emma:interpretation>
                <emma:interpretation id="interp109" emma:lang="ko-KR" emma:confidence="0">
                  <emma:literal>a</emma:literal>
                </emma:interpretation>
              </emma:one-of>
            </emma:emma>
          </inkml:annotationXML>
          <inkml:trace contextRef="#ctx0" brushRef="#br3" timeOffset="-147545.0589">17172 6238 37,'1'-13'48,"2"2"5,-1-2-25,0-2 3,0 2 0,-1-3 1,2 0 0,-3 3-5,0-1-2,0 3-4,0 1-2,0 10-7,-11-14-3,0 14-2,0 6 0,-4 11 2,-5 12 4,-3 14 1,-6 12 1,1 12 2,-3 8 0,4 6-10,7-1-7,6 1 0,10-13 0,12-4 0,18-15 0,14-14 0,10-15 0,8-8 0,9-12 0,4-9 0,-2-9 0,-5-11 0,-3-4 0,-11-2 0,-10-5 0,-10-5 0,-12-2 0,-13-3 0,-5-1 0,-7-1 0,-11 1 0,-5 1 0,-5-1 0,0 5 0,-3 6 0,0 4 0,-3 6 0,4 6 0,0 4 0,2 11 0,1 7 0,3 3 0,-2 9 0,3-6-79,2 19-8,-1 3-3,7 3-4,-2-1-3</inkml:trace>
          <inkml:trace contextRef="#ctx0" brushRef="#br3" timeOffset="-147279.8583">17111 6535 51,'13'13'82,"3"1"1,4 3 1,3 1-3,0 6-36,8 0-7,5 8-7,4 2-15,-3-2-16,0 3 0,2-3 0,-5-4 0,1 0 0,-5-6 0,-4-1 0,-3-6 0,-5-2 0,-4-5 0,-6-8 0,-8 0-64,13 0-21,-13-12-2,3-10-6,-3-11-4</inkml:trace>
        </inkml:traceGroup>
        <inkml:traceGroup>
          <inkml:annotationXML>
            <emma:emma xmlns:emma="http://www.w3.org/2003/04/emma" version="1.0">
              <emma:interpretation id="{5D6D283A-2986-434B-9275-B6EC3791C2FF}" emma:medium="tactile" emma:mode="ink">
                <msink:context xmlns:msink="http://schemas.microsoft.com/ink/2010/main" type="inkWord" rotatedBoundingBox="19383,14565 19962,14562 19964,14886 19385,14889"/>
              </emma:interpretation>
              <emma:one-of disjunction-type="recognition" id="oneOf22">
                <emma:interpretation id="interp110" emma:lang="ko-KR" emma:confidence="0">
                  <emma:literal>+</emma:literal>
                </emma:interpretation>
                <emma:interpretation id="interp111" emma:lang="ko-KR" emma:confidence="0">
                  <emma:literal>÷</emma:literal>
                </emma:interpretation>
                <emma:interpretation id="interp112" emma:lang="ko-KR" emma:confidence="0">
                  <emma:literal>t</emma:literal>
                </emma:interpretation>
                <emma:interpretation id="interp113" emma:lang="ko-KR" emma:confidence="0">
                  <emma:literal>ㅜ</emma:literal>
                </emma:interpretation>
                <emma:interpretation id="interp114" emma:lang="ko-KR" emma:confidence="0">
                  <emma:literal>f</emma:literal>
                </emma:interpretation>
              </emma:one-of>
            </emma:emma>
          </inkml:annotationXML>
          <inkml:trace contextRef="#ctx0" brushRef="#br3" timeOffset="-146546.6574">17602 5991 35,'-17'-7'78,"6"-2"2,11 9-2,-15-13-3,15 13-35,0 0-6,0-8-8,6 8-9,13-2-7,2 2-3,10-3-1,7 2 1,7 1-1,5 0 0,3 0 0,1 1-6,-1 4 0,-2-4 0,-7 4 0,-7-4 0,-8 3 0,-6-4 0,-8 0 0,-15 0 0,10 8-19,-10 3-59,-11-8-2,1 2-3,-3-5-6,2 1-4</inkml:trace>
          <inkml:trace contextRef="#ctx0" brushRef="#br3" timeOffset="-146843.0579">17845 5894 42,'0'0'76,"-5"-11"-1,5 11-3,0 0 0,0 0-34,-9 17-2,5 4-9,1 6-8,0 4-5,-1 4 0,1 2-1,0-3-5,3-5-3,0-1-5,3-7 0,0-6 0,1-3 0,0-2 0,-4-10 0,7 7 0,-7-7 0,0 0-21,0 0-31,0 0-28,0 0-1,7-12-8,-7 0-2,-3-2 4</inkml:trace>
        </inkml:traceGroup>
        <inkml:traceGroup>
          <inkml:annotationXML>
            <emma:emma xmlns:emma="http://www.w3.org/2003/04/emma" version="1.0">
              <emma:interpretation id="{B4105AB5-0893-474A-962E-C73B6BCA9EEC}" emma:medium="tactile" emma:mode="ink">
                <msink:context xmlns:msink="http://schemas.microsoft.com/ink/2010/main" type="inkWord" rotatedBoundingBox="20540,14733 20691,15424 20298,15509 20148,14818"/>
              </emma:interpretation>
              <emma:one-of disjunction-type="recognition" id="oneOf23">
                <emma:interpretation id="interp115" emma:lang="ko-KR" emma:confidence="0">
                  <emma:literal>b</emma:literal>
                </emma:interpretation>
                <emma:interpretation id="interp116" emma:lang="ko-KR" emma:confidence="0">
                  <emma:literal>6</emma:literal>
                </emma:interpretation>
                <emma:interpretation id="interp117" emma:lang="ko-KR" emma:confidence="0">
                  <emma:literal>s</emma:literal>
                </emma:interpretation>
                <emma:interpretation id="interp118" emma:lang="ko-KR" emma:confidence="0">
                  <emma:literal>능</emma:literal>
                </emma:interpretation>
                <emma:interpretation id="interp119" emma:lang="ko-KR" emma:confidence="0">
                  <emma:literal>5</emma:literal>
                </emma:interpretation>
              </emma:one-of>
            </emma:emma>
          </inkml:annotationXML>
          <inkml:trace contextRef="#ctx0" brushRef="#br3" timeOffset="-144409.4533">18473 6156 22,'-3'-15'49,"3"2"9,-1 31-21,-1-28 8,1-1-1,1 1-7,0 10-4,-1-8-4,1 8 4,1 21-5,2 6-4,-2 11-5,1 12-3,-2 9 2,0 7 1,0 3-19,-2-3 0,1-3 0,-2-8 0,2-8 0,-1-13 0,2-8 0,0-8 0,0-5 0,0-13 0,0 0 0,0 0 0,0-7 0,0-8 0,3-6 0,4-3 0,5-2 0,5-5 0,6 2 0,4 1 0,7 2 0,2 6 0,2 9 0,1 7 0,0 4 0,-5 13 0,-6 5 0,-5 10 0,-9 3 0,-11 3 0,-9 0 0,-12-3 0,-9-2 0,-8-7 0,-6-4 0,-2-7 0,0-3 0,3-7 0,5-1 0,7-4 0,3-2 0,7-5 0,10 4 0,8 7-79,-15-12-9,15 12-1,-4-17-7,4 17-2</inkml:trace>
        </inkml:traceGroup>
      </inkml:traceGroup>
    </inkml:traceGroup>
    <inkml:traceGroup>
      <inkml:annotationXML>
        <emma:emma xmlns:emma="http://www.w3.org/2003/04/emma" version="1.0">
          <emma:interpretation id="{81734859-4413-4DB2-84C5-5B41B5AFF852}" emma:medium="tactile" emma:mode="ink">
            <msink:context xmlns:msink="http://schemas.microsoft.com/ink/2010/main" type="paragraph" rotatedBoundingBox="992,15846 3094,15558 3193,16283 1091,16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BA6F73-96B7-433F-857D-8C8FC817D418}" emma:medium="tactile" emma:mode="ink">
              <msink:context xmlns:msink="http://schemas.microsoft.com/ink/2010/main" type="line" rotatedBoundingBox="992,15846 3094,15558 3193,16283 1091,16571"/>
            </emma:interpretation>
          </emma:emma>
        </inkml:annotationXML>
        <inkml:traceGroup>
          <inkml:annotationXML>
            <emma:emma xmlns:emma="http://www.w3.org/2003/04/emma" version="1.0">
              <emma:interpretation id="{6E119209-8E36-4A5C-8E69-56ECB363BB13}" emma:medium="tactile" emma:mode="ink">
                <msink:context xmlns:msink="http://schemas.microsoft.com/ink/2010/main" type="inkWord" rotatedBoundingBox="1307,15697 1629,16372 1215,16570 893,15894"/>
              </emma:interpretation>
              <emma:one-of disjunction-type="recognition" id="oneOf24">
                <emma:interpretation id="interp120" emma:lang="ko-KR" emma:confidence="0">
                  <emma:literal>b</emma:literal>
                </emma:interpretation>
                <emma:interpretation id="interp121" emma:lang="ko-KR" emma:confidence="0">
                  <emma:literal>3</emma:literal>
                </emma:interpretation>
                <emma:interpretation id="interp122" emma:lang="ko-KR" emma:confidence="0">
                  <emma:literal>D</emma:literal>
                </emma:interpretation>
                <emma:interpretation id="interp123" emma:lang="ko-KR" emma:confidence="0">
                  <emma:literal>h</emma:literal>
                </emma:interpretation>
                <emma:interpretation id="interp12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5756.4101">-780 7279 14,'-15'-25'0,"8"4"45,-6 15 4,6-12-3,3-2-31,0 7-7,4 2-3,0 11 0,0 18-5,7 5 14,3 17 4,5 4 5,7 14-1,0 6 0,3 5 2,0-2 0,-1-9-2,-4 1-9,0-8-5,-11-7-4,0-11 2,-3-7-1,-2-4 3,-3-8 2,-1-2 1,0-12 0,0 0 2,-1-10-3,-3-7 0,1-4-5,-2-7-5,0-5-5,1-4-1,4-7-2,2 5-1,7-5-1,8 5 0,8 0 1,8 6 3,5 7 2,1 6 0,6 14 1,-5 6 3,0 11 1,-7 12 4,-8 12 3,-11 1 1,-10 7 2,-5-1 2,-16-1-2,-9 0 0,-10-4-2,-1-5-3,-4-4-2,-1-6-1,5-4-5,1-4-8,7-4-25,9-3-42,0-7 0,9-8-5,4-10-4,7 1-2</inkml:trace>
        </inkml:traceGroup>
        <inkml:traceGroup>
          <inkml:annotationXML>
            <emma:emma xmlns:emma="http://www.w3.org/2003/04/emma" version="1.0">
              <emma:interpretation id="{4C2D132C-8347-40AC-A83B-01C1FCEA0C49}" emma:medium="tactile" emma:mode="ink">
                <msink:context xmlns:msink="http://schemas.microsoft.com/ink/2010/main" type="inkWord" rotatedBoundingBox="1691,16063 2180,15959 2248,16278 1759,16382"/>
              </emma:interpretation>
              <emma:one-of disjunction-type="recognition" id="oneOf25">
                <emma:interpretation id="interp125" emma:lang="ko-KR" emma:confidence="0">
                  <emma:literal>a</emma:literal>
                </emma:interpretation>
                <emma:interpretation id="interp126" emma:lang="ko-KR" emma:confidence="0">
                  <emma:literal>다</emma:literal>
                </emma:interpretation>
                <emma:interpretation id="interp127" emma:lang="ko-KR" emma:confidence="0">
                  <emma:literal>와</emma:literal>
                </emma:interpretation>
                <emma:interpretation id="interp128" emma:lang="ko-KR" emma:confidence="0">
                  <emma:literal>요</emma:literal>
                </emma:interpretation>
                <emma:interpretation id="interp12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6567.6116">204 7497 30,'4'0'38,"-4"0"5,0-25-23,0 25-8,0 0 3,0 0 1,0-11 2,0 11-1,0-14 1,0 5-5,1 1 0,-1-5-1,2 1-5,-2-1 0,0 0-2,-6 1-1,-2 0-2,-3 0 0,-6 4-1,-3 3 1,-5 5-2,-3 4 0,1 7 3,-4 8 3,5 7 4,0 6 2,4 4 2,4 2 1,3 0 1,7 0 2,5-4-3,3-5-3,8-5-2,6-10 0,2-6-1,5-6-2,3-7 0,2-9-1,1-5-1,1-7-1,-2-5-1,-1 0-2,-3-4-1,-3 7-1,-4 3 0,-4 4-1,-4 4-2,-1 7-1,-6 10 1,0 0 0,12 4 0,-9 10 1,4 0-1,0 4 3,1 2 0,0 3 2,5-2 0,-4-1 1,5-3 0,-3-7 0,3 2-3,-3-4-5,4-2-16,-5-2-18,3-8-33,4 0-2,-2-10-5,2 2-5</inkml:trace>
        </inkml:traceGroup>
        <inkml:traceGroup>
          <inkml:annotationXML>
            <emma:emma xmlns:emma="http://www.w3.org/2003/04/emma" version="1.0">
              <emma:interpretation id="{2A9B9439-890B-438A-97A5-80DD879C77EF}" emma:medium="tactile" emma:mode="ink">
                <msink:context xmlns:msink="http://schemas.microsoft.com/ink/2010/main" type="inkWord" rotatedBoundingBox="2256,15951 2649,15952 2648,16264 2255,16263"/>
              </emma:interpretation>
              <emma:one-of disjunction-type="recognition" id="oneOf26">
                <emma:interpretation id="interp130" emma:lang="ko-KR" emma:confidence="0">
                  <emma:literal>c</emma:literal>
                </emma:interpretation>
                <emma:interpretation id="interp131" emma:lang="ko-KR" emma:confidence="0">
                  <emma:literal>C</emma:literal>
                </emma:interpretation>
                <emma:interpretation id="interp132" emma:lang="ko-KR" emma:confidence="0">
                  <emma:literal>〇</emma:literal>
                </emma:interpretation>
                <emma:interpretation id="interp133" emma:lang="ko-KR" emma:confidence="0">
                  <emma:literal>ㅿ</emma:literal>
                </emma:interpretation>
                <emma:interpretation id="interp13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6864.0121">572 7290 5,'4'-11'56,"-4"11"-1,1-8-1,-1 8-1,3 5-31,-11 7-1,-9 8 1,-1 5-1,-5 5 1,4 2 0,-4 0 3,6 0-2,1-2-4,11 0-5,2-5-3,7-9-3,16-4-1,6-6 0,5-1-1,7-5-1,2-2-2,1-7-3,2-4-8,-2 2-15,-8-3-18,-8-4-35,0-1-3,-13-6-5,0 1-3,-10-10 4</inkml:trace>
        </inkml:traceGroup>
        <inkml:traceGroup>
          <inkml:annotationXML>
            <emma:emma xmlns:emma="http://www.w3.org/2003/04/emma" version="1.0">
              <emma:interpretation id="{1D28CA7F-874E-4544-BC82-46A74380FFDF}" emma:medium="tactile" emma:mode="ink">
                <msink:context xmlns:msink="http://schemas.microsoft.com/ink/2010/main" type="inkWord" rotatedBoundingBox="2774,15637 3241,16070 2964,16369 2497,15935"/>
              </emma:interpretation>
              <emma:one-of disjunction-type="recognition" id="oneOf27">
                <emma:interpretation id="interp135" emma:lang="ko-KR" emma:confidence="0">
                  <emma:literal>k</emma:literal>
                </emma:interpretation>
                <emma:interpretation id="interp136" emma:lang="ko-KR" emma:confidence="0">
                  <emma:literal>K</emma:literal>
                </emma:interpretation>
                <emma:interpretation id="interp137" emma:lang="ko-KR" emma:confidence="0">
                  <emma:literal>는</emma:literal>
                </emma:interpretation>
                <emma:interpretation id="interp138" emma:lang="ko-KR" emma:confidence="0">
                  <emma:literal>《</emma:literal>
                </emma:interpretation>
                <emma:interpretation id="interp13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7113.6125">876 7036 8,'9'-3'50,"-7"9"7,0 7 2,0 11 2,1 11-61,-1 6 23,0 7 0,4-2 2,-2 5 1,1-9-3,1 2-3,1-10-3,-4-6-4,4-11-4,-3 0-3,-2-5-2,3-2-4,-5-10-6,2 10-15,-2-10-47,0 0-3,0 0-3,6-21-6,-6-2-1</inkml:trace>
          <inkml:trace contextRef="#ctx0" brushRef="#br0" timeOffset="7410.013">1146 7151 1,'10'-3'47,"-10"3"-2,0 0 2,-11 17-47,-10 3 47,-6 9-37,2-2 0,-5 7 3,6-6 0,-2 2 3,11-11 5,2-1 5,15-5-1,10-1-4,9-2 0,12-3-1,3-2-2,5-1-2,5 0-6,-2-4-3,-4 6-3,-2-5 0,-9 2-7,-8 2-21,-9 3-47,-2 1 0,-10-9-5,-3 9-5,-11-9-2</inkml:trace>
        </inkml:traceGroup>
      </inkml:traceGroup>
    </inkml:traceGroup>
    <inkml:traceGroup>
      <inkml:annotationXML>
        <emma:emma xmlns:emma="http://www.w3.org/2003/04/emma" version="1.0">
          <emma:interpretation id="{823BB8E4-84D8-4B77-96BA-45435865AFFD}" emma:medium="tactile" emma:mode="ink">
            <msink:context xmlns:msink="http://schemas.microsoft.com/ink/2010/main" type="paragraph" rotatedBoundingBox="1174,16795 5742,15893 5872,16548 1304,174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A9EFF8-32E1-497E-913E-DDC4AF6038AA}" emma:medium="tactile" emma:mode="ink">
              <msink:context xmlns:msink="http://schemas.microsoft.com/ink/2010/main" type="line" rotatedBoundingBox="1174,16795 5742,15893 5872,16548 1304,17451"/>
            </emma:interpretation>
          </emma:emma>
        </inkml:annotationXML>
        <inkml:traceGroup>
          <inkml:annotationXML>
            <emma:emma xmlns:emma="http://www.w3.org/2003/04/emma" version="1.0">
              <emma:interpretation id="{B4693BC1-3648-45AA-9DAC-089A23C3E9C5}" emma:medium="tactile" emma:mode="ink">
                <msink:context xmlns:msink="http://schemas.microsoft.com/ink/2010/main" type="inkWord" rotatedBoundingBox="1623,16855 1653,17397 1247,17420 1217,16878"/>
              </emma:interpretation>
              <emma:one-of disjunction-type="recognition" id="oneOf28">
                <emma:interpretation id="interp140" emma:lang="ko-KR" emma:confidence="0">
                  <emma:literal>s</emma:literal>
                </emma:interpretation>
                <emma:interpretation id="interp141" emma:lang="ko-KR" emma:confidence="0">
                  <emma:literal>S</emma:literal>
                </emma:interpretation>
                <emma:interpretation id="interp142" emma:lang="ko-KR" emma:confidence="0">
                  <emma:literal>8</emma:literal>
                </emma:interpretation>
                <emma:interpretation id="interp143" emma:lang="ko-KR" emma:confidence="0">
                  <emma:literal>g</emma:literal>
                </emma:interpretation>
                <emma:interpretation id="interp14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8252.4145">-277 8234 13,'0'-8'50,"-3"-3"5,3 3-1,-5 30-24,3-48-13,2 26-4,-4-14-3,4 14-1,-11-7-4,11 7-2,-18 0 1,6 0-2,-6 7 3,0 3 2,-8 4 0,1 2 2,-5 3 0,-1-2 1,2 1-1,0 2-1,5-1-3,3-2-2,10 1-2,7-1-1,6-2 0,14 2-1,7-8-1,10 8 2,7-9 0,4 6 1,4-3 0,-3-1 0,1 1 0,-8 5 1,-3-2 5,-10 4 3,-8 0 4,-10 6 1,-10 2-1,-10-1 2,-13 0 1,0-6-1,-8 3-4,-1-8-5,-2 2-2,3-10-4,2-4-6,8-2-11,8-4-15,6 0-11,6-10-11,4-1-26,11-4-6,8-2-1,2-2 8</inkml:trace>
        </inkml:traceGroup>
        <inkml:traceGroup>
          <inkml:annotationXML>
            <emma:emma xmlns:emma="http://www.w3.org/2003/04/emma" version="1.0">
              <emma:interpretation id="{34844324-8C04-4FF7-AEDB-FC6CAC3E9D89}" emma:medium="tactile" emma:mode="ink">
                <msink:context xmlns:msink="http://schemas.microsoft.com/ink/2010/main" type="inkWord" rotatedBoundingBox="1913,16756 2342,16987 2145,17353 1716,17122"/>
              </emma:interpretation>
              <emma:one-of disjunction-type="recognition" id="oneOf29">
                <emma:interpretation id="interp145" emma:lang="ko-KR" emma:confidence="0">
                  <emma:literal>u</emma:literal>
                </emma:interpretation>
                <emma:interpretation id="interp146" emma:lang="ko-KR" emma:confidence="0">
                  <emma:literal>니</emma:literal>
                </emma:interpretation>
                <emma:interpretation id="interp147" emma:lang="ko-KR" emma:confidence="0">
                  <emma:literal>나</emma:literal>
                </emma:interpretation>
                <emma:interpretation id="interp148" emma:lang="ko-KR" emma:confidence="0">
                  <emma:literal>U</emma:literal>
                </emma:interpretation>
                <emma:interpretation id="interp149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8751.6154">-26 8288 7,'8'-6'48,"-8"6"-1,10-1 2,-10 1-2,1 10-38,-1 4 3,0 3 1,0 9 4,0 2 0,1 1 3,6 2 2,3-5 0,2 5-2,6-11-7,4 1 1,-3-11-1,1-4-1,3-6-2,-1-8-2,-1-5-1,-3-8 0,0-5-1,-3-10-3,-1 2-6,-2-9-5,-2 3-1,-5-1-1,-2 8 0,0-1 0,-2 10-4,-1 6 1,0 11 5,0 7 7,2 4 1,-1 14 3,2 7 2,1 1 1,0 12 2,3 4 4,1-2-2,0 2-1,2-4-1,1-2-2,0-8-2,-3 0-1,3-13 0,-2-2 1,-4-5-1,-5-8-5,0 0-16,8-5-18,-5-8-36,5-5-1,-2-8-6,4-2-6</inkml:trace>
        </inkml:traceGroup>
        <inkml:traceGroup>
          <inkml:annotationXML>
            <emma:emma xmlns:emma="http://www.w3.org/2003/04/emma" version="1.0">
              <emma:interpretation id="{918A4F98-B964-48AD-95C7-AA6260268802}" emma:medium="tactile" emma:mode="ink">
                <msink:context xmlns:msink="http://schemas.microsoft.com/ink/2010/main" type="inkWord" rotatedBoundingBox="2366,16597 2702,17082 2447,17259 2110,16774"/>
              </emma:interpretation>
              <emma:one-of disjunction-type="recognition" id="oneOf30">
                <emma:interpretation id="interp150" emma:lang="ko-KR" emma:confidence="0">
                  <emma:literal>b</emma:literal>
                </emma:interpretation>
                <emma:interpretation id="interp151" emma:lang="ko-KR" emma:confidence="0">
                  <emma:literal>s</emma:literal>
                </emma:interpretation>
                <emma:interpretation id="interp152" emma:lang="ko-KR" emma:confidence="0">
                  <emma:literal>능</emma:literal>
                </emma:interpretation>
                <emma:interpretation id="interp153" emma:lang="ko-KR" emma:confidence="0">
                  <emma:literal>5</emma:literal>
                </emma:interpretation>
                <emma:interpretation id="interp15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9204.0162">483 7957 13,'0'0'50,"0"0"4,0 0 3,-8 15 3,8 11-40,2 8-2,3 6 0,6 5 2,-4 4 0,4-4-1,-5-1-5,-1-6-3,-1-2-2,0-7-4,-1-8 0,0-3 0,-3-8 3,1-2 0,-1-8-2,0 0-2,4-4-3,1-11-1,3-1-1,3-2-3,5 0-3,5-4-1,5 5 0,5 5 3,-3 7 1,4 4 1,-2 4 3,-1 6 0,-1 4 4,-6 6 2,-8 0 4,-7 4 2,-7-2 0,-6 2 1,-13-4-2,-6 1-1,-8-1-2,-3-5-5,0-2-9,2-7-19,2-4-23,5-1-29,3-4-1,10-6-7,5-7-3</inkml:trace>
        </inkml:traceGroup>
        <inkml:traceGroup>
          <inkml:annotationXML>
            <emma:emma xmlns:emma="http://www.w3.org/2003/04/emma" version="1.0">
              <emma:interpretation id="{DD065A44-4759-4838-8999-8E191A574455}" emma:medium="tactile" emma:mode="ink">
                <msink:context xmlns:msink="http://schemas.microsoft.com/ink/2010/main" type="inkWord" rotatedBoundingBox="2930,16644 3164,16901 2955,17092 2721,16835"/>
              </emma:interpretation>
              <emma:one-of disjunction-type="recognition" id="oneOf31">
                <emma:interpretation id="interp155" emma:lang="ko-KR" emma:confidence="0">
                  <emma:literal>s</emma:literal>
                </emma:interpretation>
                <emma:interpretation id="interp156" emma:lang="ko-KR" emma:confidence="0">
                  <emma:literal>S</emma:literal>
                </emma:interpretation>
                <emma:interpretation id="interp157" emma:lang="ko-KR" emma:confidence="0">
                  <emma:literal>8</emma:literal>
                </emma:interpretation>
                <emma:interpretation id="interp158" emma:lang="ko-KR" emma:confidence="0">
                  <emma:literal>5</emma:literal>
                </emma:interpretation>
                <emma:interpretation id="interp15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0030.8174">1174 8073 24,'4'-11'43,"-4"11"0,1-15-27,-1 15-2,-6-9-3,-5 7-1,-5 0-4,-3 2-1,-7 0 1,5 6-2,-6 2 2,2 1 0,-3 3 0,6 4-1,0-1-1,6 3-2,6-3 0,2 0 1,5-1 2,3-1 4,8-4 0,10 0 1,10 0-2,3-2 2,7 1 1,0-1-4,5-1-2,-4-1-3,0 0 1,-11-2 3,-5 3 7,-7 0 4,-8 4 0,-8-2 3,-7 2-1,-5 3-1,-8 0 0,-3 2-3,-2-3-9,2 2-5,-4-5-3,8-3-7,1-6-16,4 0-15,14 0-33,-6-10-3,7 1-6,6-10 0</inkml:trace>
        </inkml:traceGroup>
        <inkml:traceGroup>
          <inkml:annotationXML>
            <emma:emma xmlns:emma="http://www.w3.org/2003/04/emma" version="1.0">
              <emma:interpretation id="{089CF9BF-C4B2-49E7-85F3-811FCE0AAD24}" emma:medium="tactile" emma:mode="ink">
                <msink:context xmlns:msink="http://schemas.microsoft.com/ink/2010/main" type="inkWord" rotatedBoundingBox="3363,16439 3544,16937 3143,17083 2962,16585"/>
              </emma:interpretation>
              <emma:one-of disjunction-type="recognition" id="oneOf32">
                <emma:interpretation id="interp160" emma:lang="ko-KR" emma:confidence="0">
                  <emma:literal>t</emma:literal>
                </emma:interpretation>
                <emma:interpretation id="interp161" emma:lang="ko-KR" emma:confidence="0">
                  <emma:literal>+</emma:literal>
                </emma:interpretation>
                <emma:interpretation id="interp162" emma:lang="ko-KR" emma:confidence="0">
                  <emma:literal>f</emma:literal>
                </emma:interpretation>
                <emma:interpretation id="interp163" emma:lang="ko-KR" emma:confidence="0">
                  <emma:literal>十</emma:literal>
                </emma:interpretation>
                <emma:interpretation id="interp16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10342.8182">1403 7828 6,'-3'-13'40,"3"13"3,11-2 2,-41 5-29,30 9 4,8 11 3,0 12-1,5 3 3,-1 10 1,6 1-2,-2 8-1,2-8-2,-3-3-7,3-4-4,-5-11-2,1-4-1,-5-7-1,1-7 2,-10-13-9,8 8-19,-8-8-16,0-9-29,0 9-4,-3-23-4,1 10-4</inkml:trace>
          <inkml:trace contextRef="#ctx0" brushRef="#br0" timeOffset="10576.8185">1241 8164 13,'-9'0'52,"9"0"5,0-9 2,11-2 3,11-2-39,5 2-7,9-2-2,3 2 0,4-1 1,-5 0-3,-1 2-5,-6 2-4,-2 2-11,-7 3-16,-4 1-36,2-3-5,-7 1-2,5-3-2</inkml:trace>
        </inkml:traceGroup>
        <inkml:traceGroup>
          <inkml:annotationXML>
            <emma:emma xmlns:emma="http://www.w3.org/2003/04/emma" version="1.0">
              <emma:interpretation id="{A618F677-E662-47E8-A5C2-1B3C68EFF574}" emma:medium="tactile" emma:mode="ink">
                <msink:context xmlns:msink="http://schemas.microsoft.com/ink/2010/main" type="inkWord" rotatedBoundingBox="3517,16486 3685,16916 3614,16944 3446,16514"/>
              </emma:interpretation>
              <emma:one-of disjunction-type="recognition" id="oneOf33">
                <emma:interpretation id="interp165" emma:lang="ko-KR" emma:confidence="0">
                  <emma:literal>i</emma:literal>
                </emma:interpretation>
                <emma:interpretation id="interp166" emma:lang="ko-KR" emma:confidence="0">
                  <emma:literal>ⅰ</emma:literal>
                </emma:interpretation>
                <emma:interpretation id="interp167" emma:lang="ko-KR" emma:confidence="0">
                  <emma:literal>‘</emma:literal>
                </emma:interpretation>
                <emma:interpretation id="interp168" emma:lang="ko-KR" emma:confidence="0">
                  <emma:literal>`</emma:literal>
                </emma:interpretation>
                <emma:interpretation id="interp16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0779.619">1740 7983 36,'7'17'60,"-1"4"6,1 3 0,-5 6-36,5 0-2,2 0-2,-1 0-4,-3-4-6,2-4-4,-1-4-2,-4-6-1,-2-12 0,6 12-6,-6-12-18,0 0-20,5-15-28,0-1-5,-5-11-6,0-3-6</inkml:trace>
          <inkml:trace contextRef="#ctx0" brushRef="#br0" timeOffset="10935.6192">1709 7847 75,'-18'-9'79,"7"4"-8,-3-1-3,14 6-4,18-8-52,-55 12-26,31 11-23,6 1-31,4 6-6,-4-4-1,13 5 0</inkml:trace>
        </inkml:traceGroup>
        <inkml:traceGroup>
          <inkml:annotationXML>
            <emma:emma xmlns:emma="http://www.w3.org/2003/04/emma" version="1.0">
              <emma:interpretation id="{A80D2E7A-3E67-4293-898A-B8B8A4851F14}" emma:medium="tactile" emma:mode="ink">
                <msink:context xmlns:msink="http://schemas.microsoft.com/ink/2010/main" type="inkWord" rotatedBoundingBox="3795,16273 4737,16426 4654,16933 3713,16780"/>
              </emma:interpretation>
              <emma:one-of disjunction-type="recognition" id="oneOf34">
                <emma:interpretation id="interp170" emma:lang="ko-KR" emma:confidence="0">
                  <emma:literal>실</emma:literal>
                </emma:interpretation>
                <emma:interpretation id="interp171" emma:lang="ko-KR" emma:confidence="0">
                  <emma:literal>굴</emma:literal>
                </emma:interpretation>
                <emma:interpretation id="interp172" emma:lang="ko-KR" emma:confidence="0">
                  <emma:literal>늘</emma:literal>
                </emma:interpretation>
                <emma:interpretation id="interp173" emma:lang="ko-KR" emma:confidence="0">
                  <emma:literal>사</emma:literal>
                </emma:interpretation>
                <emma:interpretation id="interp174" emma:lang="ko-KR" emma:confidence="0">
                  <emma:literal>카</emma:literal>
                </emma:interpretation>
              </emma:one-of>
            </emma:emma>
          </inkml:annotationXML>
          <inkml:trace contextRef="#ctx0" brushRef="#br0" timeOffset="11559.6203">2021 7664 16,'0'-19'51,"0"2"0,-2-2-3,2 10-32,0 9 6,1 8 4,5 9-6,6 17 2,0 8-2,4 9-2,-3 8 4,4 2-1,-2-2-5,0-7-6,-2-1 1,-4-16-7,-2-8-1,0-7-2,-3-7-2,-4-13-17,6 12-18,-33-12-30,27 0-6,-8-14-2,3 0-3</inkml:trace>
          <inkml:trace contextRef="#ctx0" brushRef="#br0" timeOffset="12121.2213">1928 7941 17,'-14'0'52,"14"0"7,0 0 2,19 4-17,5-4-18,5 0-5,4 0-1,9-2 2,-2-3-5,9-2-3,-3 0-4,-1-4 0,-5-3-3,-6-3 1,-1-2-2,-7 5-3,-1-4 0,-11 6-2,-5-1-3,1 10-2,-10 3 0,10 10-2,-9 10 0,-1 1 3,0 11 3,0 1 2,0 4 3,0-4 1,0-4 0,7-4 0,-1-3 1,6-8-1,-1-10-2,3-4-1,2-4 1,4-6-1,-1-10-2,-1-2-1,-2-5-6,-1-4-1,-1 3-1,-4 0-1,-5 1 0,1 6-3,-3 5 2,-3 8 2,0 8 6,0 0 6,7 16 2,-5-1 1,2 8 2,1 2 1,-1 1 2,3 1-1,0-4-3,2-2-1,-1-4-1,8-6-2,-1-7 0,3-4-1,0-7-2,5-5-8,-4-8-12,3-4-18,-2 0-36,-2-11 0,1 2-7,-7-6-3,1 0 5</inkml:trace>
        </inkml:traceGroup>
        <inkml:traceGroup>
          <inkml:annotationXML>
            <emma:emma xmlns:emma="http://www.w3.org/2003/04/emma" version="1.0">
              <emma:interpretation id="{9D00EA77-1DB9-4A6F-91B9-92E4C6FE5C34}" emma:medium="tactile" emma:mode="ink">
                <msink:context xmlns:msink="http://schemas.microsoft.com/ink/2010/main" type="inkWord" rotatedBoundingBox="4649,16109 5182,16589 4959,16836 4426,16356"/>
              </emma:interpretation>
              <emma:one-of disjunction-type="recognition" id="oneOf35">
                <emma:interpretation id="interp175" emma:lang="ko-KR" emma:confidence="0">
                  <emma:literal>h</emma:literal>
                </emma:interpretation>
                <emma:interpretation id="interp176" emma:lang="ko-KR" emma:confidence="0">
                  <emma:literal>커</emma:literal>
                </emma:interpretation>
                <emma:interpretation id="interp177" emma:lang="ko-KR" emma:confidence="0">
                  <emma:literal>卞</emma:literal>
                </emma:interpretation>
                <emma:interpretation id="interp178" emma:lang="ko-KR" emma:confidence="0">
                  <emma:literal>水</emma:literal>
                </emma:interpretation>
                <emma:interpretation id="interp179" emma:lang="ko-KR" emma:confidence="0">
                  <emma:literal>卜</emma:literal>
                </emma:interpretation>
              </emma:one-of>
            </emma:emma>
          </inkml:annotationXML>
          <inkml:trace contextRef="#ctx0" brushRef="#br0" timeOffset="12339.6217">2825 7428 8,'0'0'61,"0"0"3,0 39-1,4-6 3,8-5-29,6 10-19,-3 12 5,3 4-2,-5 5-5,3-3-1,-3-1-3,5-5-3,-7-6-6,-2-6-13,1-16-21,1-7-36,-11-15-5,12 3-5,-12-12-2,0-8-1</inkml:trace>
          <inkml:trace contextRef="#ctx0" brushRef="#br0" timeOffset="12698.4223">2706 7769 41,'0'0'47,"0"0"1,11-11 0,6 5-36,9-1-4,-1 0 1,11-1-1,0 0 1,-1 2-3,1-2 1,-4-1-3,1 2 1,-8 1-4,2 1-1,-10 2 0,-2 3 0,0 0 1,-1 7 8,-2 7 6,4 5 4,-1 6 2,0 8 3,-3 2 0,3 3 3,-2-1-5,-2 4-5,1-11-7,-5-1-3,-1-10-1,-2-5-1,-4-14-5,8 6-8,-8-6-19,7-15-19,-7-2-27,3-8-3,-3-12-7,-4-4-5</inkml:trace>
        </inkml:traceGroup>
        <inkml:traceGroup>
          <inkml:annotationXML>
            <emma:emma xmlns:emma="http://www.w3.org/2003/04/emma" version="1.0">
              <emma:interpretation id="{674789FC-C6F6-4B9B-BC08-874D09592509}" emma:medium="tactile" emma:mode="ink">
                <msink:context xmlns:msink="http://schemas.microsoft.com/ink/2010/main" type="inkWord" rotatedBoundingBox="4872,16291 4913,16225 4952,16250 4911,16315"/>
              </emma:interpretation>
              <emma:one-of disjunction-type="recognition" id="oneOf36">
                <emma:interpretation id="interp180" emma:lang="ko-KR" emma:confidence="0">
                  <emma:literal>'</emma:literal>
                </emma:interpretation>
                <emma:interpretation id="interp181" emma:lang="ko-KR" emma:confidence="0">
                  <emma:literal>‘</emma:literal>
                </emma:interpretation>
                <emma:interpretation id="interp182" emma:lang="ko-KR" emma:confidence="0">
                  <emma:literal>’</emma:literal>
                </emma:interpretation>
                <emma:interpretation id="interp183" emma:lang="ko-KR" emma:confidence="0">
                  <emma:literal>′</emma:literal>
                </emma:interpretation>
                <emma:interpretation id="interp18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12823.2226">3128 7569 6,'-17'-7'63,"6"3"-2,2 0-9,1 4-11,2 53-48,6-53-38,-10 15-10,10-15-9</inkml:trace>
        </inkml:traceGroup>
        <inkml:traceGroup>
          <inkml:annotationXML>
            <emma:emma xmlns:emma="http://www.w3.org/2003/04/emma" version="1.0">
              <emma:interpretation id="{A284A136-1092-43DC-9A43-EF5DB104DB40}" emma:medium="tactile" emma:mode="ink">
                <msink:context xmlns:msink="http://schemas.microsoft.com/ink/2010/main" type="inkWord" rotatedBoundingBox="5152,16218 5845,16190 5859,16539 5166,16567"/>
              </emma:interpretation>
              <emma:one-of disjunction-type="recognition" id="oneOf37">
                <emma:interpretation id="interp185" emma:lang="ko-KR" emma:confidence="0">
                  <emma:literal>애</emma:literal>
                </emma:interpretation>
                <emma:interpretation id="interp186" emma:lang="ko-KR" emma:confidence="0">
                  <emma:literal>m</emma:literal>
                </emma:interpretation>
                <emma:interpretation id="interp187" emma:lang="ko-KR" emma:confidence="0">
                  <emma:literal>에</emma:literal>
                </emma:interpretation>
                <emma:interpretation id="interp188" emma:lang="ko-KR" emma:confidence="0">
                  <emma:literal>미</emma:literal>
                </emma:interpretation>
                <emma:interpretation id="interp18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13681.2241">3419 7641 32,'-8'-17'50,"3"6"3,-6-2-3,11 13-31,-15-7-2,8 11 1,-1 8 1,-2 12 1,4-2-1,-1 13-2,4 4 2,1-2-1,4-1-1,9-6-5,4-4-4,6-13-3,6-2-1,2-11 1,2-10 0,-5-7 0,0-5-1,-7-1-1,-2-4-1,-10 2-1,-7-3-2,-3 3 0,-7-1-2,-4 6 0,-2 4-1,-1 1 1,-1 2-1,7 1 1,0 3 1,9 1 0,2 8-1,5-14 0,13 12 0,1 1 0,9 1 0,-3 3 3,5 8 0,-5 8 4,0 3 1,-7 6 1,-6-3 0,-4 5 1,-2-2-1,-5 3-2,1-3 0,-2-6-1,0-2 0,0-8 0,0-1 1,0-11-2,0 0 3,0-10-1,-3-8-2,3-7-2,0-5-2,5-3-3,5-2 1,2-4-2,6 4 0,3 0 0,2 8 2,5 1 3,-2 7 1,-1 9 2,0 8 3,-3 6 1,-2 9 4,-4 14-2,-3 2 2,-2 7-1,0-1 1,-1-6-3,-4 0-1,0-5-1,0-3-2,-1-7 0,-5-14-7,14 16-26,-14-16-46,0 0-1,14 5-4,-15-14-4,-1-5-7</inkml:trace>
        </inkml:traceGroup>
      </inkml:traceGroup>
    </inkml:traceGroup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1:59:28.28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59C8986-57DD-4DCF-867F-36AD9CFD3A88}" emma:medium="tactile" emma:mode="ink">
          <msink:context xmlns:msink="http://schemas.microsoft.com/ink/2010/main" type="writingRegion" rotatedBoundingBox="6687,16693 9610,16816 9562,17959 6639,17836"/>
        </emma:interpretation>
      </emma:emma>
    </inkml:annotationXML>
    <inkml:traceGroup>
      <inkml:annotationXML>
        <emma:emma xmlns:emma="http://www.w3.org/2003/04/emma" version="1.0">
          <emma:interpretation id="{701ECB30-3323-46CC-AB4B-C3C1BEA2716B}" emma:medium="tactile" emma:mode="ink">
            <msink:context xmlns:msink="http://schemas.microsoft.com/ink/2010/main" type="paragraph" rotatedBoundingBox="6687,16693 9610,16816 9562,17959 6639,17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49603D-9CC3-4BCA-8B71-1CCFB3522135}" emma:medium="tactile" emma:mode="ink">
              <msink:context xmlns:msink="http://schemas.microsoft.com/ink/2010/main" type="line" rotatedBoundingBox="6687,16693 9610,16816 9562,17959 6639,17836"/>
            </emma:interpretation>
          </emma:emma>
        </inkml:annotationXML>
        <inkml:traceGroup>
          <inkml:annotationXML>
            <emma:emma xmlns:emma="http://www.w3.org/2003/04/emma" version="1.0">
              <emma:interpretation id="{ABB99CB6-B2DE-4E16-9B3F-BB22C38F52C3}" emma:medium="tactile" emma:mode="ink">
                <msink:context xmlns:msink="http://schemas.microsoft.com/ink/2010/main" type="inkWord" rotatedBoundingBox="7316,16703 7333,17826 6640,17837 6624,16713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凡</emma:literal>
                </emma:interpretation>
                <emma:interpretation id="interp3" emma:lang="ko-KR" emma:confidence="0">
                  <emma:literal>月</emma:literal>
                </emma:interpretation>
                <emma:interpretation id="interp4" emma:lang="ko-KR" emma:confidence="0">
                  <emma:literal>日</emma:literal>
                </emma:interpretation>
              </emma:one-of>
            </emma:emma>
          </inkml:annotationXML>
          <inkml:trace contextRef="#ctx0" brushRef="#br0">4986 8325 31,'-6'-20'56,"3"5"3,2-5 0,0 2-30,1 4 0,0-3-2,0 5 0,0 1-2,0 11-4,4-12-3,-4 12 0,0 0-1,0 16 0,-2 13-3,-4 10-1,-3 18 1,-3 12 0,-1 10 2,-2 6-9,-1 11-7,-2-6 0,1-4 0,4-8 0,0-12 0,3-12 0,2-11 0,3-8 0,2-16 0,0-3 0,3-16 0,0 13 0,0-13 0,0-16 0,0-4 0,4-4 0,2-9 0,1-7 0,2-7 0,2-12 0,5-3 0,1-7 0,3-7 0,-1-2 0,3-2 0,2-3 0,2 3 0,-1 7 0,-1 5 0,0 9 0,-1 10 0,1 8 0,-2 8 0,-2 12 0,0 10 0,0 4 0,1 16 0,0 14 0,2 11 0,0 13 0,2 13 0,-1 13 0,-4 15 0,-3 7 0,-2 4 0,-4-2 0,-4-3 0,-1-5 0,-6-9 0,1-16 0,0-11 0,1-16 0,-1-10 0,2-12 0,-3-15 0,0 0 0,14-14 0,-10-11 0,1 2 0,3-6-69,-5-3-20,1-1 0,-4-4-8,0 6-2</inkml:trace>
          <inkml:trace contextRef="#ctx0" brushRef="#br0" timeOffset="234.0004">5090 8720 42,'-29'7'80,"7"-1"3,9-3-1,13-3-3,0 0-19,13 0-31,14-5-7,10-6-4,6 1-2,5 5-16,1-4 0,2 2 0,-7-3 0,2 10 0,-7-3-82,-12-2-2,-2 3-2,-11-6-6,-2-1-5</inkml:trace>
        </inkml:traceGroup>
        <inkml:traceGroup>
          <inkml:annotationXML>
            <emma:emma xmlns:emma="http://www.w3.org/2003/04/emma" version="1.0">
              <emma:interpretation id="{0EBF7E33-46D4-4550-A2BA-726B5E00BF43}" emma:medium="tactile" emma:mode="ink">
                <msink:context xmlns:msink="http://schemas.microsoft.com/ink/2010/main" type="inkWord" rotatedBoundingBox="8025,17053 8114,17707 7653,17770 7564,17115"/>
              </emma:interpretation>
              <emma:one-of disjunction-type="recognition" id="oneOf1">
                <emma:interpretation id="interp5" emma:lang="ko-KR" emma:confidence="0">
                  <emma:literal>P</emma:literal>
                </emma:interpretation>
                <emma:interpretation id="interp6" emma:lang="ko-KR" emma:confidence="0">
                  <emma:literal>×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犬</emma:literal>
                </emma:interpretation>
                <emma:interpretation id="interp9" emma:lang="ko-KR" emma:confidence="0">
                  <emma:literal>心</emma:literal>
                </emma:interpretation>
              </emma:one-of>
            </emma:emma>
          </inkml:annotationXML>
          <inkml:trace contextRef="#ctx0" brushRef="#br0" timeOffset="1060.8019">5832 8618 1,'-8'-8'76,"8"8"10,0 0 0,0 0-2,2 12 1,-14 9-43,27 2-13,10 10-7,7 3-22,2 7 0,2 3 0,2-5 0,2 0 0,-2-2 0,-5-5 0,0-8 0,-6-9 0,2-3 0,-12-13-7,-1-3-79,2-11-3,-8-16-4,2-1-3,-3-9-5</inkml:trace>
          <inkml:trace contextRef="#ctx0" brushRef="#br0" timeOffset="858.0015">6048 8417 45,'11'-10'73,"-1"0"-1,-2 2 0,-1 47-19,-7-32-17,-6 7 1,-5 13-5,-5 7-5,-3 11-5,-9 10-2,1 6-2,-4-5-14,4 0-4,0-5 0,5-8 0,4-6 0,5-11 0,3-9 0,5-9 0,5-8 0,0 0 0,-13-6-35,12-12-47,1-5-5,0-11-1,3-2-9,-3-8 0</inkml:trace>
        </inkml:traceGroup>
        <inkml:traceGroup>
          <inkml:annotationXML>
            <emma:emma xmlns:emma="http://www.w3.org/2003/04/emma" version="1.0">
              <emma:interpretation id="{67214EE5-DE1A-4224-B88B-F4667E3758C4}" emma:medium="tactile" emma:mode="ink">
                <msink:context xmlns:msink="http://schemas.microsoft.com/ink/2010/main" type="inkWord" rotatedBoundingBox="8403,17171 9027,17228 9002,17504 8378,17448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二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762.8031">6685 8675 18,'-41'22'84,"9"-3"2,6-4-4,6-3-2,9-4 0,10 1-49,1-9-10,21 9-7,6-9-3,12 0-7,8-1-4,5-5 0,6 0 0,0 0 0,-2 1 0,-2 2 0,-7 1 0,-7 2 0,-10 0 0,-4 0-41,-4 5-41,-8-5-5,3 0-2,-6-8-6,2-2 1</inkml:trace>
          <inkml:trace contextRef="#ctx0" brushRef="#br0" timeOffset="1544.4027">6604 8499 68,'-11'0'80,"11"0"-1,-10 0-4,10 0 0,0 0-41,0 9-9,10-5-7,7 0-2,7-1-3,10 1-1,4-4-2,7 0-4,2 0-6,1 1 0,-2-1 0,-5 1 0,-5 0 0,-7 4 0,-10-3-10,-2 2-30,-17-4-42,0 0 0,0 9-6,-18-4-5,-4 3 1</inkml:trace>
        </inkml:traceGroup>
        <inkml:traceGroup>
          <inkml:annotationXML>
            <emma:emma xmlns:emma="http://www.w3.org/2003/04/emma" version="1.0">
              <emma:interpretation id="{E316D5C7-B07F-48B6-A89E-D5F1529D4867}" emma:medium="tactile" emma:mode="ink">
                <msink:context xmlns:msink="http://schemas.microsoft.com/ink/2010/main" type="inkWord" rotatedBoundingBox="9532,16843 9605,17662 9141,17703 9069,16884"/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D</emma:literal>
                </emma:interpretation>
                <emma:interpretation id="interp17" emma:lang="ko-KR" emma:confidence="0">
                  <emma:literal>h</emma:literal>
                </emma:interpretation>
                <emma:interpretation id="interp18" emma:lang="ko-KR" emma:confidence="0">
                  <emma:literal>卜</emma:literal>
                </emma:interpretation>
                <emma:interpretation id="interp1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2293.2041">7334 8196 0,'0'0'74,"0"0"7,0 0 3,-6 21-1,4 14-1,-2 9-47,1 16-7,0 11-1,-4 2-10,4 3-17,-1 0 0,3-5 0,1-11 0,0-9 0,3-9 0,-1-15 0,1-4 0,3-11 0,-6-12 0,0 0 0,11-18 0,-9-5 0,4-8 0,6-6 0,1-8 0,5-3 0,6-1 0,8 7 0,0 6 0,6 9 0,5 9 0,-3 11 0,4 9 0,-5 15 0,-6 10 0,-6 11 0,-7 7 0,-11 1 0,-9 5 0,-8-2 0,-13-3 0,-6-6 0,-9-8 0,-3-7 0,-6-7 0,1-8 0,1-7 0,5 0 0,3-6 0,6-1 0,3-5-14,-13 1-70,30 1-3,3-4-4,6 3-4,2-14-2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0:07.45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AEEF1B3-3A4C-4EC1-BEF9-8AD55B93BBBF}" emma:medium="tactile" emma:mode="ink">
          <msink:context xmlns:msink="http://schemas.microsoft.com/ink/2010/main" type="writingRegion" rotatedBoundingBox="2060,2516 26980,1945 27172,10317 2251,10888"/>
        </emma:interpretation>
      </emma:emma>
    </inkml:annotationXML>
    <inkml:traceGroup>
      <inkml:annotationXML>
        <emma:emma xmlns:emma="http://www.w3.org/2003/04/emma" version="1.0">
          <emma:interpretation id="{D391C7A1-A561-4163-863C-FA7E096A1D83}" emma:medium="tactile" emma:mode="ink">
            <msink:context xmlns:msink="http://schemas.microsoft.com/ink/2010/main" type="paragraph" rotatedBoundingBox="2060,2516 21998,2059 22027,3342 2089,3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62CA85-6AD5-4A26-98A0-BA059B51FC29}" emma:medium="tactile" emma:mode="ink">
              <msink:context xmlns:msink="http://schemas.microsoft.com/ink/2010/main" type="line" rotatedBoundingBox="2060,2516 21998,2059 22027,3342 2089,3798"/>
            </emma:interpretation>
          </emma:emma>
        </inkml:annotationXML>
        <inkml:traceGroup>
          <inkml:annotationXML>
            <emma:emma xmlns:emma="http://www.w3.org/2003/04/emma" version="1.0">
              <emma:interpretation id="{3173AAF9-19F2-413E-9A9C-10DE4B91E757}" emma:medium="tactile" emma:mode="ink">
                <msink:context xmlns:msink="http://schemas.microsoft.com/ink/2010/main" type="inkWord" rotatedBoundingBox="2068,2904 2602,2892 2608,3145 2074,3157"/>
              </emma:interpretation>
              <emma:one-of disjunction-type="recognition" id="oneOf0">
                <emma:interpretation id="interp0" emma:lang="ko-KR" emma:confidence="0">
                  <emma:literal>깅</emma:literal>
                </emma:interpretation>
                <emma:interpretation id="interp1" emma:lang="ko-KR" emma:confidence="0">
                  <emma:literal>÷</emma:literal>
                </emma:interpretation>
                <emma:interpretation id="interp2" emma:lang="ko-KR" emma:confidence="0">
                  <emma:literal>卄</emma:literal>
                </emma:interpretation>
                <emma:interpretation id="interp3" emma:lang="ko-KR" emma:confidence="0">
                  <emma:literal>火</emma:literal>
                </emma:interpretation>
                <emma:interpretation id="interp4" emma:lang="ko-KR" emma:confidence="0">
                  <emma:literal>世</emma:literal>
                </emma:interpretation>
              </emma:one-of>
            </emma:emma>
          </inkml:annotationXML>
          <inkml:trace contextRef="#ctx0" brushRef="#br0">5 121 61,'0'0'66,"-11"-2"-3,11 2 0,0-15-2,0 15-38,11-11-2,3 2-4,4 2 0,8-7-1,7 4 0,4-2 0,7 3-3,3-2-3,3 2-2,-4 5-4,1-2-1,-7 5-6,-4-1-8,-6 2-17,-5 28-35,-8-23-11,-6-1-4,-11-4-5,0 0-3</inkml:trace>
          <inkml:trace contextRef="#ctx0" brushRef="#br0" timeOffset="-312.0006">118-49 0,'0'0'44,"0"0"5,0 0 2,0 0 6,-2 7-34,5 8 2,10 1-2,6 3 3,-3 5-1,7-2-1,0 1-2,5-2-4,-5 0-5,6-7-2,-7 1-3,0-5-2,-3-1 0,-4-2-3,-2-1 1,-4-4-2,-9-2-2,12 4-2,-12-4-9,0 0-22,0 0-34,0 0-4,-10-6-5,2 2-3,-6-7 1</inkml:trace>
          <inkml:trace contextRef="#ctx0" brushRef="#br0" timeOffset="-920.4016">333-11 8,'4'-9'38,"3"-2"0,-3-1 0,-4 12-31,7-14 2,-7 14 4,0 0 6,0 0 4,4-9 5,-4 9 1,0 0 1,0 0 0,0 0-4,-5 0-6,5 0-5,0 0-7,-17 10-1,7-2-3,-1-2-1,-2 5 1,-1 0 1,-3 1 0,2 1 0,-6-4 0,9 1-1,-5 1 0,6 0 0,-2-2-2,4 2 0,9-11-1,-12 13 0,12-13 2,-3 12-3,3-12 0,-3 9-5,3-9-3,0 0-5,0 0-7,0 10-14,0-10-6,0 0-4,0 20-2,0-20-25,0 0 2,3 9 5</inkml:trace>
        </inkml:traceGroup>
        <inkml:traceGroup>
          <inkml:annotationXML>
            <emma:emma xmlns:emma="http://www.w3.org/2003/04/emma" version="1.0">
              <emma:interpretation id="{56A33DA8-9D14-44AC-80D4-4F53ACFEBFA8}" emma:medium="tactile" emma:mode="ink">
                <msink:context xmlns:msink="http://schemas.microsoft.com/ink/2010/main" type="inkWord" rotatedBoundingBox="3449,2484 3972,2472 3988,3197 3465,3209"/>
              </emma:interpretation>
              <emma:one-of disjunction-type="recognition" id="oneOf1">
                <emma:interpretation id="interp5" emma:lang="ko-KR" emma:confidence="0">
                  <emma:literal>V</emma:literal>
                </emma:interpretation>
                <emma:interpretation id="interp6" emma:lang="ko-KR" emma:confidence="0">
                  <emma:literal>Ⅴ</emma:literal>
                </emma:interpretation>
                <emma:interpretation id="interp7" emma:lang="ko-KR" emma:confidence="0">
                  <emma:literal>ⅴ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795.6014">1415-224 44,'-7'-10'64,"-8"-3"2,15 13-4,-18-13-27,18 13-9,0 0-2,0 0-6,1 19-2,9 5-1,3 8-1,0 4 1,5 7 3,-2 6 1,6 0-3,-4 2-2,6-7-3,-5-2-3,-2-8-1,-1-6 1,-2-6-1,-2-9-3,1-3-4,-5-4 0,-8-6 0,12 0 0,-3-9 0,-2-6 0,-1-9 0,3-6 0,-1-5 0,4-13 0,1-3 0,1-3 0,-1-4 0,2-1 0,2 1 0,1 4 0,-3 0 0,2 8 0,-2 4 0,0 10 0,-4 4 0,1 8-19,-2 9-39,0 8-27,-1 3 2,-6 11-6,7 7-4,-5-4 9</inkml:trace>
        </inkml:traceGroup>
        <inkml:traceGroup>
          <inkml:annotationXML>
            <emma:emma xmlns:emma="http://www.w3.org/2003/04/emma" version="1.0">
              <emma:interpretation id="{2C09E1FA-D742-4867-8882-1543B008B47C}" emma:medium="tactile" emma:mode="ink">
                <msink:context xmlns:msink="http://schemas.microsoft.com/ink/2010/main" type="inkWord" rotatedBoundingBox="4015,2827 4363,2819 4370,3136 4023,3144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요</emma:literal>
                </emma:interpretation>
                <emma:interpretation id="interp13" emma:lang="ko-KR" emma:confidence="0">
                  <emma:literal>오</emma:literal>
                </emma:interpretation>
                <emma:interpretation id="interp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326.0021">1982 63 0,'0'0'73,"-16"9"3,16-9-5,-13 6-3,13-6-3,-11 6-24,11-6-32,0 10-1,0-10-4,10 16 2,2-12 1,8-3 0,0-1 1,9-4 0,-1-5 0,2-6-2,-1-4-2,2-3-4,-7-3-2,-2 1-2,-5-2-1,-6 0-1,-6 1-1,-5 3 0,-2 2 1,-9 9 2,-9 4 4,-2 7 4,-4 3 2,-3 11 3,0 4 2,-1 7 0,7 2 1,-2 0-2,8 2 0,6 0-2,8-4-6,3-3-2,13 3 0,5-5 0,4-3 0,4-4 0,4 1 0,-1-11-26,2 3-52,4-6-2,1-6-4,0-2-5,-3-9-6</inkml:trace>
        </inkml:traceGroup>
        <inkml:traceGroup>
          <inkml:annotationXML>
            <emma:emma xmlns:emma="http://www.w3.org/2003/04/emma" version="1.0">
              <emma:interpretation id="{FBA146FC-93D4-4973-A549-FBEB29C7DADB}" emma:medium="tactile" emma:mode="ink">
                <msink:context xmlns:msink="http://schemas.microsoft.com/ink/2010/main" type="inkWord" rotatedBoundingBox="4615,2519 5601,2497 5616,3154 4630,3177"/>
              </emma:interpretation>
              <emma:one-of disjunction-type="recognition" id="oneOf3">
                <emma:interpretation id="interp15" emma:lang="ko-KR" emma:confidence="0">
                  <emma:literal>얼</emma:literal>
                </emma:interpretation>
                <emma:interpretation id="interp16" emma:lang="ko-KR" emma:confidence="0">
                  <emma:literal>연</emma:literal>
                </emma:interpretation>
                <emma:interpretation id="interp17" emma:lang="ko-KR" emma:confidence="0">
                  <emma:literal>알</emma:literal>
                </emma:interpretation>
                <emma:interpretation id="interp18" emma:lang="ko-KR" emma:confidence="0">
                  <emma:literal>열</emma:literal>
                </emma:interpretation>
                <emma:interpretation id="interp19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1840.8032">2710-64 27,'0'0'64,"0"0"3,-7 0-2,-9 6 2,-4-1 0,-3 6-51,-1 4 0,2 3 2,3 4 0,3 2 1,6 2-2,6-2-2,7 5-3,9-4-1,9-1-2,3-5-6,5-3-3,4-8 0,1-5 0,1-3 0,-2-13 0,1-4 0,-3-8 0,0-7 0,-1-8 0,-4-7 0,4-8 0,-6-6-18,-6 0 0,-3-5 2,-3 6 2,-1 7 2,-4 7 5,-3 9 6,-2 12 7,-2 8-2,0 7 0,0 10-1,0 5 0,0 7 2,1 14 0,3 7 0,-1 7 1,2 13 3,0 3 0,3 6-1,1-1-2,1 1 0,0-8-2,-2-5-1,0-6-3,-1-9 0,3-11-9,-6-12-15,-16-4-51,12-7-3,0 0-3,6-17-6,-6-9-2</inkml:trace>
          <inkml:trace contextRef="#ctx0" brushRef="#br0" timeOffset="2059.2036">2962-100 6,'-25'11'90,"2"-2"-1,9-3-7,0-2-5,14-4 1,0 0-4,0 0-68,16-1-4,4-4-2,9 0 0,3-1-1,0-3-3,6 1-9,-3-4-13,3 1-23,4 9-27,-5-2-3,-3 0-4,-3-3-6,-1 7 8</inkml:trace>
          <inkml:trace contextRef="#ctx0" brushRef="#br0" timeOffset="2527.2043">3500-62 26,'-14'-4'72,"-5"0"4,-3 0 0,-6 7-3,0 6 1,-2 9-48,0 8-7,-1 2-3,8 4-4,4-2-1,12 1-2,7-6-3,15-8 0,11-8-1,9-7-1,3-2-4,1-14 0,-1-3 0,-6-3 0,-8-5 0,-5 8 0,-5-4-7,-10 1-44,-4 6-27,-4 0-2,-5 4-6,-3-1-3,4 1-2</inkml:trace>
        </inkml:traceGroup>
        <inkml:traceGroup>
          <inkml:annotationXML>
            <emma:emma xmlns:emma="http://www.w3.org/2003/04/emma" version="1.0">
              <emma:interpretation id="{5C43767B-4686-40FA-B300-236012D9FBBD}" emma:medium="tactile" emma:mode="ink">
                <msink:context xmlns:msink="http://schemas.microsoft.com/ink/2010/main" type="inkWord" rotatedBoundingBox="5723,2735 6071,2727 6080,3107 5732,3115"/>
              </emma:interpretation>
              <emma:one-of disjunction-type="recognition" id="oneOf4">
                <emma:interpretation id="interp20" emma:lang="ko-KR" emma:confidence="0">
                  <emma:literal>r</emma:literal>
                </emma:interpretation>
                <emma:interpretation id="interp21" emma:lang="ko-KR" emma:confidence="0">
                  <emma:literal>「</emma:literal>
                </emma:interpretation>
                <emma:interpretation id="interp22" emma:lang="ko-KR" emma:confidence="0">
                  <emma:literal>‘</emma:literal>
                </emma:interpretation>
                <emma:interpretation id="interp23" emma:lang="ko-KR" emma:confidence="0">
                  <emma:literal>'</emma:literal>
                </emma:interpretation>
                <emma:interpretation id="interp2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2870.405">3647-123 0,'14'10'71,"-2"3"6,-2 5-4,4 2-2,-7 4-3,-9 1-34,2 0-15,6 5-2,-2-2-7,-1-4-2,-3-3 1,0-4 3,2-6 3,-2-11-1,0 9-1,0-9-13,0-16 0,0-3 0,5-6 0,0-6 0,-1-6 0,4 1 0,3-4 0,2 5 0,3 0 0,2 4 0,-1 5 0,4 7 0,-1 6 0,1 4-9,1 0-11,-3 5-19,1 4-14,-5 4-26,1 6-2,-3-4-2,-1 1 0</inkml:trace>
        </inkml:traceGroup>
        <inkml:traceGroup>
          <inkml:annotationXML>
            <emma:emma xmlns:emma="http://www.w3.org/2003/04/emma" version="1.0">
              <emma:interpretation id="{96A9DEDD-B2FC-4587-962F-15978D107B91}" emma:medium="tactile" emma:mode="ink">
                <msink:context xmlns:msink="http://schemas.microsoft.com/ink/2010/main" type="inkWord" rotatedBoundingBox="6142,2740 6341,2736 6350,3099 6151,3103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’</emma:literal>
                </emma:interpretation>
                <emma:interpretation id="interp28" emma:lang="ko-KR" emma:confidence="0">
                  <emma:literal>'</emma:literal>
                </emma:interpretation>
                <emma:interpretation id="interp2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3244.8057">4238-225 33,'0'0'64,"-8"14"5,-6-6-1,-5 3-4,7 4-35,-6 1-2,7 5 3,1-4-7,9 4-3,1-3-1,9-2-3,8 1 0,1 1-1,5 1-2,-5-4-8,0-1-5,-3 1 0,-9 1 0,-6 0 0,-10 0 0,-8-4 0,-3-2 0,-5 4 0,0-5 0,-2-2 0,6 1 0,2-5-9,5-3-74,15 0-2,-11-3-4,11 3-6,1-18-3</inkml:trace>
        </inkml:traceGroup>
        <inkml:traceGroup>
          <inkml:annotationXML>
            <emma:emma xmlns:emma="http://www.w3.org/2003/04/emma" version="1.0">
              <emma:interpretation id="{46C1C34B-06C3-4B43-A8C1-7C7748CD6E2A}" emma:medium="tactile" emma:mode="ink">
                <msink:context xmlns:msink="http://schemas.microsoft.com/ink/2010/main" type="inkWord" rotatedBoundingBox="7661,2680 8316,2665 8336,3538 7681,3553"/>
              </emma:interpretation>
              <emma:one-of disjunction-type="recognition" id="oneOf6">
                <emma:interpretation id="interp30" emma:lang="ko-KR" emma:confidence="0">
                  <emma:literal>되</emma:literal>
                </emma:interpretation>
                <emma:interpretation id="interp31" emma:lang="ko-KR" emma:confidence="0">
                  <emma:literal>옥</emma:literal>
                </emma:interpretation>
                <emma:interpretation id="interp32" emma:lang="ko-KR" emma:confidence="0">
                  <emma:literal>외</emma:literal>
                </emma:interpretation>
                <emma:interpretation id="interp33" emma:lang="ko-KR" emma:confidence="0">
                  <emma:literal>회</emma:literal>
                </emma:interpretation>
                <emma:interpretation id="interp3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5023.2086">5838-73 3,'10'0'54,"-10"0"4,0 0 3,0 0-1,0 0-24,0 0-11,4-8-6,-4 8-1,4-8-2,-4 8-1,7-17-4,-3 4 0,0-1-3,0-3-1,-1-1-1,-1 0-3,-2 1-1,0-2-1,-5 3 0,-3 2-1,-3 2 0,-4 2 0,1 6-1,-4-1 0,0 3 1,-4 2 1,-2 0 0,2 8 2,-2 1 0,-1 4 2,5 5 1,-1 0 1,3 3 0,4 1-1,6 5-1,2-6 1,6 2 0,0-2 0,10-5-1,5-3 0,6-5 0,2-1 0,4-7 0,3-4-1,0-7-2,6-4-2,-4-2-1,-3 2-1,-3-2 0,-4 3-1,-6 2 0,0 3 0,-8 1-2,-8 8 0,0 0 1,0 9 0,0 6 1,-8 6 0,-2 7 2,-1 7 3,0 12 2,-2 4 2,2 9-1,0 4 1,3 4-1,3-5 0,3 1-2,2-7 0,3-9-1,7-7-1,5-11 1,1-9-2,2-7 0,2-6 0,-2-7 0,-1-1 0,0-3 0,-2-7 0,-5-3 0,-2-4 0,-7-5 0,-1-5 0,-6-3 0,-6-6 0,-1-3 0,-5 1 0,1-1 0,-3-1 0,2 7 0,1 0 0,3 4 0,3 11 0,0 4 0,3 2 0,8 12 0,-11-9 0,11 9 0,0 0 0,0 9 0,0-9-3,3 13-31,8 0-43,-4-4-4,8 0-1,-1-7-5,5 0-2</inkml:trace>
          <inkml:trace contextRef="#ctx0" brushRef="#br0" timeOffset="5350.8094">6231 59 50,'11'4'74,"-11"-4"3,4 18 0,-4-2-3,-43 6-29,39 0-15,2 7 0,2 0-7,-3 1-7,1-3-4,1-5-9,1-1-3,-1-5 0,1-2 0,0-14 0,0 12 0,0-12 0,0 0 0,0-33-41,0 33-37,4-21-3,-1 7-5,-3-6-4,2-2-6</inkml:trace>
        </inkml:traceGroup>
        <inkml:traceGroup>
          <inkml:annotationXML>
            <emma:emma xmlns:emma="http://www.w3.org/2003/04/emma" version="1.0">
              <emma:interpretation id="{71AD6C2B-D585-4241-A069-057706BAFC1F}" emma:medium="tactile" emma:mode="ink">
                <msink:context xmlns:msink="http://schemas.microsoft.com/ink/2010/main" type="inkWord" rotatedBoundingBox="8655,2930 9117,2919 9119,2992 8657,3003"/>
              </emma:interpretation>
              <emma:one-of disjunction-type="recognition" id="oneOf7">
                <emma:interpretation id="interp35" emma:lang="ko-KR" emma:confidence="0">
                  <emma:literal>…</emma:literal>
                </emma:interpretation>
                <emma:interpretation id="interp36" emma:lang="ko-KR" emma:confidence="0">
                  <emma:literal>一</emma:literal>
                </emma:interpretation>
                <emma:interpretation id="interp37" emma:lang="ko-KR" emma:confidence="0">
                  <emma:literal>ㅡ</emma:literal>
                </emma:interpretation>
                <emma:interpretation id="interp38" emma:lang="ko-KR" emma:confidence="0">
                  <emma:literal>-</emma:literal>
                </emma:interpretation>
                <emma:interpretation id="interp3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6021.6106">6577-32 16,'10'2'74,"-10"-2"2,0 0-2,0 0-4,8 10-1,-26-10-35,18 0-17,0 0-4,0 0-5,0 0 0,0 7-1,0-7-1,0 0-3,4 12-9,-4-12-20,0 0-45,12 9-2,-3-9-4,5 0-7,-1-7-2</inkml:trace>
          <inkml:trace contextRef="#ctx0" brushRef="#br0" timeOffset="6240.0109">6955-7 82,'9'8'87,"-9"-8"-7,11 13-4,-11-13-2,0 0-2,0 0-60,8 7-12,-8-7 1,0 0-2,0 0-2,10 11-10,-10-11-27,0 0-33,0 0-1,18-5-5,-6 2-5,5-2-2</inkml:trace>
        </inkml:traceGroup>
        <inkml:traceGroup>
          <inkml:annotationXML>
            <emma:emma xmlns:emma="http://www.w3.org/2003/04/emma" version="1.0">
              <emma:interpretation id="{6838B55A-0FB5-4808-956C-816EF3F73894}" emma:medium="tactile" emma:mode="ink">
                <msink:context xmlns:msink="http://schemas.microsoft.com/ink/2010/main" type="inkWord" rotatedBoundingBox="9303,3003 9395,3000 9396,3038 9304,3040"/>
              </emma:interpretation>
              <emma:one-of disjunction-type="recognition" id="oneOf8">
                <emma:interpretation id="interp40" emma:lang="ko-KR" emma:confidence="0">
                  <emma:literal>…</emma:literal>
                </emma:interpretation>
                <emma:interpretation id="interp41" emma:lang="ko-KR" emma:confidence="0">
                  <emma:literal>.</emma:literal>
                </emma:interpretation>
                <emma:interpretation id="interp42" emma:lang="ko-KR" emma:confidence="0">
                  <emma:literal>~</emma:literal>
                </emma:interpretation>
                <emma:interpretation id="interp43" emma:lang="ko-KR" emma:confidence="0">
                  <emma:literal>-</emma:literal>
                </emma:interpretation>
                <emma:interpretation id="interp4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6427.2113">7225 41 71,'0'0'81,"15"12"-3,-15-12-5,16 9-2,-16-9-3,17 5-61,-17-5-10,16 5-5,-16-5-34,13 3-28,-4-1-2,-9-2-4,6-7-5,-6-7 1</inkml:trace>
        </inkml:traceGroup>
        <inkml:traceGroup>
          <inkml:annotationXML>
            <emma:emma xmlns:emma="http://www.w3.org/2003/04/emma" version="1.0">
              <emma:interpretation id="{F9D0B369-D1CB-4708-AE55-874D7387BD3C}" emma:medium="tactile" emma:mode="ink">
                <msink:context xmlns:msink="http://schemas.microsoft.com/ink/2010/main" type="inkWord" rotatedBoundingBox="9646,3008 9695,3007 9696,3022 9647,3024"/>
              </emma:interpretation>
              <emma:one-of disjunction-type="recognition" id="oneOf9">
                <emma:interpretation id="interp45" emma:lang="ko-KR" emma:confidence="0">
                  <emma:literal>…</emma:literal>
                </emma:interpretation>
                <emma:interpretation id="interp46" emma:lang="ko-KR" emma:confidence="0">
                  <emma:literal>~</emma:literal>
                </emma:interpretation>
                <emma:interpretation id="interp47" emma:lang="ko-KR" emma:confidence="0">
                  <emma:literal>-</emma:literal>
                </emma:interpretation>
                <emma:interpretation id="interp48" emma:lang="ko-KR" emma:confidence="0">
                  <emma:literal>.</emma:literal>
                </emma:interpretation>
                <emma:interpretation id="interp49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7878.0138">7568 62 12,'0'0'68,"8"-8"6,-8 8 1,0-8 0,0 8-27,0 0-6,0 0-12,0 0-11,0 0-5,0 0-5,0 0-6,-3 4-2,3-4-1,0 0 0,0 0-1,0 0-2,0 0-4,0 0-11,7 3-20,-7-3-33,11 1-3,-1 0-5,-10-1-3,16-7 3</inkml:trace>
        </inkml:traceGroup>
        <inkml:traceGroup>
          <inkml:annotationXML>
            <emma:emma xmlns:emma="http://www.w3.org/2003/04/emma" version="1.0">
              <emma:interpretation id="{75EA7A8E-7F42-4BD5-865C-8094DF8ECE79}" emma:medium="tactile" emma:mode="ink">
                <msink:context xmlns:msink="http://schemas.microsoft.com/ink/2010/main" type="inkWord" rotatedBoundingBox="9914,2932 10249,2924 10251,2980 9915,2988"/>
              </emma:interpretation>
              <emma:one-of disjunction-type="recognition" id="oneOf10">
                <emma:interpretation id="interp50" emma:lang="ko-KR" emma:confidence="0">
                  <emma:literal>…</emma:literal>
                </emma:interpretation>
                <emma:interpretation id="interp51" emma:lang="ko-KR" emma:confidence="0">
                  <emma:literal>ㅡ</emma:literal>
                </emma:interpretation>
                <emma:interpretation id="interp52" emma:lang="ko-KR" emma:confidence="0">
                  <emma:literal>一</emma:literal>
                </emma:interpretation>
                <emma:interpretation id="interp53" emma:lang="ko-KR" emma:confidence="0">
                  <emma:literal>“</emma:literal>
                </emma:interpretation>
                <emma:interpretation id="interp5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8143.2143">7836 6 7,'0'0'62,"10"10"3,-10-10-3,11 5 0,-11-5-1,0 0-34,0 0-13,0 0 3,11 0 1,-11 0-2,0 0-1,0 0 0,10 1-4,-10-1-12,9 0-16,-9 0-25,18 2-29,-9-2-3,3 0-4,-1-2-6,4-2 4</inkml:trace>
          <inkml:trace contextRef="#ctx0" brushRef="#br0" timeOffset="8314.8146">8101-16 39,'11'-3'78,"-3"2"0,1 1-4,-9 0-3,12 1-1,-12-1-50,10 2-12,-10-2-8,0 0-27,12 0-41,-12 0-3,0 0-4,6-8-4,-4-4-2</inkml:trace>
        </inkml:traceGroup>
        <inkml:traceGroup>
          <inkml:annotationXML>
            <emma:emma xmlns:emma="http://www.w3.org/2003/04/emma" version="1.0">
              <emma:interpretation id="{5981078E-EEE7-4A0C-A005-A7F704AC3CBD}" emma:medium="tactile" emma:mode="ink">
                <msink:context xmlns:msink="http://schemas.microsoft.com/ink/2010/main" type="inkWord" rotatedBoundingBox="10816,2642 11303,2630 11325,3587 10838,3598"/>
              </emma:interpretation>
              <emma:one-of disjunction-type="recognition" id="oneOf11">
                <emma:interpretation id="interp55" emma:lang="ko-KR" emma:confidence="0">
                  <emma:literal>q</emma:literal>
                </emma:interpretation>
                <emma:interpretation id="interp56" emma:lang="ko-KR" emma:confidence="0">
                  <emma:literal>동</emma:literal>
                </emma:interpretation>
                <emma:interpretation id="interp57" emma:lang="ko-KR" emma:confidence="0">
                  <emma:literal>8</emma:literal>
                </emma:interpretation>
                <emma:interpretation id="interp58" emma:lang="ko-KR" emma:confidence="0">
                  <emma:literal>욥</emma:literal>
                </emma:interpretation>
                <emma:interpretation id="interp59" emma:lang="ko-KR" emma:confidence="0">
                  <emma:literal>욍</emma:literal>
                </emma:interpretation>
              </emma:one-of>
            </emma:emma>
          </inkml:annotationXML>
          <inkml:trace contextRef="#ctx0" brushRef="#br0" timeOffset="12199.2214">8940-101 27,'10'0'63,"-10"0"3,0 0-1,10-8-1,-10 8-28,0 0-7,0 0-6,8-11-7,-8 11-3,5-8 0,-5 8-3,7-12-2,-7 12-2,9-14-2,-5 4-1,1 1 0,-1-2-1,0 0-1,-1-1 0,-1-1 0,-1-1 0,-1 2-1,-1 0-1,-5 0 0,-2 4 0,0-3 1,-1 2-1,-6 4-1,0-1 2,0-2 0,-4 2 1,-1 6-2,-2 0 2,2 6-2,-5 2 2,5 0 1,3 8 0,0 1 1,3 7 1,5 0 2,2-2 0,4 5 1,3 0-1,4-3 1,6-1 0,3-5-1,5-3-1,3-8-5,1-7 0,4-3 0,0-7 0,-3-1 0,-1-8 0,-3 0 0,-4 0 0,-5-1 0,-2 3 0,-4 4 0,-1 0 0,0 5 0,-3 8 0,0 0 0,0 0 0,0 0-3,1 6-2,0 13 1,-1 8 1,2 7 2,-2 10 1,0 8 2,-2 8 0,2 10 0,-2 5 1,0 0-1,1-1 1,-1-2-1,2-8-2,2-9 0,3-9 0,1-11 0,3-14 0,7-12 0,3-8 0,3-4 0,3-8 0,2-10 0,1 0 0,-1-6 0,-2 0 0,-4-4 0,-6 1 0,-7-2 0,-6-1 0,-6 2 0,-12-2 0,-7 3 0,-6 1 0,-4 7 0,-1-2 0,0 3 0,0 7 0,9 4 0,2-1 0,8 7 0,5 2 0,10 2 0,0 0 0,0 7-80,17 1-6,-6-3 0,9 2-4,-2-7-4</inkml:trace>
        </inkml:traceGroup>
        <inkml:traceGroup>
          <inkml:annotationXML>
            <emma:emma xmlns:emma="http://www.w3.org/2003/04/emma" version="1.0">
              <emma:interpretation id="{8BD12B71-BF07-4605-8C18-C70A8E938B35}" emma:medium="tactile" emma:mode="ink">
                <msink:context xmlns:msink="http://schemas.microsoft.com/ink/2010/main" type="inkWord" rotatedBoundingBox="11330,2909 11650,2902 11656,3152 11335,3159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너</emma:literal>
                </emma:interpretation>
                <emma:interpretation id="interp62" emma:lang="ko-KR" emma:confidence="0">
                  <emma:literal>m</emma:literal>
                </emma:interpretation>
                <emma:interpretation id="interp63" emma:lang="ko-KR" emma:confidence="0">
                  <emma:literal>ⅵ</emma:literal>
                </emma:interpretation>
                <emma:interpretation id="interp64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12792.0224">9263 8 0,'-3'-9'48,"3"9"6,0 0 7,-8-12 5,8 12-29,0 0-4,1-13-4,-1 13-2,0 0 5,14 10-6,-13 5-5,6 4-5,-5 5-4,3 4 1,-2 0-2,-2-2-1,2 0-2,-2-7-1,2-2-7,-3-17 0,3 11 0,-3-11 0,0-6 0,0-5 0,1-5 0,1-2 0,3-8 0,-1-2 0,5-1 0,-1 2 0,3 1 0,1 4 0,2 2 0,1 5 0,2 8 0,1 5 0,-2 2 0,2 12 0,0 3 0,-3 6 0,0 2 0,2 5 0,-5-4 0,1-1 0,-5 2 0,-1-8 0,-2-3 0,-1-6 0,-4-8 0,9 23-57,-9-23-24,0 0-3,2-17-4,3 4-7,-5-9-3</inkml:trace>
        </inkml:traceGroup>
        <inkml:traceGroup>
          <inkml:annotationXML>
            <emma:emma xmlns:emma="http://www.w3.org/2003/04/emma" version="1.0">
              <emma:interpretation id="{3D135454-207C-4AF3-9AB9-E09C3A3AFF7E}" emma:medium="tactile" emma:mode="ink">
                <msink:context xmlns:msink="http://schemas.microsoft.com/ink/2010/main" type="inkWord" rotatedBoundingBox="12414,2605 12835,2596 12845,3040 12424,3050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9</emma:literal>
                </emma:interpretation>
                <emma:interpretation id="interp67" emma:lang="ko-KR" emma:confidence="0">
                  <emma:literal>요</emma:literal>
                </emma:interpretation>
                <emma:interpretation id="interp68" emma:lang="ko-KR" emma:confidence="0">
                  <emma:literal>은</emma:literal>
                </emma:interpretation>
                <emma:interpretation id="interp69" emma:lang="ko-KR" emma:confidence="0">
                  <emma:literal>온</emma:literal>
                </emma:interpretation>
              </emma:one-of>
            </emma:emma>
          </inkml:annotationXML>
          <inkml:trace contextRef="#ctx0" brushRef="#br0" timeOffset="16021.2281">10594-217 26,'0'0'55,"11"-10"5,-11 10-1,12-14-23,-12 14-2,13-12-2,-13 12-4,10-11-6,-10 11-4,8-11-1,-8 11-6,4-12-2,-3 1-1,-1 1-2,0-2-2,0 12-2,-8-20 0,8 20-2,-18-16 1,4 14-1,-5-2-2,-3 5 0,-7 11 0,3 0 1,-7 9 0,2 3 0,1 4 1,4 2 0,3 9 1,7-5 2,7-1-1,2 0 1,7-4 1,1-7 0,10-1 0,6-3 0,3-8 1,4-7-1,5-3 0,-2-6 0,1-9-1,-3-2-3,-2-8-1,-5-4-1,-4-4-1,-6 4-1,-4 0 1,0 6 1,-2 7-1,-2 0 0,0 16 1,-2-10 1,2 10 0,-4 14 0,4 1 0,0 2 1,2 4 0,2 8 2,0-1 0,4 5 0,2-3 1,-1 1 0,3-7-1,-1 1 0,0-4-1,0-6-1,0-3-2,0-7-5,-3-5-10,0-2-24,3-2-29,-3-10-3,5-5-3,-5-9-5,5-2 2</inkml:trace>
        </inkml:traceGroup>
        <inkml:traceGroup>
          <inkml:annotationXML>
            <emma:emma xmlns:emma="http://www.w3.org/2003/04/emma" version="1.0">
              <emma:interpretation id="{A0AF918C-A06A-4E5E-982B-6976B8ECADE4}" emma:medium="tactile" emma:mode="ink">
                <msink:context xmlns:msink="http://schemas.microsoft.com/ink/2010/main" type="inkWord" rotatedBoundingBox="12931,2589 13212,2582 13222,2997 12941,3004"/>
              </emma:interpretation>
              <emma:one-of disjunction-type="recognition" id="oneOf14">
                <emma:interpretation id="interp70" emma:lang="ko-KR" emma:confidence="0">
                  <emma:literal>r</emma:literal>
                </emma:interpretation>
                <emma:interpretation id="interp71" emma:lang="ko-KR" emma:confidence="0">
                  <emma:literal>ㅏ</emma:literal>
                </emma:interpretation>
                <emma:interpretation id="interp72" emma:lang="ko-KR" emma:confidence="0">
                  <emma:literal>p</emma:literal>
                </emma:interpretation>
                <emma:interpretation id="interp73" emma:lang="ko-KR" emma:confidence="0">
                  <emma:literal>P</emma:literal>
                </emma:interpretation>
                <emma:interpretation id="interp74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16411.2288">10853-358 30,'1'-15'51,"-1"15"2,0 0-1,0 0 4,7 26-29,-1-2-6,-2 14-1,2-1 3,-1 12 0,1-7 2,-1 6-2,-1-9-6,-1-3-5,0-8-3,1-7 2,-4-4 2,0-17-2,0 9 0,0-9-1,-3-15-1,0-5-5,1-3-4,-3-10 0,4 0 0,1-1-2,0-2-3,4 3-2,3 5 3,3 2 0,2 5 0,3 3 2,3 5-1,0 0 2,3 4 0,1 0 0,-4 6 0,0 0-1,-5 3-5,1 6-13,-3-3-19,3 8-34,-8-3-2,2 6-4,-8-14-4,14 14 1</inkml:trace>
        </inkml:traceGroup>
        <inkml:traceGroup>
          <inkml:annotationXML>
            <emma:emma xmlns:emma="http://www.w3.org/2003/04/emma" version="1.0">
              <emma:interpretation id="{38D5B3B9-FBF7-4AF2-A73E-5B47ACC4206A}" emma:medium="tactile" emma:mode="ink">
                <msink:context xmlns:msink="http://schemas.microsoft.com/ink/2010/main" type="inkWord" rotatedBoundingBox="13291,2559 13720,2549 13730,2960 13300,2970"/>
              </emma:interpretation>
              <emma:one-of disjunction-type="recognition" id="oneOf15">
                <emma:interpretation id="interp75" emma:lang="ko-KR" emma:confidence="0">
                  <emma:literal>e</emma:literal>
                </emma:interpretation>
                <emma:interpretation id="interp76" emma:lang="ko-KR" emma:confidence="0">
                  <emma:literal>으</emma:literal>
                </emma:interpretation>
                <emma:interpretation id="interp77" emma:lang="ko-KR" emma:confidence="0">
                  <emma:literal>은</emma:literal>
                </emma:interpretation>
                <emma:interpretation id="interp78" emma:lang="ko-KR" emma:confidence="0">
                  <emma:literal>오</emma:literal>
                </emma:interpretation>
                <emma:interpretation id="interp7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6863.6292">11229-204 51,'0'0'66,"0"0"-1,-12 7-2,12-7-3,0 0-30,5 0-16,5 0-4,0 0-4,4 0 0,3-6-1,7 1 2,3-3-3,2-2-1,4-4-1,-2-1-1,0 0-1,-3-2-1,-2 0 0,-8-5 0,-4 5 0,-10-3-2,-4 5 1,-1 1 2,-15 4 0,0 3 0,-9 7 2,0 6 3,-6 10 3,-2 10 3,-2 5 2,2 9 2,4-2-2,4 7 1,9-6 0,3 6-1,13-11-2,10-6-3,11-2-8,10-10 0,9-4 0,9-8 0,2 1 0,-5-5 0,3-1 0,-15-6-20,-2-1-60,-6 0-2,-14-3-3,-3 0-5,-9-6-3</inkml:trace>
        </inkml:traceGroup>
        <inkml:traceGroup>
          <inkml:annotationXML>
            <emma:emma xmlns:emma="http://www.w3.org/2003/04/emma" version="1.0">
              <emma:interpretation id="{1320B5CE-1F7F-48F5-B51F-B5E1DEDF160A}" emma:medium="tactile" emma:mode="ink">
                <msink:context xmlns:msink="http://schemas.microsoft.com/ink/2010/main" type="inkWord" rotatedBoundingBox="14771,2511 15120,2503 15130,2936 14781,2944"/>
              </emma:interpretation>
              <emma:one-of disjunction-type="recognition" id="oneOf16">
                <emma:interpretation id="interp80" emma:lang="ko-KR" emma:confidence="0">
                  <emma:literal>o</emma:literal>
                </emma:interpretation>
                <emma:interpretation id="interp81" emma:lang="ko-KR" emma:confidence="0">
                  <emma:literal>0</emma:literal>
                </emma:interpretation>
                <emma:interpretation id="interp82" emma:lang="ko-KR" emma:confidence="0">
                  <emma:literal>O</emma:literal>
                </emma:interpretation>
                <emma:interpretation id="interp83" emma:lang="ko-KR" emma:confidence="0">
                  <emma:literal>으</emma:literal>
                </emma:interpretation>
                <emma:interpretation id="interp84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20061.6351">12836-313 19,'-1'-4'37,"-2"-9"5,3-24-17,1 26 6,-1 11 2,10-11-1,-3 2-1,-4-1 0,-3 10-6,7-12-3,-7 12-6,6-12-8,-6 12-1,5-9-1,-5 9 0,0 0-2,0-10-1,0 10 0,-6-3 1,-4 3-3,-1 6 0,-1 1-1,-6 9 0,3 8 1,-3 2 1,0 10 1,-1 3 1,4 8 0,1-3 0,6 6 1,2-8 0,6-6 1,8-8-1,10-9 0,13-8 0,6-8 0,6-7 0,2-14 0,1-7 0,-4-3-1,-7-5-1,-9 2 1,-14-5-2,-9-2 1,-6 7-1,-15 5-1,-5 0 0,-10 4 0,0 10 0,-6 1-2,2 9 0,1 4 0,4 9-1,5 2-1,6 10-4,7 1-5,9-4-6,5 3-14,10-6-14,14 0-26,3-8-5,11-2-1,1-7 1</inkml:trace>
        </inkml:traceGroup>
        <inkml:traceGroup>
          <inkml:annotationXML>
            <emma:emma xmlns:emma="http://www.w3.org/2003/04/emma" version="1.0">
              <emma:interpretation id="{05C6316A-5DFD-406B-9FFD-E11ACAA43B2B}" emma:medium="tactile" emma:mode="ink">
                <msink:context xmlns:msink="http://schemas.microsoft.com/ink/2010/main" type="inkWord" rotatedBoundingBox="15285,2598 15638,2589 15645,2920 15293,2928"/>
              </emma:interpretation>
              <emma:one-of disjunction-type="recognition" id="oneOf17">
                <emma:interpretation id="interp85" emma:lang="ko-KR" emma:confidence="0">
                  <emma:literal>r</emma:literal>
                </emma:interpretation>
                <emma:interpretation id="interp86" emma:lang="ko-KR" emma:confidence="0">
                  <emma:literal>나</emma:literal>
                </emma:interpretation>
                <emma:interpretation id="interp87" emma:lang="ko-KR" emma:confidence="0">
                  <emma:literal>너</emma:literal>
                </emma:interpretation>
                <emma:interpretation id="interp88" emma:lang="ko-KR" emma:confidence="0">
                  <emma:literal>n</emma:literal>
                </emma:interpretation>
                <emma:interpretation id="interp8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20482.836">13215-349 20,'-8'-15'48,"8"15"1,0 0-1,0 0 0,0 17-31,4 4-1,3 10-7,1 0 1,0 11 4,2-6-1,-2 6 2,-1-11 1,-1 0-2,-2-10 2,3-4 7,-3-8 0,-4-9-1,0 0-2,3-9-1,-3-8-2,0-3-3,0-5-7,-6-2-10,6-4-1,0 0 0,0 3 0,4-2-1,9 8 1,3-1 1,4 7 1,2 3 1,5 2 0,2 2 0,-1 9-1,1 0-4,-5 2-10,0 8-20,-9-2-36,2 3-2,-9 0-4,0 2-4,-8-13 1</inkml:trace>
        </inkml:traceGroup>
        <inkml:traceGroup>
          <inkml:annotationXML>
            <emma:emma xmlns:emma="http://www.w3.org/2003/04/emma" version="1.0">
              <emma:interpretation id="{01764B40-D992-4BAA-9CEC-CAF2CEA9E9FC}" emma:medium="tactile" emma:mode="ink">
                <msink:context xmlns:msink="http://schemas.microsoft.com/ink/2010/main" type="inkWord" rotatedBoundingBox="15681,2408 16115,2398 16126,2852 15691,2862"/>
              </emma:interpretation>
              <emma:one-of disjunction-type="recognition" id="oneOf18">
                <emma:interpretation id="interp90" emma:lang="ko-KR" emma:confidence="0">
                  <emma:literal>t</emma:literal>
                </emma:interpretation>
                <emma:interpretation id="interp91" emma:lang="ko-KR" emma:confidence="0">
                  <emma:literal>七</emma:literal>
                </emma:interpretation>
                <emma:interpretation id="interp92" emma:lang="ko-KR" emma:confidence="0">
                  <emma:literal>£</emma:literal>
                </emma:interpretation>
                <emma:interpretation id="interp93" emma:lang="ko-KR" emma:confidence="0">
                  <emma:literal>亡</emma:literal>
                </emma:interpretation>
                <emma:interpretation id="interp94" emma:lang="ko-KR" emma:confidence="0">
                  <emma:literal>흐</emma:literal>
                </emma:interpretation>
              </emma:one-of>
            </emma:emma>
          </inkml:annotationXML>
          <inkml:trace contextRef="#ctx0" brushRef="#br1" timeOffset="20841.6364">13823-552 13,'0'0'49,"-10"-6"5,10 6 4,-11 13 4,4 4-27,6 12-4,-5 6-7,2 5 1,0 5 3,0 3-2,3 2-6,1-7-4,2-3-3,7-9-2,4-5-1,7-8-2,2-8 0,7-3-3,-3-7-5,7-3-8,-10-7-20,4-2-23,2 0-26,-13-4-3,1-3-6,-13-2-3</inkml:trace>
          <inkml:trace contextRef="#ctx0" brushRef="#br1" timeOffset="21091.237">13633-344 14,'-17'0'55,"8"5"-1,9-5 0,0 0 2,0 0-26,0 0-10,23-6-4,5 4-7,2 2 0,6-5 3,1-4-4,6 6-10,-3-4-16,1-1-11,-5 16-16,-2-19-17,1 1-4,-12-11-1</inkml:trace>
        </inkml:traceGroup>
        <inkml:traceGroup>
          <inkml:annotationXML>
            <emma:emma xmlns:emma="http://www.w3.org/2003/04/emma" version="1.0">
              <emma:interpretation id="{EC3E2CB0-5ADD-476E-957D-B1C15BD6BB02}" emma:medium="tactile" emma:mode="ink">
                <msink:context xmlns:msink="http://schemas.microsoft.com/ink/2010/main" type="inkWord" rotatedBoundingBox="16153,2345 16528,2336 16540,2841 16165,2850"/>
              </emma:interpretation>
              <emma:one-of disjunction-type="recognition" id="oneOf19">
                <emma:interpretation id="interp95" emma:lang="ko-KR" emma:confidence="0">
                  <emma:literal>h</emma:literal>
                </emma:interpretation>
                <emma:interpretation id="interp96" emma:lang="ko-KR" emma:confidence="0">
                  <emma:literal>k</emma:literal>
                </emma:interpretation>
                <emma:interpretation id="interp97" emma:lang="ko-KR" emma:confidence="0">
                  <emma:literal>Ⅱ</emma:literal>
                </emma:interpretation>
                <emma:interpretation id="interp98" emma:lang="ko-KR" emma:confidence="0">
                  <emma:literal>늑</emma:literal>
                </emma:interpretation>
                <emma:interpretation id="interp99" emma:lang="ko-KR" emma:confidence="0">
                  <emma:literal>누</emma:literal>
                </emma:interpretation>
              </emma:one-of>
            </emma:emma>
          </inkml:annotationXML>
          <inkml:trace contextRef="#ctx0" brushRef="#br1" timeOffset="21512.4378">14094-607 1,'-4'-10'49,"4"10"8,-8 0 3,8 14 7,-6 5-27,6 8-2,2 6-10,2 14 1,6 1 1,-6 2-7,5 0-5,-2-2-5,2-5-5,-3-8-2,1-3-2,-5-14 1,0-3 2,-2-15 1,0 0-1,0 0-2,10-9-3,-4-11-4,1 2-3,2-3-2,2-5-2,4 3-1,0 0 0,2-4 2,2 6 2,1 8 4,2 0 3,-3 12 0,3 1 1,-1 6 1,1 8 0,-4 6 1,0 7 0,-5-5 0,-2 8 0,-2-9 0,-5 0 1,1 0 0,-2-4-3,1-4-3,-2-5-6,-2-8-11,1 10-25,-12-7-31,11-3-3,0-7-6,0 7-4,10-19 5</inkml:trace>
        </inkml:traceGroup>
        <inkml:traceGroup>
          <inkml:annotationXML>
            <emma:emma xmlns:emma="http://www.w3.org/2003/04/emma" version="1.0">
              <emma:interpretation id="{1CE6B11E-6FB2-430D-9BC7-F8F4FEA00224}" emma:medium="tactile" emma:mode="ink">
                <msink:context xmlns:msink="http://schemas.microsoft.com/ink/2010/main" type="inkWord" rotatedBoundingBox="16698,2602 16990,2595 16995,2820 16703,2826"/>
              </emma:interpretation>
              <emma:one-of disjunction-type="recognition" id="oneOf20">
                <emma:interpretation id="interp100" emma:lang="ko-KR" emma:confidence="0">
                  <emma:literal>0</emma:literal>
                </emma:interpretation>
                <emma:interpretation id="interp101" emma:lang="ko-KR" emma:confidence="0">
                  <emma:literal>〇</emma:literal>
                </emma:interpretation>
                <emma:interpretation id="interp102" emma:lang="ko-KR" emma:confidence="0">
                  <emma:literal>°</emma:literal>
                </emma:interpretation>
                <emma:interpretation id="interp103" emma:lang="ko-KR" emma:confidence="0">
                  <emma:literal>o</emma:literal>
                </emma:interpretation>
                <emma:interpretation id="interp10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21855.6384">14692-291 58,'-15'16'72,"4"2"1,-5 2-2,2 0-24,4 2-5,8-3-3,6-2-11,12-2-7,10-8-6,6-7-2,8-1-1,0-11-1,0-6-2,-3-2-9,-5 0 0,-14-7 0,-13 1 0,-6 4 0,-17 1 0,-5 4 0,-6 1 0,-6 6 0,2-1 0,3 8 0,-1 3-4,9 0-53,13 10-25,-4-6-2,12 6-5,1-10-4,12 20 3</inkml:trace>
        </inkml:traceGroup>
        <inkml:traceGroup>
          <inkml:annotationXML>
            <emma:emma xmlns:emma="http://www.w3.org/2003/04/emma" version="1.0">
              <emma:interpretation id="{7D69508C-F711-4F52-9FD9-AD4588561964}" emma:medium="tactile" emma:mode="ink">
                <msink:context xmlns:msink="http://schemas.microsoft.com/ink/2010/main" type="inkWord" rotatedBoundingBox="17155,2510 17621,2499 17630,2881 17164,2892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w</emma:literal>
                </emma:interpretation>
                <emma:interpretation id="interp107" emma:lang="ko-KR" emma:confidence="0">
                  <emma:literal>W</emma:literal>
                </emma:interpretation>
                <emma:interpretation id="interp108" emma:lang="ko-KR" emma:confidence="0">
                  <emma:literal>“</emma:literal>
                </emma:interpretation>
                <emma:interpretation id="interp109" emma:lang="ko-KR" emma:confidence="0">
                  <emma:literal>∞</emma:literal>
                </emma:interpretation>
              </emma:one-of>
            </emma:emma>
          </inkml:annotationXML>
          <inkml:trace contextRef="#ctx0" brushRef="#br1" timeOffset="23072.4405">15087-356 6,'-2'-8'37,"-2"-6"0,4 3-23,-3-6 5,3 17 1,2-14 3,-2 14-2,5-11-5,-5 11-3,0 0 0,0 0 3,13 9 3,-7 11-2,-1 9 0,0 3 1,-1 7 2,0-1 0,2 7-1,-2-9-5,-4 3-3,0-12-4,1-5 1,-1-6 4,2-8 3,-2-8 0,0 0-2,0 0 1,1-16-2,1-3-4,-2-5-5,0-1-6,0-5-6,-3-1 1,-3-4 1,4 5-1,-3-2 0,1 11 2,2-3 1,0 11 1,1 0 1,5 13-2,6 8-1,3 3 3,2 10 1,6 1 0,-2 10 4,6-3 0,1 5 1,2-10 2,4-1 3,-3 0-3,5-6 4,-4-8 0,5-1 1,-9-8 2,2 0-1,-5-8 1,-8-4-7,-2-8-5,-8-2 0,-1-1 0,-4-9 0,-7 2 0,-1-2 0,-2 2 0,2 1 0,-1 4 0,-3 3 0,7 5 0,-1 1 0,5 6 0,1 0-8,0 10-22,0 0-13,0 0-11,3 28-4,-3-28-24,12 19 2,-5-11 2,7 5 7</inkml:trace>
        </inkml:traceGroup>
        <inkml:traceGroup>
          <inkml:annotationXML>
            <emma:emma xmlns:emma="http://www.w3.org/2003/04/emma" version="1.0">
              <emma:interpretation id="{4FDEE236-6E37-4DC8-9162-A871054DF013}" emma:medium="tactile" emma:mode="ink">
                <msink:context xmlns:msink="http://schemas.microsoft.com/ink/2010/main" type="inkWord" rotatedBoundingBox="17849,2549 18125,2543 18131,2801 17854,2807"/>
              </emma:interpretation>
              <emma:one-of disjunction-type="recognition" id="oneOf22">
                <emma:interpretation id="interp110" emma:lang="ko-KR" emma:confidence="0">
                  <emma:literal>O</emma:literal>
                </emma:interpretation>
                <emma:interpretation id="interp111" emma:lang="ko-KR" emma:confidence="0">
                  <emma:literal>°</emma:literal>
                </emma:interpretation>
                <emma:interpretation id="interp112" emma:lang="ko-KR" emma:confidence="0">
                  <emma:literal>0</emma:literal>
                </emma:interpretation>
                <emma:interpretation id="interp113" emma:lang="ko-KR" emma:confidence="0">
                  <emma:literal>o</emma:literal>
                </emma:interpretation>
                <emma:interpretation id="interp114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23415.6411">15796-405 7,'2'-8'49,"-2"8"3,0 0 5,0 0 10,23 6-26,-28 11-2,-6 8-8,-3 0-3,7 9 2,-3-2-1,10 4-4,2-7-9,10-4-4,13-9-4,7-7-1,5-7 1,1-6-3,2-10-5,-4-6 0,-6 1 0,-12-4 0,-12 0 0,-8 0 0,-10 1 0,-10-3 0,-7 8 0,-7-3 0,3 8-25,1 12-34,4-5-23,5-1-3,4-5-1,19 11-3,0 0 5</inkml:trace>
        </inkml:traceGroup>
        <inkml:traceGroup>
          <inkml:annotationXML>
            <emma:emma xmlns:emma="http://www.w3.org/2003/04/emma" version="1.0">
              <emma:interpretation id="{5F1F92CB-D413-4B5C-90DD-82C4BE23FDA1}" emma:medium="tactile" emma:mode="ink">
                <msink:context xmlns:msink="http://schemas.microsoft.com/ink/2010/main" type="inkWord" rotatedBoundingBox="18283,2415 18735,2405 18745,2824 18292,2835"/>
              </emma:interpretation>
              <emma:one-of disjunction-type="recognition" id="oneOf23">
                <emma:interpretation id="interp115" emma:lang="ko-KR" emma:confidence="0">
                  <emma:literal>R</emma:literal>
                </emma:interpretation>
                <emma:interpretation id="interp116" emma:lang="ko-KR" emma:confidence="0">
                  <emma:literal>又</emma:literal>
                </emma:interpretation>
                <emma:interpretation id="interp117" emma:lang="ko-KR" emma:confidence="0">
                  <emma:literal>'</emma:literal>
                </emma:interpretation>
                <emma:interpretation id="interp118" emma:lang="ko-KR" emma:confidence="0">
                  <emma:literal>모</emma:literal>
                </emma:interpretation>
                <emma:interpretation id="interp119" emma:lang="ko-KR" emma:confidence="0">
                  <emma:literal>ㅁ</emma:literal>
                </emma:interpretation>
              </emma:one-of>
            </emma:emma>
          </inkml:annotationXML>
          <inkml:trace contextRef="#ctx0" brushRef="#br1" timeOffset="24148.8424">16262-379 44,'0'0'65,"0"-18"-3,0 18-2,-3-10-3,3 10-32,0 0-9,3 10-8,-3-10-4,12 22 4,-6 4 2,1-3 2,-2 8 0,1-6 0,-1 3-1,1-6-3,-5 4 0,-1-7-2,3-8 5,-3-11 1,0 10-1,0-10 0,0 0 0,-3-13-2,-2 1-1,-2-4-3,-5-2-6,-2-3-2,1-3-4,-2 1 2,3-5-2,2 0 1,2 3 0,2 3 0,6-7 0,7 4 0,8 1 3,6 2-1,4 3 1,7 1 0,-2 5 1,6 1-1,1 7 2,-3 5 0,-6 4 0,-5 6 1,-9 7 0,-10 8 0,-5-1 1,-14 5 0,-5-6-1,1 3 0,-7-1-1,3-4 1,2 0-1,6-9-1,6 4 2,5-5-1,4 2 4,3-3 0,9 1 1,8-2 1,2 3 0,5 4 1,2-3 0,2 0 0,-2-2-2,-5 1-4,-3-4-5,-2 2-31,2-1-36,-9-9-1,2 3-6,-4-3-4,1-7-3</inkml:trace>
        </inkml:traceGroup>
        <inkml:traceGroup>
          <inkml:annotationXML>
            <emma:emma xmlns:emma="http://www.w3.org/2003/04/emma" version="1.0">
              <emma:interpretation id="{7AC5A433-D06B-4D45-99BD-DAEF9B1F091F}" emma:medium="tactile" emma:mode="ink">
                <msink:context xmlns:msink="http://schemas.microsoft.com/ink/2010/main" type="inkWord" rotatedBoundingBox="18871,2530 19373,2518 19381,2879 18879,2891"/>
              </emma:interpretation>
              <emma:one-of disjunction-type="recognition" id="oneOf24">
                <emma:interpretation id="interp120" emma:lang="ko-KR" emma:confidence="0">
                  <emma:literal>M</emma:literal>
                </emma:interpretation>
                <emma:interpretation id="interp121" emma:lang="ko-KR" emma:confidence="0">
                  <emma:literal>n</emma:literal>
                </emma:interpretation>
                <emma:interpretation id="interp122" emma:lang="ko-KR" emma:confidence="0">
                  <emma:literal>"</emma:literal>
                </emma:interpretation>
                <emma:interpretation id="interp123" emma:lang="ko-KR" emma:confidence="0">
                  <emma:literal>시</emma:literal>
                </emma:interpretation>
                <emma:interpretation id="interp12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24866.4437">16842-78 57,'-12'5'78,"12"-5"-2,-11 2-3,11-2-2,0 0-21,-11-8-23,11 8-8,-6-16-7,4 2-2,2-4 0,0-2-2,4-6-1,0-2-1,5-1-3,2-9-1,0 6-3,1-2 1,-1 7 0,-2 2-1,-2 7-2,0 2-3,-2 7 1,-5 9 0,10 0 1,-10 0 0,11 22-1,-3-1 1,1 4 2,0 5 1,1 1 1,0 4 1,1-7-1,-2 2 1,-3-12 2,1 0 1,-3-6 2,-4-12 0,11 8 0,-11-8-1,10-12 1,-5-3-3,3-2-3,-4-7-2,5-1-4,-1-5 0,2 2-1,-5 0 1,8-3-1,0 8 2,0 0 3,5 7 0,-6 4 2,6 7 1,-3 5 0,3 0 2,-7 17 0,1 3 0,1 2 0,-1 3 1,-1 1 0,-1-1 0,-2-2 0,-1-2-4,1-4-8,-4 0-19,-1-4-45,4-3-5,-7-10-3,10 1-5,-10-1-6</inkml:trace>
        </inkml:traceGroup>
        <inkml:traceGroup>
          <inkml:annotationXML>
            <emma:emma xmlns:emma="http://www.w3.org/2003/04/emma" version="1.0">
              <emma:interpretation id="{BC153B52-4606-4AF5-BE60-2EE56CD16A4C}" emma:medium="tactile" emma:mode="ink">
                <msink:context xmlns:msink="http://schemas.microsoft.com/ink/2010/main" type="inkWord" rotatedBoundingBox="19517,2421 19934,2412 19943,2809 19526,2819"/>
              </emma:interpretation>
              <emma:one-of disjunction-type="recognition" id="oneOf25">
                <emma:interpretation id="interp125" emma:lang="ko-KR" emma:confidence="0">
                  <emma:literal>A</emma:literal>
                </emma:interpretation>
                <emma:interpretation id="interp126" emma:lang="ko-KR" emma:confidence="0">
                  <emma:literal>사</emma:literal>
                </emma:interpretation>
                <emma:interpretation id="interp127" emma:lang="ko-KR" emma:confidence="0">
                  <emma:literal>口</emma:literal>
                </emma:interpretation>
                <emma:interpretation id="interp128" emma:lang="ko-KR" emma:confidence="0">
                  <emma:literal>ㅁ</emma:literal>
                </emma:interpretation>
                <emma:interpretation id="interp129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25599.6449">17560-429 30,'0'0'46,"-9"18"8,-2 1 4,0 6-30,2 10 1,-3-1 3,-1 3 0,0-5 1,2 2-3,2-14-5,2 0-2,2-8 1,5-12-4,0 0-1,0 0-3,0 0-4,-3-11-12,3-3 0,2-7 0,4-3 0,3-7 0,0-1 0,4-8-8,-1 0-6,2 4 0,5 1 0,-1 2 3,3 3 2,0 9 6,1 2 0,-3 10 4,3 3 1,0 6-1,1 4 2,1 5 1,-5 9 1,-1 2 0,-6 7-1,1 2 0,-6 5 1,0 1-1,-5 0 0,0-2 0,-2-5-1,0-1 0,0-1-4,3-8-4,2-5-21,5-2-45,-10-11-5,0 0-2,0 0-8,0 0-3</inkml:trace>
          <inkml:trace contextRef="#ctx0" brushRef="#br1" timeOffset="25818.0453">17559-224 29,'-14'4'56,"14"-4"6,0 0 2,0 0 0,6-2-35,10-3-8,2-1-3,8 2-2,6-2-2,1 2-9,4-2-20,-4 1-18,3 2-30,-7-2-4,1-2-5,-9-3-1</inkml:trace>
        </inkml:traceGroup>
        <inkml:traceGroup>
          <inkml:annotationXML>
            <emma:emma xmlns:emma="http://www.w3.org/2003/04/emma" version="1.0">
              <emma:interpretation id="{64BB866B-5E1A-4BC5-BAA2-D7785BC3B1FD}" emma:medium="tactile" emma:mode="ink">
                <msink:context xmlns:msink="http://schemas.microsoft.com/ink/2010/main" type="inkWord" rotatedBoundingBox="20100,2446 20443,2438 20452,2805 20109,2813"/>
              </emma:interpretation>
              <emma:one-of disjunction-type="recognition" id="oneOf26">
                <emma:interpretation id="interp130" emma:lang="ko-KR" emma:confidence="0">
                  <emma:literal>L</emma:literal>
                </emma:interpretation>
                <emma:interpretation id="interp131" emma:lang="ko-KR" emma:confidence="0">
                  <emma:literal>ㄴ</emma:literal>
                </emma:interpretation>
                <emma:interpretation id="interp132" emma:lang="ko-KR" emma:confidence="0">
                  <emma:literal>‘</emma:literal>
                </emma:interpretation>
                <emma:interpretation id="interp133" emma:lang="ko-KR" emma:confidence="0">
                  <emma:literal>고</emma:literal>
                </emma:interpretation>
                <emma:interpretation id="interp134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26270.4461">18043-509 22,'8'-7'55,"-8"7"4,11 0 2,-11 0 1,15 16-25,-11 0-12,-1 4-4,0 7 0,-3 6 2,-3 2-3,-1 4-3,-5-1-2,0-3-5,1-4-2,-1-2-3,2-10 1,2-4-1,2-5 1,3-10 0,0 0 0,0 0 0,11 3-1,-3-3 0,9 0 0,0 0-5,6-1 0,3-3 0,6 4 0,-2-3 0,3 3 0,2 0 0,-4 0 0,-3 0 0,-5 0 0,-7 0 0,-3 0 0,-13 0-19,-31 0-58,31 0-3,-20-4-3,9-1-7,-11-7-4</inkml:trace>
        </inkml:traceGroup>
        <inkml:traceGroup>
          <inkml:annotationXML>
            <emma:emma xmlns:emma="http://www.w3.org/2003/04/emma" version="1.0">
              <emma:interpretation id="{99BC611D-E436-4E64-9316-786A219D5065}" emma:medium="tactile" emma:mode="ink">
                <msink:context xmlns:msink="http://schemas.microsoft.com/ink/2010/main" type="inkWord" rotatedBoundingBox="21252,2365 21336,2363 21348,2890 21264,2892"/>
              </emma:interpretation>
              <emma:one-of disjunction-type="recognition" id="oneOf27">
                <emma:interpretation id="interp135" emma:lang="ko-KR" emma:confidence="0">
                  <emma:literal>i</emma:literal>
                </emma:interpretation>
                <emma:interpretation id="interp136" emma:lang="ko-KR" emma:confidence="0">
                  <emma:literal>ⅰ</emma:literal>
                </emma:interpretation>
                <emma:interpretation id="interp137" emma:lang="ko-KR" emma:confidence="0">
                  <emma:literal>、</emma:literal>
                </emma:interpretation>
                <emma:interpretation id="interp138" emma:lang="ko-KR" emma:confidence="0">
                  <emma:literal>「</emma:literal>
                </emma:interpretation>
                <emma:interpretation id="interp13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0638.4538">19179-363 36,'10'-8'45,"-3"-4"1,3 3-1,-10 9-27,13-13 3,-4 10-3,-9 3-3,11-1 3,-11 1 3,0 0 0,11 12 2,-10 1-5,1 4-3,-2 5 2,1-4 0,0 4-3,2-2-1,-3 5-1,1-5-2,-1 4 1,3-6-2,0 3 0,0 2-2,-3-6-1,0 3-1,0-7-1,0 2 1,1-6 0,-1-9 0,0 9-3,0-9-2,0 0 0,0 0 0,0 0 0,0-9-33,0-2-22,-5-2-24,3-9-3,-3-3-8,5-4-2</inkml:trace>
          <inkml:trace contextRef="#ctx0" brushRef="#br0" timeOffset="30872.4542">19230-574 8,'-5'-9'69,"5"9"5,-10-14-3,10 14-3,0 0-5,-8 0-41,8 0-7,0 0-6,0 0-5,0 6-5,0-6-11,0 10-26,0 2-25,0-12-5,7 15-2,-7-15-4,19 9 1</inkml:trace>
        </inkml:traceGroup>
        <inkml:traceGroup>
          <inkml:annotationXML>
            <emma:emma xmlns:emma="http://www.w3.org/2003/04/emma" version="1.0">
              <emma:interpretation id="{639978E7-4DBE-4E4F-B067-F3E2CFF2268F}" emma:medium="tactile" emma:mode="ink">
                <msink:context xmlns:msink="http://schemas.microsoft.com/ink/2010/main" type="inkWord" rotatedBoundingBox="21394,2241 22002,2227 22020,3010 21412,3024"/>
              </emma:interpretation>
              <emma:one-of disjunction-type="recognition" id="oneOf28">
                <emma:interpretation id="interp140" emma:lang="ko-KR" emma:confidence="0">
                  <emma:literal>f</emma:literal>
                </emma:interpretation>
                <emma:interpretation id="interp141" emma:lang="ko-KR" emma:confidence="0">
                  <emma:literal>+</emma:literal>
                </emma:interpretation>
                <emma:interpretation id="interp142" emma:lang="ko-KR" emma:confidence="0">
                  <emma:literal>千</emma:literal>
                </emma:interpretation>
                <emma:interpretation id="interp143" emma:lang="ko-KR" emma:confidence="0">
                  <emma:literal>S</emma:literal>
                </emma:interpretation>
                <emma:interpretation id="interp14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31324.855">19924-641 31,'1'-16'46,"-1"6"4,-1 22-16,-6-22-5,-4-4 3,-2 3-1,1-1 0,-7 4-2,1 0-5,-2 1-3,-2 4-5,0 2-3,0 0-3,0 1-5,0 5-2,1 8-2,4-2 0,-1 4-1,1 5 2,3 5 1,6 3 2,0 11 2,2-1 1,5 6 0,1 3 1,3 5 0,5 0 0,2 1-1,2 0-2,2-7-1,-2 2-2,2-12 1,-3-2 0,-1-7-1,-2-2 0,-4-6-2,0-9-4,-1 0-6,-3-10-12,0 34-33,0-34-24,-6-5-1,6 5-7,-15-23-1,10 7 4</inkml:trace>
          <inkml:trace contextRef="#ctx0" brushRef="#br0" timeOffset="31621.2555">19368-266 59,'-19'1'77,"7"4"-4,1-4-4,11-1-2,0 0-21,20 0-27,6 0-5,10 0-2,7 0 0,8 0 2,3-1-1,5 0-1,-5 0-3,-6 1-3,-5-3-6,-14 3-6,-7 3-13,-22-3-57,11 14-1,-20-11-4,-3 1-5,-9-4-3</inkml:trace>
        </inkml:traceGroup>
      </inkml:traceGroup>
    </inkml:traceGroup>
    <inkml:traceGroup>
      <inkml:annotationXML>
        <emma:emma xmlns:emma="http://www.w3.org/2003/04/emma" version="1.0">
          <emma:interpretation id="{F13BBD35-5CFD-4DA5-B682-15B418A1ED54}" emma:medium="tactile" emma:mode="ink">
            <msink:context xmlns:msink="http://schemas.microsoft.com/ink/2010/main" type="paragraph" rotatedBoundingBox="14420,3570 26496,3719 26482,4824 14407,467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B4AA7E8-3C93-44DE-998B-FEF55874750A}" emma:medium="tactile" emma:mode="ink">
              <msink:context xmlns:msink="http://schemas.microsoft.com/ink/2010/main" type="inkBullet" rotatedBoundingBox="14416,3896 14880,3901 14876,4281 14412,4275"/>
            </emma:interpretation>
            <emma:one-of disjunction-type="recognition" id="oneOf29">
              <emma:interpretation id="interp145" emma:lang="ko-KR" emma:confidence="0">
                <emma:literal>〇</emma:literal>
              </emma:interpretation>
              <emma:interpretation id="interp146" emma:lang="ko-KR" emma:confidence="0">
                <emma:literal>O</emma:literal>
              </emma:interpretation>
              <emma:interpretation id="interp147" emma:lang="ko-KR" emma:confidence="0">
                <emma:literal>0</emma:literal>
              </emma:interpretation>
              <emma:interpretation id="interp148" emma:lang="ko-KR" emma:confidence="0">
                <emma:literal>ㅇ</emma:literal>
              </emma:interpretation>
              <emma:interpretation id="interp149" emma:lang="ko-KR" emma:confidence="0">
                <emma:literal>o</emma:literal>
              </emma:interpretation>
            </emma:one-of>
          </emma:emma>
        </inkml:annotationXML>
        <inkml:trace contextRef="#ctx0" brushRef="#br0" timeOffset="52416.0916">12472 991 1,'9'-11'54,"-9"11"7,4-9 2,-4 9-22,3-10 1,-3 10-3,0-11-5,0 11-7,0 0-3,0-9-8,0 9-5,0 0-3,-9-5-5,9 5-1,-14 4-1,3 5 1,-1 5 1,-4 3 1,-1 7 1,-2 3 2,2 5 0,1 0 0,3 3 0,4-1-1,9-2 1,2-1-1,16-4 0,4-5 0,14-2 0,3-7-1,9-7-5,0-5 0,2-3 0,-3-8 0,-3-8 0,-6 3 0,-9-8 0,-5-2 0,-11-4 0,-7-3 0,-6 0 0,-8-3 0,-9 4 0,-6-4 0,-5 7 0,-4 3 0,-6 6 0,-2 6 0,0 7 0,-1 5 0,3 2 0,0 6 0,8 4 0,-1 2-20,11 1-35,7 3-28,3-7 0,10 2-6,0-12-3,5 16 4</inkml:trace>
      </inkml:traceGroup>
      <inkml:traceGroup>
        <inkml:annotationXML>
          <emma:emma xmlns:emma="http://www.w3.org/2003/04/emma" version="1.0">
            <emma:interpretation id="{E6C04B7F-1500-4387-849A-0B5C4085DD1A}" emma:medium="tactile" emma:mode="ink">
              <msink:context xmlns:msink="http://schemas.microsoft.com/ink/2010/main" type="line" rotatedBoundingBox="16347,3594 26496,3719 26482,4824 16334,4699"/>
            </emma:interpretation>
          </emma:emma>
        </inkml:annotationXML>
        <inkml:traceGroup>
          <inkml:annotationXML>
            <emma:emma xmlns:emma="http://www.w3.org/2003/04/emma" version="1.0">
              <emma:interpretation id="{4D863D8C-27A2-4B1D-8454-938FB94BF55E}" emma:medium="tactile" emma:mode="ink">
                <msink:context xmlns:msink="http://schemas.microsoft.com/ink/2010/main" type="inkWord" rotatedBoundingBox="16343,3915 16878,3921 16874,4224 16340,4217"/>
              </emma:interpretation>
              <emma:one-of disjunction-type="recognition" id="oneOf30">
                <emma:interpretation id="interp150" emma:lang="ko-KR" emma:confidence="0">
                  <emma:literal>w</emma:literal>
                </emma:interpretation>
                <emma:interpretation id="interp151" emma:lang="ko-KR" emma:confidence="0">
                  <emma:literal>W</emma:literal>
                </emma:interpretation>
                <emma:interpretation id="interp152" emma:lang="ko-KR" emma:confidence="0">
                  <emma:literal>닝</emma:literal>
                </emma:interpretation>
                <emma:interpretation id="interp153" emma:lang="ko-KR" emma:confidence="0">
                  <emma:literal>~</emma:literal>
                </emma:interpretation>
                <emma:interpretation id="interp15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5068.0967">14271 1028 29,'0'0'54,"0"0"4,-7-10-2,7 10-26,0 0-8,0 0-6,0 0-7,0 0-2,0 0 0,0 8 2,0 5 0,1 4 1,3 3 3,2 2 2,-1 1 0,2 1 1,0-1-2,3-4-3,-2-2-1,4-5 1,2-4-2,0-6 1,1-2-2,-1 0 1,1-9-2,-2-3-2,0 0-2,-3 0-2,-2 0-2,-4 4-3,-4 8 0,9-8-1,-9 8 0,8 6 0,-4 7 1,2 0 1,3 2 2,2 2 2,4-1 2,3-2 2,4-6-1,5-4 2,4-3-1,2-1 0,-2-8 0,3-3 0,-5-4-1,-1-2 0,-10-4-2,-2 2 1,-12-5-1,-4 0-1,0 3 0,-7-3-2,-1 7-5,-4-1-3,1 8-8,-5-6-21,4 5-38,7 0-2,-2 3-4,7-2-2,0-6 1</inkml:trace>
        </inkml:traceGroup>
        <inkml:traceGroup>
          <inkml:annotationXML>
            <emma:emma xmlns:emma="http://www.w3.org/2003/04/emma" version="1.0">
              <emma:interpretation id="{2A02034B-07DC-43DC-81D9-1E36AF61F4B7}" emma:medium="tactile" emma:mode="ink">
                <msink:context xmlns:msink="http://schemas.microsoft.com/ink/2010/main" type="inkWord" rotatedBoundingBox="17043,3743 17318,3746 17312,4214 17037,4210"/>
              </emma:interpretation>
              <emma:one-of disjunction-type="recognition" id="oneOf31">
                <emma:interpretation id="interp155" emma:lang="ko-KR" emma:confidence="0">
                  <emma:literal>h</emma:literal>
                </emma:interpretation>
                <emma:interpretation id="interp156" emma:lang="ko-KR" emma:confidence="0">
                  <emma:literal>k</emma:literal>
                </emma:interpretation>
                <emma:interpretation id="interp157" emma:lang="ko-KR" emma:confidence="0">
                  <emma:literal>卜</emma:literal>
                </emma:interpretation>
                <emma:interpretation id="interp158" emma:lang="ko-KR" emma:confidence="0">
                  <emma:literal>ⅱ</emma:literal>
                </emma:interpretation>
                <emma:interpretation id="interp15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55504.8975">14964 781 1,'10'4'51,"-5"5"10,1 12 4,-4 5 3,-2 9-28,2 10-11,-2 3 4,0 3 2,-3-4-7,0 2-6,2-13-6,-1-5-3,2-9-3,-1-8 1,1-6-2,0-8 1,0 0-1,0 0-9,7-9 0,-2-6 0,4-3 0,0-3-3,4-2-7,1 1-2,1 0 0,-1 4 0,-1 3 3,2 6 2,-1 6 4,-1 3 3,-1 7 1,0 5 2,-1 3 2,-1 3 0,3 0 0,-7 3 1,1 1 0,-1-4 0,-3 0-1,1-2-2,-2-2-3,0-5-10,2 0-34,-4-9-31,0 0-1,10 3-5,-8-7-7,8-5-2</inkml:trace>
        </inkml:traceGroup>
        <inkml:traceGroup>
          <inkml:annotationXML>
            <emma:emma xmlns:emma="http://www.w3.org/2003/04/emma" version="1.0">
              <emma:interpretation id="{6A39E0E2-C997-47EA-85FC-E01C72EE4802}" emma:medium="tactile" emma:mode="ink">
                <msink:context xmlns:msink="http://schemas.microsoft.com/ink/2010/main" type="inkWord" rotatedBoundingBox="17409,3870 17773,3874 17768,4243 17404,4238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오</emma:literal>
                </emma:interpretation>
                <emma:interpretation id="interp162" emma:lang="ko-KR" emma:confidence="0">
                  <emma:literal>으</emma:literal>
                </emma:interpretation>
                <emma:interpretation id="interp163" emma:lang="ko-KR" emma:confidence="0">
                  <emma:literal>c</emma:literal>
                </emma:interpretation>
                <emma:interpretation id="interp16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5910.4982">15328 1095 12,'0'11'65,"0"-11"1,0 9 2,0-9 1,1 8 0,9-8-43,1 2-11,4-2 0,6 0 1,2-4-1,7-2-2,2-5-5,5 0-3,-4-6-3,0 0-3,-4-2-3,-4-3-4,-6 1 0,-8 0-1,-4 1-1,-7 2 0,-2 5 1,-12 2 3,-5 9 4,-6 2 5,-3 6 4,-1 10 3,-4 3 1,0 10 3,3 0 0,4 5 0,4 0-1,6 3-3,5-5 0,11 1-2,2-4-8,12-5 0,3-5 0,10-3-3,3-9-33,9-4-41,6-3-3,-1-7-4,4-5-6,-1-7-3</inkml:trace>
        </inkml:traceGroup>
        <inkml:traceGroup>
          <inkml:annotationXML>
            <emma:emma xmlns:emma="http://www.w3.org/2003/04/emma" version="1.0">
              <emma:interpretation id="{AB9CCF0D-7E7E-4B57-B23B-F563DC1BAFC7}" emma:medium="tactile" emma:mode="ink">
                <msink:context xmlns:msink="http://schemas.microsoft.com/ink/2010/main" type="inkWord" rotatedBoundingBox="17943,3870 18347,3875 18343,4219 17938,4214"/>
              </emma:interpretation>
              <emma:one-of disjunction-type="recognition" id="oneOf33">
                <emma:interpretation id="interp165" emma:lang="ko-KR" emma:confidence="0">
                  <emma:literal>N</emma:literal>
                </emma:interpretation>
                <emma:interpretation id="interp166" emma:lang="ko-KR" emma:confidence="0">
                  <emma:literal>w</emma:literal>
                </emma:interpretation>
                <emma:interpretation id="interp167" emma:lang="ko-KR" emma:confidence="0">
                  <emma:literal>니</emma:literal>
                </emma:interpretation>
                <emma:interpretation id="interp168" emma:lang="ko-KR" emma:confidence="0">
                  <emma:literal>~</emma:literal>
                </emma:interpretation>
                <emma:interpretation id="interp16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6425.2989">15958 976 22,'8'-5'61,"-8"5"12,0 14 1,-4 5-1,-5 1-23,-2 6-20,-1 4-6,0 5 1,-4-2-4,5 0-7,-1-9-5,5-4-2,0-3 0,3-6 0,4-11-1,0 0 2,0 0-8,0 0 0,0-16 0,0 0-6,0-6-5,0-1-3,0-1 1,1 2 0,1 2 1,1 5 3,-2 4 3,-1 11 6,11-1 4,-1 6 3,3 9-1,0 0 1,7 2 3,3 0 1,7 2 0,0-5 0,6-4-2,-2-4-1,2-3-8,-1-2 0,-4 0 0,-3-9 0,-7-5 0,-6-2 0,-7-3 0,-4-4 0,-4-3 0,0 0 0,-5-2 0,-1 4 0,-2 1 0,5 7 0,-2 3-28,-1-1-54,6 6-2,-4-2-4,4 10-5,-4-13-2</inkml:trace>
        </inkml:traceGroup>
        <inkml:traceGroup>
          <inkml:annotationXML>
            <emma:emma xmlns:emma="http://www.w3.org/2003/04/emma" version="1.0">
              <emma:interpretation id="{6475E5B2-68AF-4976-A7A9-61D379513EDE}" emma:medium="tactile" emma:mode="ink">
                <msink:context xmlns:msink="http://schemas.microsoft.com/ink/2010/main" type="inkWord" rotatedBoundingBox="19099,3628 19374,3631 19367,4241 19091,4237"/>
              </emma:interpretation>
              <emma:one-of disjunction-type="recognition" id="oneOf34">
                <emma:interpretation id="interp170" emma:lang="ko-KR" emma:confidence="0">
                  <emma:literal>0</emma:literal>
                </emma:interpretation>
                <emma:interpretation id="interp171" emma:lang="ko-KR" emma:confidence="0">
                  <emma:literal>!</emma:literal>
                </emma:interpretation>
                <emma:interpretation id="interp172" emma:lang="ko-KR" emma:confidence="0">
                  <emma:literal>i</emma:literal>
                </emma:interpretation>
                <emma:interpretation id="interp173" emma:lang="ko-KR" emma:confidence="0">
                  <emma:literal>5</emma:literal>
                </emma:interpretation>
                <emma:interpretation id="interp17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7127.3003">17045 940 64,'0'0'70,"3"-9"-4,-3 9-3,0-25-24,0 25-6,-6 11-5,5 4-5,-6 8-6,1 5-1,1 4 1,1 3 2,0 4-2,4-3-4,1-2-2,6-3-2,4-7-3,4-2-6,7-6 0,1-3 0,5-5 0,1-5 0,1-1 0,-4-2 0,1-2 0,-8-8 0,-4-2-82,-3 0-2,-6-3-2,-3-1-4,-3-7-6</inkml:trace>
          <inkml:trace contextRef="#ctx0" brushRef="#br0" timeOffset="57439.3009">17181 744 17,'-14'-10'79,"6"4"4,-3-2-4,11 8-3,-16-13-1,-26 7-41,42 6-12,0 0-9,0 0-5,0 0-3,0 0-2,0 0-2,0 0-4,0 0-5,0 0-14,-4-34-33,8 38-22,-4-4-1,22 7-5,-11-6-4,7 3 5</inkml:trace>
        </inkml:traceGroup>
        <inkml:traceGroup>
          <inkml:annotationXML>
            <emma:emma xmlns:emma="http://www.w3.org/2003/04/emma" version="1.0">
              <emma:interpretation id="{9417ACB5-7772-4624-89C2-275FB6B81EA3}" emma:medium="tactile" emma:mode="ink">
                <msink:context xmlns:msink="http://schemas.microsoft.com/ink/2010/main" type="inkWord" rotatedBoundingBox="19461,3694 19926,3699 19919,4254 19454,4248"/>
              </emma:interpretation>
              <emma:one-of disjunction-type="recognition" id="oneOf35">
                <emma:interpretation id="interp175" emma:lang="ko-KR" emma:confidence="0">
                  <emma:literal>火</emma:literal>
                </emma:interpretation>
                <emma:interpretation id="interp176" emma:lang="ko-KR" emma:confidence="0">
                  <emma:literal>『</emma:literal>
                </emma:interpretation>
                <emma:interpretation id="interp177" emma:lang="ko-KR" emma:confidence="0">
                  <emma:literal>Ⅸ</emma:literal>
                </emma:interpretation>
                <emma:interpretation id="interp178" emma:lang="ko-KR" emma:confidence="0">
                  <emma:literal>%</emma:literal>
                </emma:interpretation>
                <emma:interpretation id="interp17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58063.302">17429 1159 31,'-23'17'67,"6"-8"5,5-2 1,12-7 2,0 0-35,5 8-5,12-8-4,9 0-5,2-1-5,8-2-2,1 0-4,7-2-9,-3 3-6,-2-1 0,-3 3 0,-5 0 0,-4-2 0,-8 0 0,-5 0 0,-5 2 0,-9 0 0,0 0 0,0 0-5,0 0-53,4-9-24,-4 9-1,-2-13-4,-4 0-3,6-1 0</inkml:trace>
          <inkml:trace contextRef="#ctx0" brushRef="#br0" timeOffset="57798.1015">17468 913 68,'0'0'84,"-10"9"-2,10-9-2,0 0-3,-9 39-26,9-39-30,4 0-5,10 0-5,1 0-3,7 0-3,3-2-1,6 2 0,2-4-4,5 2 0,-1 1 0,-1 1 0,-3-3 0,-6 2 0,-1 0 0,-4 1-17,-6 0-14,-8 0-19,1 0-30,-9 0-1,0 0-6,-9 6-1,-5 3 11</inkml:trace>
          <inkml:trace contextRef="#ctx0" brushRef="#br0" timeOffset="58375.3025">17770 737 41,'-14'22'70,"-4"7"5,0 2 1,-3 14-29,-1 4-1,0 7 0,-1-5-11,6 6-9,1-11-7,-1-3-5,5-9-4,-1-5-4,4-8-6,1-6 0,2-4 0,3-3 0,3-8 0,0 0 0,0 0 0,-9 4-7,-9-4-72,18 0-3,8-12-3,4-1-7,1 0-3</inkml:trace>
        </inkml:traceGroup>
        <inkml:traceGroup>
          <inkml:annotationXML>
            <emma:emma xmlns:emma="http://www.w3.org/2003/04/emma" version="1.0">
              <emma:interpretation id="{0ACBC16A-8F79-40D2-9485-4E2CC824A580}" emma:medium="tactile" emma:mode="ink">
                <msink:context xmlns:msink="http://schemas.microsoft.com/ink/2010/main" type="inkWord" rotatedBoundingBox="19986,3705 20294,3708 20285,4433 19977,4429"/>
              </emma:interpretation>
              <emma:one-of disjunction-type="recognition" id="oneOf36">
                <emma:interpretation id="interp180" emma:lang="ko-KR" emma:confidence="0">
                  <emma:literal>j</emma:literal>
                </emma:interpretation>
                <emma:interpretation id="interp181" emma:lang="ko-KR" emma:confidence="0">
                  <emma:literal>5</emma:literal>
                </emma:interpretation>
                <emma:interpretation id="interp182" emma:lang="ko-KR" emma:confidence="0">
                  <emma:literal>」</emma:literal>
                </emma:interpretation>
                <emma:interpretation id="interp183" emma:lang="ko-KR" emma:confidence="0">
                  <emma:literal>J</emma:literal>
                </emma:interpretation>
                <emma:interpretation id="interp18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58796.5033">18094 1010 51,'11'-7'75,"-11"7"-4,0 0-4,9-3-3,-9 3-24,4 6-25,-2 7-4,0 3-3,3 8-1,-3 3 2,4 6 3,2 3 1,-1 3-1,1 0-2,2-1-1,-2-2 0,2-2-1,-2-4-1,-1-5-1,-3-5 1,-2-5-7,-5-1 0,-8-4 0,-6-2 0,-6-6 0,-8 1 0,-2-2 0,-2-1 0,-1 0 0,0-6 0,8-1 0,2-4 0,10 0-40,7 1-43,5-5-3,7-1-4,7-2-4,9-5-1</inkml:trace>
          <inkml:trace contextRef="#ctx0" brushRef="#br0" timeOffset="59061.7035">18089 759 7,'0'0'90,"-9"-4"2,9 4-8,0 0-6,-9-2-4,9 2-8,0 0-77,-6-8-30,-15 8-37,21 0 0,-12 7-5,12-7-6,-17 0 4</inkml:trace>
        </inkml:traceGroup>
        <inkml:traceGroup>
          <inkml:annotationXML>
            <emma:emma xmlns:emma="http://www.w3.org/2003/04/emma" version="1.0">
              <emma:interpretation id="{C92AB01A-7B9A-4802-ADB8-0E93211E20BF}" emma:medium="tactile" emma:mode="ink">
                <msink:context xmlns:msink="http://schemas.microsoft.com/ink/2010/main" type="inkWord" rotatedBoundingBox="21904,3928 21974,3929 21970,4262 21900,4261"/>
              </emma:interpretation>
              <emma:one-of disjunction-type="recognition" id="oneOf37">
                <emma:interpretation id="interp185" emma:lang="ko-KR" emma:confidence="0">
                  <emma:literal>i</emma:literal>
                </emma:interpretation>
                <emma:interpretation id="interp186" emma:lang="ko-KR" emma:confidence="0">
                  <emma:literal>ⅰ</emma:literal>
                </emma:interpretation>
                <emma:interpretation id="interp187" emma:lang="ko-KR" emma:confidence="0">
                  <emma:literal>:</emma:literal>
                </emma:interpretation>
                <emma:interpretation id="interp188" emma:lang="ko-KR" emma:confidence="0">
                  <emma:literal>!</emma:literal>
                </emma:interpretation>
                <emma:interpretation id="interp189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76003.3334">19823 1206 14,'3'23'61,"2"-4"4,1-4-2,-1-6 1,-5-9-34,14 16 3,-14-16-2,8 12-4,-8-12-8,0 0-24,0 0-52,16-9-2,-11-6-8,-2 1-12,1-8-9</inkml:trace>
          <inkml:trace contextRef="#ctx0" brushRef="#br2" timeOffset="75816.1331">19853 989 54,'-2'-10'77,"2"10"-1,0 0 0,-9-4-4,9 4-32,0 0-14,0 0-9,0 0-6,0 0-1,0 0-3,0 0-1,0 0-1,0 0-1,6-6-2,-6 6 0,0 0-4,8-2-9,-8 2-23,11 0-41,-11 0 0,0 0-7,0 0-3,7 9-3</inkml:trace>
        </inkml:traceGroup>
        <inkml:traceGroup>
          <inkml:annotationXML>
            <emma:emma xmlns:emma="http://www.w3.org/2003/04/emma" version="1.0">
              <emma:interpretation id="{1B3A54CB-B263-4D16-8210-E78547E4CADA}" emma:medium="tactile" emma:mode="ink">
                <msink:context xmlns:msink="http://schemas.microsoft.com/ink/2010/main" type="inkWord" rotatedBoundingBox="22398,3951 22752,3955 22747,4324 22393,4319"/>
              </emma:interpretation>
              <emma:one-of disjunction-type="recognition" id="oneOf38">
                <emma:interpretation id="interp190" emma:lang="ko-KR" emma:confidence="0">
                  <emma:literal>o</emma:literal>
                </emma:interpretation>
                <emma:interpretation id="interp191" emma:lang="ko-KR" emma:confidence="0">
                  <emma:literal>0</emma:literal>
                </emma:interpretation>
                <emma:interpretation id="interp192" emma:lang="ko-KR" emma:confidence="0">
                  <emma:literal>〇</emma:literal>
                </emma:interpretation>
                <emma:interpretation id="interp193" emma:lang="ko-KR" emma:confidence="0">
                  <emma:literal>O</emma:literal>
                </emma:interpretation>
                <emma:interpretation id="interp194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76861.335">20497 1060 6,'0'0'58,"-3"-14"4,3 14-1,-8-15-21,5 6-4,3 9-6,-7-15-6,7 15-7,-9-11-7,9 11-4,-13-5-2,13 5-2,-16 9 3,1 5 4,1 10 1,-4 6 2,-1 5 0,1 4 0,0 2 1,7 2 0,2-3-3,9-6-2,9-7-1,11-9-2,9-8 0,8-6 1,5-4 0,5-14-1,-3-3-1,-2-5-1,-7-5 0,-9 0-2,-8-4 0,-12 0 0,-6-2 0,-6 4-1,-9 1-1,-4 4 1,-5 0 0,-2 5 0,1 4-1,2 6 0,1 3-4,5 3-4,3 3-7,5 0-17,9 0-18,-6 9-27,6-9-2,14 6-6,4-4 0</inkml:trace>
        </inkml:traceGroup>
        <inkml:traceGroup>
          <inkml:annotationXML>
            <emma:emma xmlns:emma="http://www.w3.org/2003/04/emma" version="1.0">
              <emma:interpretation id="{2400A145-FD4C-4E5E-A72E-8C7C2352C110}" emma:medium="tactile" emma:mode="ink">
                <msink:context xmlns:msink="http://schemas.microsoft.com/ink/2010/main" type="inkWord" rotatedBoundingBox="22939,3948 23237,3952 23233,4328 22935,4324"/>
              </emma:interpretation>
              <emma:one-of disjunction-type="recognition" id="oneOf39">
                <emma:interpretation id="interp195" emma:lang="ko-KR" emma:confidence="0">
                  <emma:literal>r</emma:literal>
                </emma:interpretation>
                <emma:interpretation id="interp196" emma:lang="ko-KR" emma:confidence="0">
                  <emma:literal>ⅴ</emma:literal>
                </emma:interpretation>
                <emma:interpretation id="interp197" emma:lang="ko-KR" emma:confidence="0">
                  <emma:literal>Ⅴ</emma:literal>
                </emma:interpretation>
                <emma:interpretation id="interp198" emma:lang="ko-KR" emma:confidence="0">
                  <emma:literal>V</emma:literal>
                </emma:interpretation>
                <emma:interpretation id="interp199" emma:lang="ko-KR" emma:confidence="0">
                  <emma:literal>v</emma:literal>
                </emma:interpretation>
              </emma:one-of>
            </emma:emma>
          </inkml:annotationXML>
          <inkml:trace contextRef="#ctx0" brushRef="#br2" timeOffset="77266.9357">20861 987 30,'12'1'41,"-12"-1"6,10 5-25,-10-5 4,8 21 6,-1-2 2,-2 6 1,1 3-2,-2 7-2,3 3-5,-4 1-3,2-2-7,-2 1-5,0-7-3,-3-7 2,4-3 4,-3-6 0,-1-15 0,0 0 0,0 0 0,-4-4-2,0-14-8,4-2-4,-3-10 0,3-6 0,6 1-10,3-3 1,5 2-1,3 3 0,2 5 1,-1 5 1,1 7-2,2 8-10,-2 6-20,-2 2-32,1 4-1,-3 2-5,7 1-6,-6-2 6</inkml:trace>
        </inkml:traceGroup>
        <inkml:traceGroup>
          <inkml:annotationXML>
            <emma:emma xmlns:emma="http://www.w3.org/2003/04/emma" version="1.0">
              <emma:interpretation id="{969F3CA1-897C-4EE9-BFF8-4654F575B4DF}" emma:medium="tactile" emma:mode="ink">
                <msink:context xmlns:msink="http://schemas.microsoft.com/ink/2010/main" type="inkWord" rotatedBoundingBox="23223,3794 23676,3799 23669,4360 23216,4355"/>
              </emma:interpretation>
              <emma:one-of disjunction-type="recognition" id="oneOf40">
                <emma:interpretation id="interp200" emma:lang="ko-KR" emma:confidence="0">
                  <emma:literal>t</emma:literal>
                </emma:interpretation>
                <emma:interpretation id="interp201" emma:lang="ko-KR" emma:confidence="0">
                  <emma:literal>『</emma:literal>
                </emma:interpretation>
                <emma:interpretation id="interp202" emma:lang="ko-KR" emma:confidence="0">
                  <emma:literal>5</emma:literal>
                </emma:interpretation>
                <emma:interpretation id="interp203" emma:lang="ko-KR" emma:confidence="0">
                  <emma:literal>七</emma:literal>
                </emma:interpretation>
                <emma:interpretation id="interp204" emma:lang="ko-KR" emma:confidence="0">
                  <emma:literal>£</emma:literal>
                </emma:interpretation>
              </emma:one-of>
            </emma:emma>
          </inkml:annotationXML>
          <inkml:trace contextRef="#ctx0" brushRef="#br2" timeOffset="77672.5364">21393 846 48,'0'0'62,"-13"-7"-1,13 7-2,-19-4-2,9 8-30,1 17-7,-1 2 0,-1 13 0,1 4 4,-1 10 0,7 1 1,3 9-1,1-7-7,1-3-4,9-1-5,4-7-6,1-11-2,5-6 0,3-9 0,3-7 0,0-7 0,3-2 0,-3-8 0,-4-9 0,3 0-42,-3 0-39,-8-1-3,-1-2-6,-6-4-2,-3 2-1</inkml:trace>
          <inkml:trace contextRef="#ctx0" brushRef="#br2" timeOffset="77968.9365">21176 1017 26,'-11'-8'69,"2"-1"2,0 0-1,5 1-4,4-1-35,0 1-8,10-1-7,4 2-9,1 0-1,7 2-5,-1-1-2,10 5-9,4 1-17,1-1-11,2 1-27,1 0-3,5 0-3,-3-4-4</inkml:trace>
        </inkml:traceGroup>
        <inkml:traceGroup>
          <inkml:annotationXML>
            <emma:emma xmlns:emma="http://www.w3.org/2003/04/emma" version="1.0">
              <emma:interpretation id="{3A0FA54F-58E4-4201-8DE6-18FE91C587DC}" emma:medium="tactile" emma:mode="ink">
                <msink:context xmlns:msink="http://schemas.microsoft.com/ink/2010/main" type="inkWord" rotatedBoundingBox="23689,3732 24005,3735 23997,4348 23681,4344"/>
              </emma:interpretation>
              <emma:one-of disjunction-type="recognition" id="oneOf41">
                <emma:interpretation id="interp205" emma:lang="ko-KR" emma:confidence="0">
                  <emma:literal>h</emma:literal>
                </emma:interpretation>
                <emma:interpretation id="interp206" emma:lang="ko-KR" emma:confidence="0">
                  <emma:literal>卜</emma:literal>
                </emma:interpretation>
                <emma:interpretation id="interp207" emma:lang="ko-KR" emma:confidence="0">
                  <emma:literal>Ⅱ</emma:literal>
                </emma:interpretation>
                <emma:interpretation id="interp208" emma:lang="ko-KR" emma:confidence="0">
                  <emma:literal>ⅱ</emma:literal>
                </emma:interpretation>
                <emma:interpretation id="interp209" emma:lang="ko-KR" emma:confidence="0">
                  <emma:literal>k</emma:literal>
                </emma:interpretation>
              </emma:one-of>
            </emma:emma>
          </inkml:annotationXML>
          <inkml:trace contextRef="#ctx0" brushRef="#br2" timeOffset="78826.9384">21631 820 3,'-11'-20'61,"6"10"8,3-1 0,-1 2-4,3 9-32,0 0-4,0 0-5,0 9-2,0 13-3,3 11-3,-3 9 0,0 8 0,0 10 3,0-1-3,0 4-4,0-3-3,0-5-3,0-9-2,2-6-1,-1-11-3,0-7 0,2-6 0,-3-9 0,0-7 0,0 0 0,3-4 0,0-11 0,-1-4 0,2-5 0,-2-4 0,3-2-5,2-2-7,3 1 1,1 1 1,4 5 3,0 1 2,2 6 2,5 5 1,-2 7 1,1 5 3,-2 6 0,1 10 2,-1 5 1,-4 9 0,-2 1 1,-1 4 0,-1-2-1,-3-2-1,-1-2 1,-3-7-1,-2-6-3,-1 0-4,-1-15-10,0 11-27,0-11-36,0 0-3,0 0-4,3-11-7,5-1-1</inkml:trace>
        </inkml:traceGroup>
        <inkml:traceGroup>
          <inkml:annotationXML>
            <emma:emma xmlns:emma="http://www.w3.org/2003/04/emma" version="1.0">
              <emma:interpretation id="{4E388822-FF4E-421E-8209-E00CE80450EA}" emma:medium="tactile" emma:mode="ink">
                <msink:context xmlns:msink="http://schemas.microsoft.com/ink/2010/main" type="inkWord" rotatedBoundingBox="24125,4040 24404,4043 24402,4222 24123,4219"/>
              </emma:interpretation>
              <emma:one-of disjunction-type="recognition" id="oneOf42">
                <emma:interpretation id="interp210" emma:lang="ko-KR" emma:confidence="0">
                  <emma:literal>0</emma:literal>
                </emma:interpretation>
                <emma:interpretation id="interp211" emma:lang="ko-KR" emma:confidence="0">
                  <emma:literal>°</emma:literal>
                </emma:interpretation>
                <emma:interpretation id="interp212" emma:lang="ko-KR" emma:confidence="0">
                  <emma:literal>o</emma:literal>
                </emma:interpretation>
                <emma:interpretation id="interp213" emma:lang="ko-KR" emma:confidence="0">
                  <emma:literal>O</emma:literal>
                </emma:interpretation>
                <emma:interpretation id="interp214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79123.339">22089 1137 39,'0'15'79,"-9"3"-1,-2 5-3,-1-3-3,1-22-13,10 15-35,5 2-4,11-4-6,12-5-3,6-4-1,10-2 0,-3-6-1,0-7-2,-7-1-3,-7 1-4,-12-3 0,-10 2 0,-9-2 0,-13 2 0,-6 1 0,-3 4 0,-2-2-7,0 0-43,0 6-29,-1-1-1,10 2-6,1-3-5,8 0-3</inkml:trace>
        </inkml:traceGroup>
        <inkml:traceGroup>
          <inkml:annotationXML>
            <emma:emma xmlns:emma="http://www.w3.org/2003/04/emma" version="1.0">
              <emma:interpretation id="{B2BBFDCC-64A5-4F85-9B47-597A1799C75D}" emma:medium="tactile" emma:mode="ink">
                <msink:context xmlns:msink="http://schemas.microsoft.com/ink/2010/main" type="inkWord" rotatedBoundingBox="24495,3938 24819,3942 24809,4803 24485,4799"/>
              </emma:interpretation>
              <emma:one-of disjunction-type="recognition" id="oneOf43">
                <emma:interpretation id="interp215" emma:lang="ko-KR" emma:confidence="0">
                  <emma:literal>8</emma:literal>
                </emma:interpretation>
                <emma:interpretation id="interp216" emma:lang="ko-KR" emma:confidence="0">
                  <emma:literal>g</emma:literal>
                </emma:interpretation>
                <emma:interpretation id="interp217" emma:lang="ko-KR" emma:confidence="0">
                  <emma:literal>9</emma:literal>
                </emma:interpretation>
                <emma:interpretation id="interp218" emma:lang="ko-KR" emma:confidence="0">
                  <emma:literal>S</emma:literal>
                </emma:interpretation>
                <emma:interpretation id="interp219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80012.5404">22638 1175 38,'11'-6'58,"-11"6"3,7-10 1,-7 10-27,6-11-6,-6 11-6,7-14-6,0 4-3,0 0 0,1-1 0,-3-4 0,2 0-3,-3 1-3,-2-4-1,-2 3-1,-4 2-3,-9 0-1,-5 2-1,-8 4 1,-7 4-1,1 3 2,-5 10 1,1 6 0,0 3 0,10 6 1,6 2 1,9 4 0,9-4 0,8-2-1,9-3 0,8-3 0,9-5 0,0-4 1,1-5-1,-3-4 0,-1-1-1,-4-5 0,-7 0-1,-4-2 0,-5 0-2,-9 7-2,10-8-1,-10 8-2,4 11 1,-1 7 0,2 7 0,1 7 1,-1 8 2,-1 12 2,1 2 0,-1 6 2,0-1 1,-3-2-2,-1-4 1,0-4-4,-3-7 0,-2-9 0,-2-9 0,-4-4 0,-4-13 0,-2 0 0,-3-7 0,-4-6 0,-1-5 0,-1-3 0,0-4 0,1-3 0,2 1 0,2-1 0,2-2 0,8 6 0,0 0-70,4-6-14,7 4-1,0-2-7,8-1-5</inkml:trace>
        </inkml:traceGroup>
        <inkml:traceGroup>
          <inkml:annotationXML>
            <emma:emma xmlns:emma="http://www.w3.org/2003/04/emma" version="1.0">
              <emma:interpretation id="{32CBCBD8-91B9-4B0B-90D6-793026FE7489}" emma:medium="tactile" emma:mode="ink">
                <msink:context xmlns:msink="http://schemas.microsoft.com/ink/2010/main" type="inkWord" rotatedBoundingBox="24918,4024 25078,4026 25075,4265 24915,4263"/>
              </emma:interpretation>
              <emma:one-of disjunction-type="recognition" id="oneOf44">
                <emma:interpretation id="interp220" emma:lang="ko-KR" emma:confidence="0">
                  <emma:literal>0</emma:literal>
                </emma:interpretation>
                <emma:interpretation id="interp221" emma:lang="ko-KR" emma:confidence="0">
                  <emma:literal>°</emma:literal>
                </emma:interpretation>
                <emma:interpretation id="interp222" emma:lang="ko-KR" emma:confidence="0">
                  <emma:literal>o</emma:literal>
                </emma:interpretation>
                <emma:interpretation id="interp223" emma:lang="ko-KR" emma:confidence="0">
                  <emma:literal>O</emma:literal>
                </emma:interpretation>
                <emma:interpretation id="interp224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80464.9411">22892 1069 16,'0'0'60,"8"-6"10,-8 6 4,-2 10 1,-8 5-30,-3 4-6,2 4-12,0 3-1,3 5-1,1-1-5,7 0-6,3-7-4,12-8-3,7-4-4,3-5-3,1-6 0,-4-11 0,-1-4 0,-6-7 0,-5 1 0,-9-3 0,-6-3 0,-8 1 0,-5 3 0,0 7 0,0 2-43,-2 4-37,5 3-4,4 5-4,11 2-2,0 0-3</inkml:trace>
        </inkml:traceGroup>
        <inkml:traceGroup>
          <inkml:annotationXML>
            <emma:emma xmlns:emma="http://www.w3.org/2003/04/emma" version="1.0">
              <emma:interpretation id="{80C454D3-16DA-42FD-AF8C-04710A8667C6}" emma:medium="tactile" emma:mode="ink">
                <msink:context xmlns:msink="http://schemas.microsoft.com/ink/2010/main" type="inkWord" rotatedBoundingBox="25204,3946 25564,3951 25560,4248 25201,4243"/>
              </emma:interpretation>
              <emma:one-of disjunction-type="recognition" id="oneOf45">
                <emma:interpretation id="interp225" emma:lang="ko-KR" emma:confidence="0">
                  <emma:literal>N</emma:literal>
                </emma:interpretation>
                <emma:interpretation id="interp226" emma:lang="ko-KR" emma:confidence="0">
                  <emma:literal>“</emma:literal>
                </emma:interpretation>
                <emma:interpretation id="interp227" emma:lang="ko-KR" emma:confidence="0">
                  <emma:literal>w</emma:literal>
                </emma:interpretation>
                <emma:interpretation id="interp228" emma:lang="ko-KR" emma:confidence="0">
                  <emma:literal>W</emma:literal>
                </emma:interpretation>
                <emma:interpretation id="interp229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81104.542">23157 1063 42,'0'0'62,"-9"0"1,9 0-2,-12-1-29,12 1-7,0 0-3,-1 9-5,1 3-3,1 5-2,2 4 0,4 1 2,-6 3 0,2 0-1,-3-2-4,0-4-2,0-2 2,0-4 2,0-13 1,-3 9-1,3-9 0,0 0 0,-11-13 0,10-1-4,-1-6-4,-2-3-4,0 2-1,3-3-1,1 4-1,0 2-1,4 4-1,0 7 1,-4 7 2,18 2 0,-6 10 1,6 4 1,0 2 1,7 6 3,-3 0 0,4-2 2,-4 0 1,0-4 1,-1-6 2,1-2-1,-4-5-8,-3-5 0,0-5 0,0-8 0,-2-6 0,-4-7 0,1-3 0,-2-5 0,-4 1 0,0 0 0,-2 2 0,-2 3 0,0 10 0,0 2 0,0 5-59,0 11-27,0 0 0,0 0-6,8 4-3,-2 9 2</inkml:trace>
        </inkml:traceGroup>
        <inkml:traceGroup>
          <inkml:annotationXML>
            <emma:emma xmlns:emma="http://www.w3.org/2003/04/emma" version="1.0">
              <emma:interpretation id="{E38F660F-4A34-4F54-84F6-41D1A2A78376}" emma:medium="tactile" emma:mode="ink">
                <msink:context xmlns:msink="http://schemas.microsoft.com/ink/2010/main" type="inkWord" rotatedBoundingBox="25679,3922 25987,3926 25982,4307 25675,4304"/>
              </emma:interpretation>
              <emma:one-of disjunction-type="recognition" id="oneOf46">
                <emma:interpretation id="interp230" emma:lang="ko-KR" emma:confidence="0">
                  <emma:literal>A</emma:literal>
                </emma:interpretation>
                <emma:interpretation id="interp231" emma:lang="ko-KR" emma:confidence="0">
                  <emma:literal>%</emma:literal>
                </emma:interpretation>
                <emma:interpretation id="interp232" emma:lang="ko-KR" emma:confidence="0">
                  <emma:literal>×</emma:literal>
                </emma:interpretation>
                <emma:interpretation id="interp233" emma:lang="ko-KR" emma:confidence="0">
                  <emma:literal>“</emma:literal>
                </emma:interpretation>
                <emma:interpretation id="interp234" emma:lang="ko-KR" emma:confidence="0">
                  <emma:literal>스</emma:literal>
                </emma:interpretation>
              </emma:one-of>
            </emma:emma>
          </inkml:annotationXML>
          <inkml:trace contextRef="#ctx0" brushRef="#br2" timeOffset="81744.1436">23632 1307 20,'-11'6'61,"4"2"6,-1-6-1,8-2-23,-7 9 1,7-9-3,-3 10-3,3-10-4,0 0-5,0 0-4,0 0-2,8-6-5,-5-7-16,3-3-2,-2-6 0,3-4 0,-2-4 0,5-4 0,0-2 0,-2-1 0,0 3 0,2 0 0,-2 6 0,0 5 0,-1 3 0,1 6 0,-8 14-4,17-7 1,-6 14-1,-1 6 2,1 5 1,1 6 1,2 4 1,0 5 0,-1-4 2,0-1 1,-1-2 1,-2-3-5,0-4 0,-1-3 0,-1-3 0,-1-5 0,-3 0 0,-4-8 0,0 0-5,12 8-51,-12-8-24,5-5-2,-1-5-5,-4 10-6,3-11-2</inkml:trace>
          <inkml:trace contextRef="#ctx0" brushRef="#br2" timeOffset="81962.5437">23729 1224 18,'-27'7'83,"5"1"1,4-3-3,6-4-6,1-1 1,11 0-46,0 0-10,0 0-7,14 2-5,1-2-2,3 0-1,2-2-2,5-3-8,1 2-13,2 0-34,-5-2-27,2 0-1,-4-5-7,4 1-4,-7-5 4</inkml:trace>
        </inkml:traceGroup>
        <inkml:traceGroup>
          <inkml:annotationXML>
            <emma:emma xmlns:emma="http://www.w3.org/2003/04/emma" version="1.0">
              <emma:interpretation id="{3A700114-202D-4744-B3CB-1A535651CD5D}" emma:medium="tactile" emma:mode="ink">
                <msink:context xmlns:msink="http://schemas.microsoft.com/ink/2010/main" type="inkWord" rotatedBoundingBox="26147,3937 26493,3941 26489,4234 26143,4230"/>
              </emma:interpretation>
              <emma:one-of disjunction-type="recognition" id="oneOf47">
                <emma:interpretation id="interp235" emma:lang="ko-KR" emma:confidence="0">
                  <emma:literal>ㄴ</emma:literal>
                </emma:interpretation>
                <emma:interpretation id="interp236" emma:lang="ko-KR" emma:confidence="0">
                  <emma:literal>L</emma:literal>
                </emma:interpretation>
                <emma:interpretation id="interp237" emma:lang="ko-KR" emma:confidence="0">
                  <emma:literal>‘</emma:literal>
                </emma:interpretation>
                <emma:interpretation id="interp238" emma:lang="ko-KR" emma:confidence="0">
                  <emma:literal>2</emma:literal>
                </emma:interpretation>
                <emma:interpretation id="interp23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82274.5444">24068 986 30,'0'0'66,"9"-10"1,-9 10 0,13 0 0,-13 0-21,8 15-20,-5 0-5,-2 3-2,-1 4 1,-3 9 1,-1-4-1,-4-1-4,2 3-4,-1-2-3,5-4-5,0-3-4,4-4 0,7-7 0,9 0 0,7-3 0,7-6 0,1 1 0,3-1 0,-1 0 0,4-5 0,-3-5 0,-7 5 0,-9 0 0,-3 5 0,-7-1-67,-10 1-19,0 0 0,-22 8-6,1-1-5</inkml:trace>
        </inkml:traceGroup>
      </inkml:traceGroup>
    </inkml:traceGroup>
    <inkml:traceGroup>
      <inkml:annotationXML>
        <emma:emma xmlns:emma="http://www.w3.org/2003/04/emma" version="1.0">
          <emma:interpretation id="{7F24690F-DB67-47DE-A619-3CCE4E0C6340}" emma:medium="tactile" emma:mode="ink">
            <msink:context xmlns:msink="http://schemas.microsoft.com/ink/2010/main" type="paragraph" rotatedBoundingBox="14307,5530 27057,5252 27114,7901 14365,81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18A2C44-3BA3-49A4-B673-37D55CA7208E}" emma:medium="tactile" emma:mode="ink">
              <msink:context xmlns:msink="http://schemas.microsoft.com/ink/2010/main" type="line" rotatedBoundingBox="14307,5530 27057,5252 27077,6180 14328,6459"/>
            </emma:interpretation>
          </emma:emma>
        </inkml:annotationXML>
        <inkml:traceGroup>
          <inkml:annotationXML>
            <emma:emma xmlns:emma="http://www.w3.org/2003/04/emma" version="1.0">
              <emma:interpretation id="{B5709009-CFBA-40FC-8DA2-10ED7AFE2E27}" emma:medium="tactile" emma:mode="ink">
                <msink:context xmlns:msink="http://schemas.microsoft.com/ink/2010/main" type="inkWord" rotatedBoundingBox="14309,5587 14436,5585 14448,6154 14321,6157"/>
              </emma:interpretation>
              <emma:one-of disjunction-type="recognition" id="oneOf48">
                <emma:interpretation id="interp240" emma:lang="ko-KR" emma:confidence="0">
                  <emma:literal>1</emma:literal>
                </emma:interpretation>
                <emma:interpretation id="interp241" emma:lang="ko-KR" emma:confidence="0">
                  <emma:literal>l</emma:literal>
                </emma:interpretation>
                <emma:interpretation id="interp242" emma:lang="ko-KR" emma:confidence="0">
                  <emma:literal>ㅣ</emma:literal>
                </emma:interpretation>
                <emma:interpretation id="interp243" emma:lang="ko-KR" emma:confidence="0">
                  <emma:literal>{</emma:literal>
                </emma:interpretation>
                <emma:interpretation id="interp24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60122.5056">12245 2799 25,'0'0'63,"0"0"3,-11 4 2,11-4 2,0 0-21,0 0-11,0 0-9,0 0-6,0 0-2,3-7-1,-3 7-4,12-17-6,-6 4-4,2-3-3,2 0-1,-1-1 0,1-2-2,-3 2 0,-3 1 0,1 2 0,0 1 0,-5 13 0,0-14 0,0 14 0,0 0-6,0 11 1,1 12 0,-1 6 1,1 12 2,-1 5 3,2 9 1,-1 5 2,2-1 2,0-2 0,-1-8-3,1-7-3,0-8 0,1-8 0,1-9 0,-2-5 0,-1-4 0,-2-8 0,0 0 0,0 0 0,0 0 0,0 0-55,5-12-26,-2-1-2,1-4-7,-1-7-6,4 0-3</inkml:trace>
        </inkml:traceGroup>
        <inkml:traceGroup>
          <inkml:annotationXML>
            <emma:emma xmlns:emma="http://www.w3.org/2003/04/emma" version="1.0">
              <emma:interpretation id="{16FFFEC0-51C8-4B64-B542-05A57B09B772}" emma:medium="tactile" emma:mode="ink">
                <msink:context xmlns:msink="http://schemas.microsoft.com/ink/2010/main" type="inkWord" rotatedBoundingBox="16255,5697 16862,5684 16869,6023 16263,6037"/>
              </emma:interpretation>
              <emma:one-of disjunction-type="recognition" id="oneOf49">
                <emma:interpretation id="interp245" emma:lang="ko-KR" emma:confidence="0">
                  <emma:literal>W</emma:literal>
                </emma:interpretation>
                <emma:interpretation id="interp246" emma:lang="ko-KR" emma:confidence="0">
                  <emma:literal>w</emma:literal>
                </emma:interpretation>
                <emma:interpretation id="interp247" emma:lang="ko-KR" emma:confidence="0">
                  <emma:literal>닝</emma:literal>
                </emma:interpretation>
                <emma:interpretation id="interp248" emma:lang="ko-KR" emma:confidence="0">
                  <emma:literal>U</emma:literal>
                </emma:interpretation>
                <emma:interpretation id="interp24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61183.3074">14178 2793 30,'0'0'67,"6"-17"5,-6 17-2,3-11-4,-3 11-33,0 0-10,0 0-4,0 0-4,2 19-4,-2 2-2,3 5 0,1 6 0,-1 2 3,4 3 1,1-2-2,2-3-2,4-6-2,1-5 1,1-7-1,1-7 1,4-4-5,-2-3-3,3-7 0,-4-5 0,3-5 0,-2-1 0,-1 0 0,-3 0 0,-4 2 0,-1 1 0,-2 6 0,-8 9-2,14-5-4,-14 5 1,16 14 1,-8 0-1,6 3 2,3 4 3,3-4 2,5 0 1,1-3 2,1-7 1,0-4 1,2-3-5,-3-6-2,-1-5 0,-6-3 0,-5-3 0,-6-3 0,-3-2 0,-5-1 0,-3 1 0,-5-4 0,-5 2 0,1-1 0,-3 1 0,1 2-44,5 4-37,0-2-5,5 5-3,-3-3-4,7 8-1</inkml:trace>
        </inkml:traceGroup>
        <inkml:traceGroup>
          <inkml:annotationXML>
            <emma:emma xmlns:emma="http://www.w3.org/2003/04/emma" version="1.0">
              <emma:interpretation id="{08A2E7AD-28AC-4CAD-ADE0-490E1E1BE619}" emma:medium="tactile" emma:mode="ink">
                <msink:context xmlns:msink="http://schemas.microsoft.com/ink/2010/main" type="inkWord" rotatedBoundingBox="17011,5512 17313,5505 17324,5992 17021,5999"/>
              </emma:interpretation>
              <emma:one-of disjunction-type="recognition" id="oneOf50">
                <emma:interpretation id="interp250" emma:lang="ko-KR" emma:confidence="0">
                  <emma:literal>h</emma:literal>
                </emma:interpretation>
                <emma:interpretation id="interp251" emma:lang="ko-KR" emma:confidence="0">
                  <emma:literal>卜</emma:literal>
                </emma:interpretation>
                <emma:interpretation id="interp252" emma:lang="ko-KR" emma:confidence="0">
                  <emma:literal>k</emma:literal>
                </emma:interpretation>
                <emma:interpretation id="interp253" emma:lang="ko-KR" emma:confidence="0">
                  <emma:literal>b</emma:literal>
                </emma:interpretation>
                <emma:interpretation id="interp25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61604.5082">14932 2550 1,'13'6'58,"-2"5"12,-3 15 3,-1 3-2,-2-17-22,-2 33-16,1 6 4,-1 4-4,-3-5-9,0-3-9,0-7-5,0-10-1,-1-4-2,1-9 1,-2-5 1,2-12-5,0 0-4,0 0 0,8-3 0,-2-11 0,2-5 0,-1-1 0,3-4 0,2 3 0,2-1 0,1 4 0,2 3 0,1 4-3,1 7 0,-1 4 1,2 4 1,-2 7 1,-2 3 0,-4 6 2,-4 2 1,-1-1 1,-4 2-4,0-1 0,-2-2 0,-1-6-14,0 1-60,0-6-3,0-9-3,0 0-5,10-1-7,2-8 3</inkml:trace>
        </inkml:traceGroup>
        <inkml:traceGroup>
          <inkml:annotationXML>
            <emma:emma xmlns:emma="http://www.w3.org/2003/04/emma" version="1.0">
              <emma:interpretation id="{CA004897-8214-41C9-8162-F35D347F3904}" emma:medium="tactile" emma:mode="ink">
                <msink:context xmlns:msink="http://schemas.microsoft.com/ink/2010/main" type="inkWord" rotatedBoundingBox="17405,5681 17737,5674 17745,6050 17413,6058"/>
              </emma:interpretation>
              <emma:one-of disjunction-type="recognition" id="oneOf51">
                <emma:interpretation id="interp255" emma:lang="ko-KR" emma:confidence="0">
                  <emma:literal>e</emma:literal>
                </emma:interpretation>
                <emma:interpretation id="interp256" emma:lang="ko-KR" emma:confidence="0">
                  <emma:literal>으</emma:literal>
                </emma:interpretation>
                <emma:interpretation id="interp257" emma:lang="ko-KR" emma:confidence="0">
                  <emma:literal>C</emma:literal>
                </emma:interpretation>
                <emma:interpretation id="interp258" emma:lang="ko-KR" emma:confidence="0">
                  <emma:literal>요</emma:literal>
                </emma:interpretation>
                <emma:interpretation id="interp25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62088.109">15457 2904 67,'0'0'84,"0"0"-4,-11 9-5,11-9-3,0 0-1,-20 0-56,20 0-9,12-5-4,-1 0-1,6-1 1,0-2 0,7 0 1,-1-5 0,-2 0 0,-2-4 0,1-1-1,-7 1-1,-3-2 0,-9 0-1,-1 2-1,-11 0 0,-4 6-1,-5 6 0,-7 5 1,-3 7 3,-3 7 1,3 8 3,1 11 1,1 4 0,2 1-7,8 0 0,8-1 0,6 0 0,4-3 0,9-7 0,8-4 0,7-6 0,8-7 0,1-6 0,1-4-54,6-1-29,-4-12-2,2-3-6,-4-7-5,1 0 0</inkml:trace>
        </inkml:traceGroup>
        <inkml:traceGroup>
          <inkml:annotationXML>
            <emma:emma xmlns:emma="http://www.w3.org/2003/04/emma" version="1.0">
              <emma:interpretation id="{00F4CC2A-328E-47B5-8D61-93AAB98DC49F}" emma:medium="tactile" emma:mode="ink">
                <msink:context xmlns:msink="http://schemas.microsoft.com/ink/2010/main" type="inkWord" rotatedBoundingBox="17903,5704 18315,5695 18322,5999 17910,6008"/>
              </emma:interpretation>
              <emma:one-of disjunction-type="recognition" id="oneOf52">
                <emma:interpretation id="interp260" emma:lang="ko-KR" emma:confidence="0">
                  <emma:literal>N</emma:literal>
                </emma:interpretation>
                <emma:interpretation id="interp261" emma:lang="ko-KR" emma:confidence="0">
                  <emma:literal>w</emma:literal>
                </emma:interpretation>
                <emma:interpretation id="interp262" emma:lang="ko-KR" emma:confidence="0">
                  <emma:literal>그</emma:literal>
                </emma:interpretation>
                <emma:interpretation id="interp263" emma:lang="ko-KR" emma:confidence="0">
                  <emma:literal>2</emma:literal>
                </emma:interpretation>
                <emma:interpretation id="interp26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62602.9099">15935 2762 43,'-13'17'73,"3"5"4,-2 4-2,1 5-2,0 0-33,1 0-4,3 0-10,-3-3-8,6-3-4,-3-7-3,5-6 1,2-12-1,-6 12-9,6-12-2,-1-5 0,1-6 0,0-7 0,0-3 0,0-5-4,0 0-14,0 0 1,4 3 0,-4 6 1,4 4 3,-4 13 6,12-3 9,-2 8 4,2 9 3,9 3 1,-3 3 4,10 0 1,1-2 2,5-1-1,0-4-13,4-8-3,-7-2 0,2-4 0,-1-5 0,-7-7 0,-6-2 0,-5-5 0,-7-2 0,-4-1 0,-3 1 0,0-1 0,-3 3 0,-4 3 0,-1 0-62,5 2-26,-3-2 0,5 7-7,-3-4-6</inkml:trace>
        </inkml:traceGroup>
        <inkml:traceGroup>
          <inkml:annotationXML>
            <emma:emma xmlns:emma="http://www.w3.org/2003/04/emma" version="1.0">
              <emma:interpretation id="{10E3FC2E-0C04-4196-A3A9-E63599B24E32}" emma:medium="tactile" emma:mode="ink">
                <msink:context xmlns:msink="http://schemas.microsoft.com/ink/2010/main" type="inkWord" rotatedBoundingBox="19062,5433 19345,5426 19358,5999 19075,6005"/>
              </emma:interpretation>
              <emma:one-of disjunction-type="recognition" id="oneOf53">
                <emma:interpretation id="interp265" emma:lang="ko-KR" emma:confidence="0">
                  <emma:literal>o</emma:literal>
                </emma:interpretation>
                <emma:interpretation id="interp266" emma:lang="ko-KR" emma:confidence="0">
                  <emma:literal>0</emma:literal>
                </emma:interpretation>
                <emma:interpretation id="interp267" emma:lang="ko-KR" emma:confidence="0">
                  <emma:literal>°</emma:literal>
                </emma:interpretation>
                <emma:interpretation id="interp268" emma:lang="ko-KR" emma:confidence="0">
                  <emma:literal>ㆁ</emma:literal>
                </emma:interpretation>
                <emma:interpretation id="interp26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3258.1111">17068 2630 25,'0'0'57,"-7"-10"5,7 10 4,-12 0-2,-31 11-21,38 15-9,-1-2-4,6 15-5,-3-1 1,3 7-3,0-2-4,2 0-1,3-5-7,4-5-3,2-3-8,4-10 0,3-3 0,7-9 0,1-4 0,1-3 0,5-1 0,-3-10 0,-3-3-37,-1-3-43,-9-9-4,-3-1-4,-10-4-5,-1-3-1</inkml:trace>
          <inkml:trace contextRef="#ctx0" brushRef="#br0" timeOffset="63507.7115">17067 2488 45,'-11'-3'75,"0"-2"1,11 5 0,-15-10-2,15 10-28,0 0-9,0 0-11,0 0-11,0 0-12,0 0-15,0 0-56,0 0-6,0 0-3,-4 8-6,4-8-5</inkml:trace>
        </inkml:traceGroup>
        <inkml:traceGroup>
          <inkml:annotationXML>
            <emma:emma xmlns:emma="http://www.w3.org/2003/04/emma" version="1.0">
              <emma:interpretation id="{5CB0BAC8-27F8-4A20-9534-31A6F71B05F7}" emma:medium="tactile" emma:mode="ink">
                <msink:context xmlns:msink="http://schemas.microsoft.com/ink/2010/main" type="inkWord" rotatedBoundingBox="19537,5560 19888,5552 19895,5859 19544,5866"/>
              </emma:interpretation>
              <emma:one-of disjunction-type="recognition" id="oneOf54">
                <emma:interpretation id="interp270" emma:lang="ko-KR" emma:confidence="0">
                  <emma:literal>z</emma:literal>
                </emma:interpretation>
                <emma:interpretation id="interp271" emma:lang="ko-KR" emma:confidence="0">
                  <emma:literal>=</emma:literal>
                </emma:interpretation>
                <emma:interpretation id="interp272" emma:lang="ko-KR" emma:confidence="0">
                  <emma:literal>二</emma:literal>
                </emma:interpretation>
                <emma:interpretation id="interp273" emma:lang="ko-KR" emma:confidence="0">
                  <emma:literal>ㄷ</emma:literal>
                </emma:interpretation>
                <emma:interpretation id="interp27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4006.9124">17552 2706 56,'-11'-2'79,"0"-6"0,1 7-1,1-6 2,3-30-24,6 37-22,0 0-8,0 0-8,0 0-13,0 0-5,8-3 0,3 1 0,7-3 0,3 2 0,4-2 0,4 0 0,2-3 0,3 1 0,-1 1 0,-6-1 0,-2 5 0,-6-3-5,-6 3-47,-2 2-28,-11 0-2,-2 12-4,-13-4-4,1 5 0</inkml:trace>
          <inkml:trace contextRef="#ctx0" brushRef="#br0" timeOffset="64209.7128">17513 2831 24,'-15'20'64,"1"-5"7,10-5 3,4-10 1,-15 9-31,28-5-5,13 1-4,3-2-6,6-2-5,3-1-6,3 0-6,-2 0-10,-4 0-2,-4 0-40,-9 0-35,-3-3-4,-19 3-3,11-8-6,-11 8-4</inkml:trace>
        </inkml:traceGroup>
        <inkml:traceGroup>
          <inkml:annotationXML>
            <emma:emma xmlns:emma="http://www.w3.org/2003/04/emma" version="1.0">
              <emma:interpretation id="{93ECB1A8-903C-4D8A-BB5F-8894B8052C22}" emma:medium="tactile" emma:mode="ink">
                <msink:context xmlns:msink="http://schemas.microsoft.com/ink/2010/main" type="inkWord" rotatedBoundingBox="20041,5405 20416,5397 20436,6325 20061,6334"/>
              </emma:interpretation>
              <emma:one-of disjunction-type="recognition" id="oneOf55">
                <emma:interpretation id="interp275" emma:lang="ko-KR" emma:confidence="0">
                  <emma:literal>j</emma:literal>
                </emma:interpretation>
                <emma:interpretation id="interp276" emma:lang="ko-KR" emma:confidence="0">
                  <emma:literal>J</emma:literal>
                </emma:interpretation>
                <emma:interpretation id="interp277" emma:lang="ko-KR" emma:confidence="0">
                  <emma:literal>%</emma:literal>
                </emma:interpretation>
                <emma:interpretation id="interp278" emma:lang="ko-KR" emma:confidence="0">
                  <emma:literal>5</emma:literal>
                </emma:interpretation>
                <emma:interpretation id="interp27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67688.5189">18183 2715 24,'0'0'57,"0"0"5,-5-9 4,5 9-24,0 0-5,0 0-3,0 0-8,0 0-5,0 0-5,0 0-7,9-2-5,-9 2-2,17 20 3,-8-3-1,4 13 1,1 6 1,1 8 1,3 1 1,-3 7 1,3 1 1,-4 4-5,-2-8 0,-2 0-1,1-5 3,-9-6 1,-3-5 2,-9-6-2,-8-5 2,-4-5-10,-7-3 0,-5-7 0,-6-2 0,1 0 0,1-4 0,3-1 0,6 0 0,6 0 0,2 0 0,12-3 0,9 3-15,-25-12-65,30-2-3,8-2-3,8 1-5,-4-7-4</inkml:trace>
          <inkml:trace contextRef="#ctx0" brushRef="#br0" timeOffset="68047.3195">18256 2479 0,'-16'-11'91,"16"11"4,-13-7-4,13 7-8,-7-10 1,7 10-17,-1-13-67,1 13 0,0 0 0,0 0 0,0 0 0,0 0 0,0 0 0,-10 10-65,10-1-18,0-9 0,0 0-7,0-6-4,3-5 1</inkml:trace>
        </inkml:traceGroup>
        <inkml:traceGroup>
          <inkml:annotationXML>
            <emma:emma xmlns:emma="http://www.w3.org/2003/04/emma" version="1.0">
              <emma:interpretation id="{F50442C6-CB35-41F5-9AA0-3FE51F07F64A}" emma:medium="tactile" emma:mode="ink">
                <msink:context xmlns:msink="http://schemas.microsoft.com/ink/2010/main" type="inkWord" rotatedBoundingBox="21771,5710 21811,5709 21817,5980 21777,5981"/>
              </emma:interpretation>
              <emma:one-of disjunction-type="recognition" id="oneOf56">
                <emma:interpretation id="interp280" emma:lang="ko-KR" emma:confidence="0">
                  <emma:literal>:</emma:literal>
                </emma:interpretation>
                <emma:interpretation id="interp281" emma:lang="ko-KR" emma:confidence="0">
                  <emma:literal>i</emma:literal>
                </emma:interpretation>
                <emma:interpretation id="interp282" emma:lang="ko-KR" emma:confidence="0">
                  <emma:literal>;</emma:literal>
                </emma:interpretation>
                <emma:interpretation id="interp283" emma:lang="ko-KR" emma:confidence="0">
                  <emma:literal>ⅰ</emma:literal>
                </emma:interpretation>
                <emma:interpretation id="interp284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85690.9504">19693 2748 7,'0'6'78,"0"-6"3,0 0-5,0 0-6,0 0-1,0 0-24,10 4-37,-10-4-4,0 0-4,11 2 0,-11-2-5,0 0-12,10-9-50,-10 9-1,9 0-4,-9 0-6,0 0-1</inkml:trace>
          <inkml:trace contextRef="#ctx0" brushRef="#br2" timeOffset="85862.5508">19710 2934 13,'0'21'74,"3"0"1,0-5-5,-2-5-2,-1-11-6,0 0-25,5 10-58,-2-34-31,1 54-14,-4-30-1,0 0-5,9-9-4</inkml:trace>
        </inkml:traceGroup>
        <inkml:traceGroup>
          <inkml:annotationXML>
            <emma:emma xmlns:emma="http://www.w3.org/2003/04/emma" version="1.0">
              <emma:interpretation id="{5A90358B-C5AE-4CC7-A72C-C6CB5893DA58}" emma:medium="tactile" emma:mode="ink">
                <msink:context xmlns:msink="http://schemas.microsoft.com/ink/2010/main" type="inkWord" rotatedBoundingBox="22399,5575 22764,5567 22775,6077 22410,6084"/>
              </emma:interpretation>
              <emma:one-of disjunction-type="recognition" id="oneOf57">
                <emma:interpretation id="interp285" emma:lang="ko-KR" emma:confidence="0">
                  <emma:literal>U</emma:literal>
                </emma:interpretation>
                <emma:interpretation id="interp286" emma:lang="ko-KR" emma:confidence="0">
                  <emma:literal>0</emma:literal>
                </emma:interpretation>
                <emma:interpretation id="interp287" emma:lang="ko-KR" emma:confidence="0">
                  <emma:literal>o</emma:literal>
                </emma:interpretation>
                <emma:interpretation id="interp288" emma:lang="ko-KR" emma:confidence="0">
                  <emma:literal>〇</emma:literal>
                </emma:interpretation>
                <emma:interpretation id="interp289" emma:lang="ko-KR" emma:confidence="0">
                  <emma:literal>V</emma:literal>
                </emma:interpretation>
              </emma:one-of>
            </emma:emma>
          </inkml:annotationXML>
          <inkml:trace contextRef="#ctx0" brushRef="#br2" timeOffset="86548.9519">20347 2734 36,'0'0'52,"0"0"0,-11-3-3,11 3-17,-6 9-2,3 13 2,3 9-3,0 10-3,0 2 1,0 4 4,7-2-1,4 0-4,4-7-6,8-6-5,-1-10-3,8-12 0,3-6-12,4-5 0,0-11 0,-2-6 0,-3-9 0,-5-4 0,-3-5 0,-8-5 0,-6-4 0,-6 3 0,-4-3 0,-6 0 0,-5 6 0,-1 2 0,0 8 0,0 8 0,-1-1 0,6 10 0,1 2-6,6 10-38,0 0-13,0 0-25,18 14-5,-4-2-2,7 6 2</inkml:trace>
        </inkml:traceGroup>
        <inkml:traceGroup>
          <inkml:annotationXML>
            <emma:emma xmlns:emma="http://www.w3.org/2003/04/emma" version="1.0">
              <emma:interpretation id="{136FD9D2-6142-4FDA-956A-23316DF1DF57}" emma:medium="tactile" emma:mode="ink">
                <msink:context xmlns:msink="http://schemas.microsoft.com/ink/2010/main" type="inkWord" rotatedBoundingBox="22932,5603 23253,5596 23263,6026 22942,6034"/>
              </emma:interpretation>
              <emma:one-of disjunction-type="recognition" id="oneOf58">
                <emma:interpretation id="interp290" emma:lang="ko-KR" emma:confidence="0">
                  <emma:literal>N</emma:literal>
                </emma:interpretation>
                <emma:interpretation id="interp291" emma:lang="ko-KR" emma:confidence="0">
                  <emma:literal>w</emma:literal>
                </emma:interpretation>
                <emma:interpretation id="interp292" emma:lang="ko-KR" emma:confidence="0">
                  <emma:literal>W</emma:literal>
                </emma:interpretation>
                <emma:interpretation id="interp293" emma:lang="ko-KR" emma:confidence="0">
                  <emma:literal>ⅳ</emma:literal>
                </emma:interpretation>
                <emma:interpretation id="interp294" emma:lang="ko-KR" emma:confidence="0">
                  <emma:literal>0</emma:literal>
                </emma:interpretation>
              </emma:one-of>
            </emma:emma>
          </inkml:annotationXML>
          <inkml:trace contextRef="#ctx0" brushRef="#br2" timeOffset="87188.5531">20916 2740 13,'0'0'58,"-8"-8"-1,8 8 1,-11 0-2,11 0-20,-10 13-11,6 4-6,0 8-3,2 2 1,0 7 3,-3-1 0,4 3-2,0-2-3,-1-3-4,2-3-3,-1-7-2,-1-1 0,2-9 2,0-1 0,0-10 0,0 0-1,0 0-1,0-15-3,0-5-2,0-3-5,0-5-2,2-7-3,-1 4 0,-1-2 0,0 5 2,0 3 2,0 3 2,2 9 1,-2 13 2,0 0 0,12-1 2,-4 9 0,2 9 1,5 6 1,0 3 0,5 0 2,-1 2 1,3-4 0,1 0 0,-1-6 1,0-6 0,0-6-1,-1-4-7,0-4 0,-3-7 0,-3-6 0,-4-8 0,-3-6 0,-4-2 0,-1-4 0,-3-4 0,-3 4 0,-2-1 0,-1 6 0,-1 2 0,3 7 0,-3 3 0,3 5-6,4 13-52,-4-13-24,4 13-3,4 0-6,7 9-3,-1-5 4</inkml:trace>
        </inkml:traceGroup>
        <inkml:traceGroup>
          <inkml:annotationXML>
            <emma:emma xmlns:emma="http://www.w3.org/2003/04/emma" version="1.0">
              <emma:interpretation id="{655972FF-33DA-4FDA-9387-75631B1BC691}" emma:medium="tactile" emma:mode="ink">
                <msink:context xmlns:msink="http://schemas.microsoft.com/ink/2010/main" type="inkWord" rotatedBoundingBox="23413,5559 23516,5556 23526,6018 23423,6020"/>
              </emma:interpretation>
              <emma:one-of disjunction-type="recognition" id="oneOf59">
                <emma:interpretation id="interp295" emma:lang="ko-KR" emma:confidence="0">
                  <emma:literal>i</emma:literal>
                </emma:interpretation>
                <emma:interpretation id="interp296" emma:lang="ko-KR" emma:confidence="0">
                  <emma:literal>ⅰ</emma:literal>
                </emma:interpretation>
                <emma:interpretation id="interp297" emma:lang="ko-KR" emma:confidence="0">
                  <emma:literal>j</emma:literal>
                </emma:interpretation>
                <emma:interpretation id="interp298" emma:lang="ko-KR" emma:confidence="0">
                  <emma:literal>「</emma:literal>
                </emma:interpretation>
                <emma:interpretation id="interp299" emma:lang="ko-KR" emma:confidence="0">
                  <emma:literal>ㄱ</emma:literal>
                </emma:interpretation>
              </emma:one-of>
            </emma:emma>
          </inkml:annotationXML>
          <inkml:trace contextRef="#ctx0" brushRef="#br2" timeOffset="87406.9534">21431 2760 56,'9'17'80,"-7"5"3,-2 2-4,0 0-4,-1 5-28,-2 2-9,-1-4-15,3 4-9,-1-6-4,2-2-4,0-8-6,0-2 0,0-13 0,4 16 0,-4-16-19,-24-30-55,24 20-5,0-12-2,1-4-7,-1-10-5</inkml:trace>
          <inkml:trace contextRef="#ctx0" brushRef="#br2" timeOffset="87578.5538">21387 2616 81,'-14'-7'91,"3"5"-5,0-2-6,11 4-4,-16-6 0,16 6-61,0 0-11,0 10-14,0-10-13,0 13-28,12 1-26,-2 0-1,8-2-6,-3-8-4,11 0 4</inkml:trace>
        </inkml:traceGroup>
        <inkml:traceGroup>
          <inkml:annotationXML>
            <emma:emma xmlns:emma="http://www.w3.org/2003/04/emma" version="1.0">
              <emma:interpretation id="{FDDFBF47-F364-4139-BE15-45669203F3D7}" emma:medium="tactile" emma:mode="ink">
                <msink:context xmlns:msink="http://schemas.microsoft.com/ink/2010/main" type="inkWord" rotatedBoundingBox="23641,5432 24006,5424 24018,5983 23653,5991"/>
              </emma:interpretation>
              <emma:one-of disjunction-type="recognition" id="oneOf60">
                <emma:interpretation id="interp300" emma:lang="ko-KR" emma:confidence="0">
                  <emma:literal>t</emma:literal>
                </emma:interpretation>
                <emma:interpretation id="interp301" emma:lang="ko-KR" emma:confidence="0">
                  <emma:literal>七</emma:literal>
                </emma:interpretation>
                <emma:interpretation id="interp302" emma:lang="ko-KR" emma:confidence="0">
                  <emma:literal>5</emma:literal>
                </emma:interpretation>
                <emma:interpretation id="interp303" emma:lang="ko-KR" emma:confidence="0">
                  <emma:literal>£</emma:literal>
                </emma:interpretation>
                <emma:interpretation id="interp304" emma:lang="ko-KR" emma:confidence="0">
                  <emma:literal>匕</emma:literal>
                </emma:interpretation>
              </emma:one-of>
            </emma:emma>
          </inkml:annotationXML>
          <inkml:trace contextRef="#ctx0" brushRef="#br2" timeOffset="87906.1544">21674 2476 31,'0'0'56,"3"-8"4,-3 8 7,4 4 6,-3 13-29,3 9-5,0 10-8,-1 9-2,1 5 2,2 4-3,1 4-8,-2-1-18,3-4-2,-1-8 0,3-10 0,1-4 0,1-10 0,1-7 0,-1-7 0,2-4 0,1-3 0,-2-3 0,3-3 0,-4-6 0,5-2-29,-3 0-53,0-7-4,2 5-1,-8-9-7,2 2-1</inkml:trace>
          <inkml:trace contextRef="#ctx0" brushRef="#br2" timeOffset="88124.5548">21674 2732 65,'-29'5'91,"10"-2"-4,1 0-5,5-3-2,13 0 0,-27-3-54,35-3-26,14 0 0,3-5 0,8 3 0,0-4 0,7 8 0,-6-5 0,-34 9-71,27-2-12,-3-1-1,-3 3-5,-10-5-7,7 5 8</inkml:trace>
        </inkml:traceGroup>
        <inkml:traceGroup>
          <inkml:annotationXML>
            <emma:emma xmlns:emma="http://www.w3.org/2003/04/emma" version="1.0">
              <emma:interpretation id="{5844AE23-2FCC-4DC5-A996-2C8053BB885C}" emma:medium="tactile" emma:mode="ink">
                <msink:context xmlns:msink="http://schemas.microsoft.com/ink/2010/main" type="inkWord" rotatedBoundingBox="24508,5491 24841,5484 24849,5882 24517,5889"/>
              </emma:interpretation>
              <emma:one-of disjunction-type="recognition" id="oneOf61">
                <emma:interpretation id="interp305" emma:lang="ko-KR" emma:confidence="0">
                  <emma:literal>v</emma:literal>
                </emma:interpretation>
                <emma:interpretation id="interp306" emma:lang="ko-KR" emma:confidence="0">
                  <emma:literal>V</emma:literal>
                </emma:interpretation>
                <emma:interpretation id="interp307" emma:lang="ko-KR" emma:confidence="0">
                  <emma:literal>Ⅴ</emma:literal>
                </emma:interpretation>
                <emma:interpretation id="interp308" emma:lang="ko-KR" emma:confidence="0">
                  <emma:literal>ⅴ</emma:literal>
                </emma:interpretation>
                <emma:interpretation id="interp30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88795.3559">22463 2581 39,'-19'-14'58,"19"14"-1,-14-9-1,14 9 4,0 0-32,5 11-1,1 9-6,1 3 1,4 11 1,-1-1 3,2 5-1,-1 1-5,2-1-3,-2-4-5,-2-1-2,4-10 0,-1-4-10,-2-6 0,4-5 0,-3-8 0,1 0 0,1-14 0,0-6 0,0-4 0,-1-7 0,1-5 0,-4-3 0,2-3 0,-3 0 0,2 4 0,-3 1 0,3 11 0,-1 5-53,-3 4-31,5 7-2,-11 10-4,20-5-1,-20 5 0</inkml:trace>
        </inkml:traceGroup>
        <inkml:traceGroup>
          <inkml:annotationXML>
            <emma:emma xmlns:emma="http://www.w3.org/2003/04/emma" version="1.0">
              <emma:interpretation id="{C48E775E-CE3B-48B6-B5EF-8C88E3681871}" emma:medium="tactile" emma:mode="ink">
                <msink:context xmlns:msink="http://schemas.microsoft.com/ink/2010/main" type="inkWord" rotatedBoundingBox="24933,5497 25380,5487 25388,5842 24941,5852"/>
              </emma:interpretation>
              <emma:one-of disjunction-type="recognition" id="oneOf62">
                <emma:interpretation id="interp310" emma:lang="ko-KR" emma:confidence="0">
                  <emma:literal>e</emma:literal>
                </emma:interpretation>
                <emma:interpretation id="interp311" emma:lang="ko-KR" emma:confidence="0">
                  <emma:literal>으</emma:literal>
                </emma:interpretation>
                <emma:interpretation id="interp312" emma:lang="ko-KR" emma:confidence="0">
                  <emma:literal>오</emma:literal>
                </emma:interpretation>
                <emma:interpretation id="interp313" emma:lang="ko-KR" emma:confidence="0">
                  <emma:literal>c</emma:literal>
                </emma:interpretation>
                <emma:interpretation id="interp31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89247.7567">22860 2762 73,'0'9'76,"0"-9"-1,0 0-4,0 0-4,0 0-30,7 4-14,-7-4-10,17 0-6,-5-3-2,7-1-1,4-3 1,7-4-1,3-3-1,4-3 0,2-5-2,-3 2-1,-2-4-1,-6-1 0,-4 1-1,-9 4-1,-3 0 0,-12 5-1,-7 4 2,-10 3 1,-8 6 2,-2 4 3,-6 8 3,-5 8 2,1 3 1,-1 7 0,5 4 0,6 1 0,11 1-10,5 1 0,7-2 0,9-4 0,10-4 0,10-2 0,5-9 0,12-1 0,2-6-73,1-7-9,5-4-1,-2-13-5,0-3-8,-5-7 7</inkml:trace>
        </inkml:traceGroup>
        <inkml:traceGroup>
          <inkml:annotationXML>
            <emma:emma xmlns:emma="http://www.w3.org/2003/04/emma" version="1.0">
              <emma:interpretation id="{1BA8D4E0-E144-4299-B435-4DB832E179CD}" emma:medium="tactile" emma:mode="ink">
                <msink:context xmlns:msink="http://schemas.microsoft.com/ink/2010/main" type="inkWord" rotatedBoundingBox="25412,5311 26132,5295 26145,5893 25425,5908"/>
              </emma:interpretation>
              <emma:one-of disjunction-type="recognition" id="oneOf63">
                <emma:interpretation id="interp315" emma:lang="ko-KR" emma:confidence="0">
                  <emma:literal>여</emma:literal>
                </emma:interpretation>
                <emma:interpretation id="interp316" emma:lang="ko-KR" emma:confidence="0">
                  <emma:literal>다</emma:literal>
                </emma:interpretation>
                <emma:interpretation id="interp317" emma:lang="ko-KR" emma:confidence="0">
                  <emma:literal>타</emma:literal>
                </emma:interpretation>
                <emma:interpretation id="interp318" emma:lang="ko-KR" emma:confidence="0">
                  <emma:literal>나</emma:literal>
                </emma:interpretation>
                <emma:interpretation id="interp319" emma:lang="ko-KR" emma:confidence="0">
                  <emma:literal>와</emma:literal>
                </emma:interpretation>
              </emma:one-of>
            </emma:emma>
          </inkml:annotationXML>
          <inkml:trace contextRef="#ctx0" brushRef="#br2" timeOffset="89668.9574">23500 2633 5,'7'-13'75,"-6"0"1,-1 13 1,-12-3 0,-6 9-1,-7 19-24,1-2-31,0 6-4,0 3-2,5 3-2,8-1-6,4-4-7,11-3 0,11-5 0,9-7 0,9-4 0,3-6 0,4-5 0,4-2 0,0-10 0,-4-4 0,1-7 0,-6-2 0,-5-7 0,-4-6 0,-4-3 0,-5-5 0,-6 0 0,-3-2-2,-4 3-6,-4 0 2,0 7 3,-4 3 3,-3 6 4,3 9-1,0 2 0,4 18 1,0 0 1,-10 6-5,7 14 0,3 10 0,2 10 0,3 8 0,-1 7 0,5 2 0,0 0 0,1-2 0,2-1 0,2-6 0,-1-6 0,3-9 0,2-7-75,0-10-7,0-8-3,-3-9-6,2-8-5</inkml:trace>
          <inkml:trace contextRef="#ctx0" brushRef="#br2" timeOffset="89902.9577">23611 2717 76,'-30'1'90,"5"3"-4,11-2-5,3-2-1,11 0-2,27-20-58,-1 11-20,4-5 0,9 4 0,1-1 0,8 2 0,2-7 0,-1 8-41,1 5-36,-6-4-4,3 6-3,-10-8-6,4 3-4</inkml:trace>
        </inkml:traceGroup>
        <inkml:traceGroup>
          <inkml:annotationXML>
            <emma:emma xmlns:emma="http://www.w3.org/2003/04/emma" version="1.0">
              <emma:interpretation id="{28FE73B8-65FF-4CE6-8C65-4BEE30E9C9B7}" emma:medium="tactile" emma:mode="ink">
                <msink:context xmlns:msink="http://schemas.microsoft.com/ink/2010/main" type="inkWord" rotatedBoundingBox="26149,5332 27058,5313 27070,5847 26161,5867"/>
              </emma:interpretation>
              <emma:one-of disjunction-type="recognition" id="oneOf64">
                <emma:interpretation id="interp320" emma:lang="ko-KR" emma:confidence="0">
                  <emma:literal>예</emma:literal>
                </emma:interpretation>
                <emma:interpretation id="interp321" emma:lang="ko-KR" emma:confidence="0">
                  <emma:literal>쪄</emma:literal>
                </emma:interpretation>
                <emma:interpretation id="interp322" emma:lang="ko-KR" emma:confidence="0">
                  <emma:literal>얘</emma:literal>
                </emma:interpretation>
                <emma:interpretation id="interp323" emma:lang="ko-KR" emma:confidence="0">
                  <emma:literal>악</emma:literal>
                </emma:interpretation>
                <emma:interpretation id="interp324" emma:lang="ko-KR" emma:confidence="0">
                  <emma:literal>상</emma:literal>
                </emma:interpretation>
              </emma:one-of>
            </emma:emma>
          </inkml:annotationXML>
          <inkml:trace contextRef="#ctx0" brushRef="#br2" timeOffset="90745.3594">24193 2590 31,'-17'13'78,"1"5"1,-3 5-2,-3-2-4,4 8-8,7 2-36,2-6-6,8 2-9,1-5-5,10-7-2,7-6 0,7-5 0,-1-4 1,1-4-4,-5-7-4,-1-2 0,-8-7 0,-8-2 0,-2 1 0,-4-3 0,-5 1 0,0 0 0,1 5 0,1-2 0,6 6-3,1 0 1,0 4-1,9 2 2,5 6-1,1 2 0,3 2 1,2 12 0,3 3 0,-4 7 1,-1 5 1,-1 3 0,-3 4 0,1-2 1,-3-1-1,-1-3 2,-7-4-1,3-6 3,-1-8-5,-1-3 0,-5-9 0,0 0 0,3-9 0,-3-4 0,0-6 0,-3-4 0,-2-4 0,-5-4 0,3 0 0,-4-2 0,1-2 0,1-1 0,2 1 0,3-2 0,4-1 0,7 1 0,8 6 0,3 2 0,1 2 0,3 6 0,2 4 0,0 10 0,-3 7 0,-3 4-2,-6 11 0,-1 3 1,-1 6 0,-6 5 0,-4 4 2,0-3-1,-7 1 2,-2-4-1,0 1-1,0 0 1,-2-2-1,1-4 2,2-4-2,4 1 0,-1-1 0,4-2 0,1-1 0,3-2 0,6 1 0,5-3 0,3-2 0,3-1 0,8-1 0,4-3 0,-3 0 0,0-2 0,-5 0 0,-2-2 0,-4 0 0,-7 0 0,-11 0 0,10 0 0,-10 0 0,0 9-39,0-9-45,0 0-2,-8 5-5,8-5-6,0-11 0</inkml:trace>
          <inkml:trace contextRef="#ctx0" brushRef="#br2" timeOffset="91384.9604">24948 2497 1,'0'-11'48,"0"11"14,-8-7 6,8 7-23,0 0-1,0 0-2,0 0-3,0 0-1,0 0-8,0 0-9,0 0-8,0 0-4,0 0-2,0 0-2,0 0-1,-7-9-2,7 9-2,-11-2 0,1 2 0,2 0-1,-4 0-1,-1 1 2,2 2-1,-1 5 1,2-2 1,-1 1 0,-1 2 0,1 4 0,4 0 1,-1 1 0,1-1 0,4 3 0,3-3-1,1 3 1,12 1-1,5-1-1,1 3 0,7-1 0,-1 3 1,2-2 2,0 2 0,-8-4 2,-1-2 4,-11-2-9,-5 4 0,-4-7 0,-11 3 0,-5-1 0,-4 0 0,-1 2 0,-9-5 0,6 5 0,26-14-42,-30 10-42,12-8-4,0-4-5,8-3-5,-2-5-2</inkml:trace>
        </inkml:traceGroup>
      </inkml:traceGroup>
      <inkml:traceGroup>
        <inkml:annotationXML>
          <emma:emma xmlns:emma="http://www.w3.org/2003/04/emma" version="1.0">
            <emma:interpretation id="{CF174E77-0BAA-4AE6-9846-20CB965FDB40}" emma:medium="tactile" emma:mode="ink">
              <msink:context xmlns:msink="http://schemas.microsoft.com/ink/2010/main" type="line" rotatedBoundingBox="21727,6940 24784,6621 24904,7778 21847,8096"/>
            </emma:interpretation>
          </emma:emma>
        </inkml:annotationXML>
        <inkml:traceGroup>
          <inkml:annotationXML>
            <emma:emma xmlns:emma="http://www.w3.org/2003/04/emma" version="1.0">
              <emma:interpretation id="{9A24035A-93B1-4C4F-B721-AD48240D3FC1}" emma:medium="tactile" emma:mode="ink">
                <msink:context xmlns:msink="http://schemas.microsoft.com/ink/2010/main" type="inkWord" rotatedBoundingBox="21729,6965 22947,6838 23065,7970 21847,8096"/>
              </emma:interpretation>
              <emma:one-of disjunction-type="recognition" id="oneOf65">
                <emma:interpretation id="interp325" emma:lang="ko-KR" emma:confidence="0">
                  <emma:literal>뽀</emma:literal>
                </emma:interpretation>
                <emma:interpretation id="interp326" emma:lang="ko-KR" emma:confidence="0">
                  <emma:literal>必</emma:literal>
                </emma:interpretation>
                <emma:interpretation id="interp327" emma:lang="ko-KR" emma:confidence="0">
                  <emma:literal>呼</emma:literal>
                </emma:interpretation>
                <emma:interpretation id="interp328" emma:lang="ko-KR" emma:confidence="0">
                  <emma:literal>世</emma:literal>
                </emma:interpretation>
                <emma:interpretation id="interp329" emma:lang="ko-KR" emma:confidence="0">
                  <emma:literal>@</emma:literal>
                </emma:interpretation>
              </emma:one-of>
            </emma:emma>
          </inkml:annotationXML>
          <inkml:trace contextRef="#ctx0" brushRef="#br2" timeOffset="100448.5764">20824 4443 14,'0'0'61,"4"-9"5,-4 9 3,0 0-26,5-9-3,-5 9-1,0 0-6,11-8-5,-11 8-10,0 0-3,13-9-3,-13 9-2,0 0-3,8-10-1,-8 10-1,0 0-1,4-12-1,-4 12-1,0 0-2,0 0-2,0 0-1,0 0 0,0 0 0,6 6 1,-6 7 1,0 5 0,0 5 1,0 2 1,2 3 1,0 0 2,2-3 0,-3 1 0,5-6 1,-1-4-1,3-5 0,-2-2 1,-6-9-1,7 10 1,-7-10 1,0 0-3,0 0-3,0 0 0,0 0 0,-2-7-12,1-2-41,26-2-25,-26-4-4,1-5-3,-2 0 85,2-1-91,0-7 0</inkml:trace>
          <inkml:trace contextRef="#ctx0" brushRef="#br2" timeOffset="101010.1774">20887 4233 31,'-10'-6'77,"10"6"2,-9-3-1,9 3-3,0 0-24,0 0-16,0 0-12,0 0-8,0 0-4,0 0-3,0 0 0,0 0-2,0 0 1,0 0-2,0 0-3,0 0-2,0 0 0,0 0 0,0 0 0,0 0 0,0 0 0,0 0 0,0 0 0,0 0 0,0 0 0,0 0 0,0 0 0,0 0 0,0 0 0,0 0 0,0 0-6,-6-40-49,6 73-25,0-33-2,0 0-5,-5-8-5,5 8 0</inkml:trace>
          <inkml:trace contextRef="#ctx0" brushRef="#br2" timeOffset="103084.981">19740 4093 11,'-5'-11'53,"5"11"6,-10-3 0,-34-4-22,44 7-2,-5-12-3,5 12-4,0 0-3,-6-9-5,6 9-4,0 0-4,0 0-4,0 0-3,0 0-1,0 0-1,-1 17 1,1 0 1,0 9 3,0 7 1,2 5 2,1 5 2,4 4 0,-3 2-1,7 3-1,-2 0-2,3-9-3,-4-6-3,3-5-3,-3-6 0,1-3 0,-2-7 0,-7-16 0,0 0 0,8 10 0,-8-10 0,0 0 0,0 0 0,3-9 0,-3 9-36,0-17-44,0 3-4,-2-10-5,2 2 89,-2-9-94,2 2-2</inkml:trace>
          <inkml:trace contextRef="#ctx0" brushRef="#br2" timeOffset="95409.7674">19935 4017 13,'0'-9'55,"-3"-3"6,2 2 3,1 10-25,0 0 0,0 0-3,-7-11-6,7 11-10,0 0-4,0 0-2,0 17 0,1 3 0,3 9-3,3 8 1,1 5 1,3 6 3,2 3-1,-1 1-2,3-3-3,-2-4-4,3-1-6,-5-10 0,0-6 0,-2-7 0,-3-2 0,0-8 0,-6-11 0,0 0 0,0 0 0,0 0 0,0 0 0,0 0 0,1-13-54,-1 13 54,6-22-83,1 6-3,-5-9-5,11 3-6,-3-12 2</inkml:trace>
          <inkml:trace contextRef="#ctx0" brushRef="#br2" timeOffset="96454.9694">20545 4261 0,'0'0'63,"0"0"4,0 0 0,0 0 0,0 0-24,0 0-7,2-8-7,-2 8-10,11-8-5,-11 8-2,13-11-1,-13 11-1,14-13-5,-4 7-1,-1-3 0,-2-2-2,0 0 1,0-3-1,-1-1-1,-2-1 1,-3-2-1,-1 2 0,0-3 0,-4 4 0,-2-2-1,0 1 1,-3 5-1,1 1 0,-3 3 0,-1 0-1,-1 3 0,-2 4 1,-3 0 0,-4 9 2,0 2 1,0 11 2,-1 2 1,1 3 0,2 3 1,4 4-1,5 0 0,1-3 0,6 0-6,4-7 0,4-6 0,7-2 0,7-6 0,3-6 0,3-4 0,4-3 0,2-7 0,1-2 0,-2-3 0,-3-2 0,-6 1 0,-3-1 0,-5 4 0,-3 2 0,-4 3 0,-5 8 0,0 0 0,0 0 0,0 0 0,-7 19 0,2 4 0,-2 8 0,-4 10 0,1 30 0,2 10 0,2 2 0,5 3 0,1-3 0,7-1 0,4-8 0,7-9 0,4-30 0,-4-12 0,7-5 0,-6-6 0,0-8 0,-2-4 0,-2-6 0,-4-8 0,-4-3 0,-3-6 0,-4-5 0,-4-2 0,-7-4 0,-6-5 0,-2-1 0,-4-1 0,-2 4 0,0 2 0,3 4 0,0 1 0,4 5 0,3 10 0,4 2 0,2 5 0,9 8 0,0 0 0,0 0 0,0 0 0,0 0 0,13 5-64,1 2-20,-6-5 0,6 3-7,-14-5-4,24-4 2</inkml:trace>
        </inkml:traceGroup>
        <inkml:traceGroup>
          <inkml:annotationXML>
            <emma:emma xmlns:emma="http://www.w3.org/2003/04/emma" version="1.0">
              <emma:interpretation id="{3DA4692B-6629-47DD-B3CC-384B44B6CA65}" emma:medium="tactile" emma:mode="ink">
                <msink:context xmlns:msink="http://schemas.microsoft.com/ink/2010/main" type="inkWord" rotatedBoundingBox="23256,6780 23443,6761 23504,7344 23317,7363"/>
              </emma:interpretation>
              <emma:one-of disjunction-type="recognition" id="oneOf66">
                <emma:interpretation id="interp330" emma:lang="ko-KR" emma:confidence="0">
                  <emma:literal>“</emma:literal>
                </emma:interpretation>
                <emma:interpretation id="interp331" emma:lang="ko-KR" emma:confidence="0">
                  <emma:literal>Ⅱ</emma:literal>
                </emma:interpretation>
                <emma:interpretation id="interp332" emma:lang="ko-KR" emma:confidence="0">
                  <emma:literal>"</emma:literal>
                </emma:interpretation>
                <emma:interpretation id="interp333" emma:lang="ko-KR" emma:confidence="0">
                  <emma:literal>”</emma:literal>
                </emma:interpretation>
                <emma:interpretation id="interp334" emma:lang="ko-KR" emma:confidence="0">
                  <emma:literal>ⅱ</emma:literal>
                </emma:interpretation>
              </emma:one-of>
            </emma:emma>
          </inkml:annotationXML>
          <inkml:trace contextRef="#ctx0" brushRef="#br2" timeOffset="101680.9786">21223 3913 11,'-3'-8'56,"-5"-4"10,8 12 3,-7-32-26,7 32-4,0 0-5,0 0-6,0 0-6,0 7-6,2 13-5,2 1-2,3 11 1,-5 2 3,4 10 4,-1 5 0,1 3 0,-2-6-1,-1 0-3,1-4-9,0-6-4,0-6 0,0-5 0,-1-8 0,1-3 0,-1-4 0,-3-10 0,3 12 0,-3-12 0,0 0 0,0-5 0,0 5 0,-2-20-31,-35 5-52,45-6-3,-5-4-3,5 1-5,-3-6-1</inkml:trace>
          <inkml:trace contextRef="#ctx0" brushRef="#br2" timeOffset="101961.7791">21350 3820 50,'0'-9'72,"0"-1"-2,0 10 1,0 0-1,0 19-18,0 12-22,0 5-7,5 13-6,-2 5 1,0 7 1,1-5-2,6 3-15,-5-7-2,1-7 0,1-5 0,-2-6 0,1-9 0,-2-9 0,4-25-34,-2 18-45,-6-9-4,0 0-3,0-11-8,0-6-2</inkml:trace>
        </inkml:traceGroup>
        <inkml:traceGroup>
          <inkml:annotationXML>
            <emma:emma xmlns:emma="http://www.w3.org/2003/04/emma" version="1.0">
              <emma:interpretation id="{A1A29652-8D59-42CD-AB66-4076CC798B32}" emma:medium="tactile" emma:mode="ink">
                <msink:context xmlns:msink="http://schemas.microsoft.com/ink/2010/main" type="inkWord" rotatedBoundingBox="23751,6976 24242,6925 24268,7174 23777,7225"/>
              </emma:interpretation>
              <emma:one-of disjunction-type="recognition" id="oneOf67">
                <emma:interpretation id="interp335" emma:lang="ko-KR" emma:confidence="0">
                  <emma:literal>=</emma:literal>
                </emma:interpretation>
                <emma:interpretation id="interp336" emma:lang="ko-KR" emma:confidence="0">
                  <emma:literal>二</emma:literal>
                </emma:interpretation>
                <emma:interpretation id="interp337" emma:lang="ko-KR" emma:confidence="0">
                  <emma:literal>z</emma:literal>
                </emma:interpretation>
                <emma:interpretation id="interp338" emma:lang="ko-KR" emma:confidence="0">
                  <emma:literal>『</emma:literal>
                </emma:interpretation>
                <emma:interpretation id="interp339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103864.982">21794 4002 73,'-10'1'81,"0"2"1,10-3-2,-11 0-26,11 0-4,0 0-10,0 0-13,0 0-12,0 0-6,7 0-9,-7 0 0,21 2 0,-2-2 0,3 0 0,3 0 0,5-5 0,2 1 0,1-1 0,0 0 0,-4 0 0,-1 0 0,-5 2 0,-2-1 0,-6 4 0,-5-3 0,-10 3 0,8 1-39,-8-1-43,-7 5-4,-8-1-3,-2 3-4,-10 0-2</inkml:trace>
          <inkml:trace contextRef="#ctx0" brushRef="#br2" timeOffset="104083.3827">21719 4195 64,'-15'19'76,"7"-6"3,8-3-2,4-3 0,15-3-40,7-3-6,8 1-2,7-2-6,3-6-5,7-2-18,-3-1 0,0 0 0,-3 4 0,-6 1 0,-10-2 0,-2 5 0,-11 0 0,-5 1-29,-11 0-49,10 3-4,-10-3-4,0-5-3,0 5-2</inkml:trace>
        </inkml:traceGroup>
        <inkml:traceGroup>
          <inkml:annotationXML>
            <emma:emma xmlns:emma="http://www.w3.org/2003/04/emma" version="1.0">
              <emma:interpretation id="{B44A4209-372D-450D-A861-7D718AA1EF3D}" emma:medium="tactile" emma:mode="ink">
                <msink:context xmlns:msink="http://schemas.microsoft.com/ink/2010/main" type="inkWord" rotatedBoundingBox="24683,6771 24798,6759 24867,7418 24751,7430"/>
              </emma:interpretation>
              <emma:one-of disjunction-type="recognition" id="oneOf68">
                <emma:interpretation id="interp340" emma:lang="ko-KR" emma:confidence="0">
                  <emma:literal>1</emma:literal>
                </emma:interpretation>
                <emma:interpretation id="interp341" emma:lang="ko-KR" emma:confidence="0">
                  <emma:literal>l</emma:literal>
                </emma:interpretation>
                <emma:interpretation id="interp342" emma:lang="ko-KR" emma:confidence="0">
                  <emma:literal>I</emma:literal>
                </emma:interpretation>
                <emma:interpretation id="interp343" emma:lang="ko-KR" emma:confidence="0">
                  <emma:literal>Ⅰ</emma:literal>
                </emma:interpretation>
                <emma:interpretation id="interp344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104457.7834">22605 3816 33,'0'0'80,"10"-8"-4,-10 8 0,10 0-1,-3 7 2,-1 16-47,1 4-7,-1 13-6,4 5-1,-2 11-8,4 6-8,-4 1 0,3-2 0,0-1 0,1-9 0,-1-4 0,0-11 0,-5-7 0,1-10 0,-3-7 0,5 0 0,-9-12-62,3-20-24,-2-4 0,-1-11-9,1-5-4</inkml:trace>
        </inkml:traceGroup>
      </inkml:traceGroup>
    </inkml:traceGroup>
    <inkml:traceGroup>
      <inkml:annotationXML>
        <emma:emma xmlns:emma="http://www.w3.org/2003/04/emma" version="1.0">
          <emma:interpretation id="{15C7FE11-2F7B-4905-92D7-6D28F6EAC10E}" emma:medium="tactile" emma:mode="ink">
            <msink:context xmlns:msink="http://schemas.microsoft.com/ink/2010/main" type="paragraph" rotatedBoundingBox="2583,8526 19037,8074 19070,9271 2616,97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E4298B-E5B9-4D98-9337-1E10988E4E4B}" emma:medium="tactile" emma:mode="ink">
              <msink:context xmlns:msink="http://schemas.microsoft.com/ink/2010/main" type="line" rotatedBoundingBox="2583,8526 19037,8074 19070,9271 2616,9723"/>
            </emma:interpretation>
          </emma:emma>
        </inkml:annotationXML>
        <inkml:traceGroup>
          <inkml:annotationXML>
            <emma:emma xmlns:emma="http://www.w3.org/2003/04/emma" version="1.0">
              <emma:interpretation id="{2520090D-E447-4A3C-830D-F1305305158D}" emma:medium="tactile" emma:mode="ink">
                <msink:context xmlns:msink="http://schemas.microsoft.com/ink/2010/main" type="inkWord" rotatedBoundingBox="2590,8763 3221,8746 3236,9312 2606,9329"/>
              </emma:interpretation>
              <emma:one-of disjunction-type="recognition" id="oneOf69">
                <emma:interpretation id="interp345" emma:lang="ko-KR" emma:confidence="0">
                  <emma:literal>*</emma:literal>
                </emma:interpretation>
                <emma:interpretation id="interp346" emma:lang="ko-KR" emma:confidence="0">
                  <emma:literal>£</emma:literal>
                </emma:interpretation>
                <emma:interpretation id="interp347" emma:lang="ko-KR" emma:confidence="0">
                  <emma:literal>요</emma:literal>
                </emma:interpretation>
                <emma:interpretation id="interp348" emma:lang="ko-KR" emma:confidence="0">
                  <emma:literal>금</emma:literal>
                </emma:interpretation>
                <emma:interpretation id="interp349" emma:lang="ko-KR" emma:confidence="0">
                  <emma:literal>급</emma:literal>
                </emma:interpretation>
              </emma:one-of>
            </emma:emma>
          </inkml:annotationXML>
          <inkml:trace contextRef="#ctx0" brushRef="#br3" timeOffset="135470.6379">862 5826 22,'0'0'37,"3"-11"8,12 8-20,-15 3 7,0 0 3,0 0 3,0-10 1,0 10 0,0 0-1,0 0-3,-7-10-8,7 10-9,0 0-5,0 0-4,-7 11-4,0 6 2,-4 6-3,-1 7 1,-5 10 1,-1 4 3,-2 4 0,-1 4 0,0 1-4,6-4-5,1-4 0,5-4 0,2-7 0,-1-3 0,5-10 0,-1-5 0,4-5 0,0-11 0,0 0 0,0 0 0,-11-13-23,7-6-24,1-5-8,-3-9-4,2 0 0,-1-3 1,25 0-23,-21-4 30,0 5 15,-1 3 25,-2-1 16,1 6 14,1 3 16,-1 0 11,-26 4 28,27 5-24,1 2 0,1 4-3,0 9 0,0 0-11,13 4-12,-7 16-7,8 2-6,4 8-2,4 7-1,8 6-6,4 0-2,3 3 0,1 0 0,2-8 0,-2 2 0,-4-10 0,-4-4 0,-8-8 0,-4-6 0,-4-5 0,-14-7-6,8 0-48,-8 0-25,0-12-3,-5 2-3,-10-9-5,1-2-2</inkml:trace>
          <inkml:trace contextRef="#ctx0" brushRef="#br3" timeOffset="135704.6383">675 6113 0,'-38'0'89,"4"0"2,6 0-4,2 0-7,10 0-2,3-1-1,13 1-68,0 0-9,24-10 0,7 5 0,12 0 0,5 1 0,7-1 0,5-1 0,0 0 0,-3 2 0,-2 4 0,-8-1-14,-6-2-62,-2 4-4,-10 0-2,-4 1-6,-9-2-5</inkml:trace>
        </inkml:traceGroup>
        <inkml:traceGroup>
          <inkml:annotationXML>
            <emma:emma xmlns:emma="http://www.w3.org/2003/04/emma" version="1.0">
              <emma:interpretation id="{A23E471E-A764-45E2-B4D5-61B088009037}" emma:medium="tactile" emma:mode="ink">
                <msink:context xmlns:msink="http://schemas.microsoft.com/ink/2010/main" type="inkWord" rotatedBoundingBox="4137,8530 5355,8497 5386,9647 4169,9681"/>
              </emma:interpretation>
              <emma:one-of disjunction-type="recognition" id="oneOf70">
                <emma:interpretation id="interp350" emma:lang="ko-KR" emma:confidence="0">
                  <emma:literal>Q</emma:literal>
                </emma:interpretation>
                <emma:interpretation id="interp351" emma:lang="ko-KR" emma:confidence="0">
                  <emma:literal>〇</emma:literal>
                </emma:interpretation>
                <emma:interpretation id="interp352" emma:lang="ko-KR" emma:confidence="0">
                  <emma:literal>G</emma:literal>
                </emma:interpretation>
                <emma:interpretation id="interp353" emma:lang="ko-KR" emma:confidence="0">
                  <emma:literal>a</emma:literal>
                </emma:interpretation>
                <emma:interpretation id="interp354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136515.8394">2644 5826 38,'7'-14'72,"-3"-1"0,1-1-3,0-5-4,-1 1-24,-3-3-22,-1 6-5,-3-5-8,-5 5-2,-7-4 1,-3 3 1,-7 1 2,-1 2 1,-3 1 1,-3 3 1,-2 7 1,-2 2 0,2 2-3,-4 9 0,0 8-3,-5 11-1,5 8 0,0 12-1,2 9-4,3 13 0,4 13 0,10 8 0,5 10 0,9 0 0,5 2 0,12-6 0,14-8 0,17-11 0,16-16 0,8-16 0,14-18 0,11-22 0,7-12 0,8-19 0,0-12 0,-1-15 0,-9-10 0,-11-3 0,-7-7 0,-16 0 0,-14 1 0,-19 4 0,-20 1 0,-15 5 0,-15 4 0,-13 6 0,-16 9 0,-4 7 0,-4 6 0,-8 10 0,3 3 0,-2 8 0,-4 2 0,6 4 0,1 2 0,4 0 0,3 5 0,3 5 0,3-2 0,6 7 0,9-2 0,6 4 0,3-1-10,5 2-73,9 6-1,3-7 0,7 6-7,6-7 0</inkml:trace>
          <inkml:trace contextRef="#ctx0" brushRef="#br3" timeOffset="136671.84">2547 6299 63,'36'25'92,"8"6"-6,6 4-4,6 1-3</inkml:trace>
          <inkml:trace contextRef="#ctx0" brushRef="#br3" timeOffset="136781.0402">2733 6426 402,'53'37'77,"6"-3"-45,-2 6-32,-15-8 0,-9-5 0,-6-9 0,-7-5 0,-5-3 0,-15-10-10,11-4-68,-6-13-1,-5-12-2,0-5-6</inkml:trace>
        </inkml:traceGroup>
        <inkml:traceGroup>
          <inkml:annotationXML>
            <emma:emma xmlns:emma="http://www.w3.org/2003/04/emma" version="1.0">
              <emma:interpretation id="{206B3FAE-AB67-48F4-B598-A12267D073F4}" emma:medium="tactile" emma:mode="ink">
                <msink:context xmlns:msink="http://schemas.microsoft.com/ink/2010/main" type="inkWord" rotatedBoundingBox="6289,8900 6386,8897 6401,9430 6304,9433"/>
              </emma:interpretation>
              <emma:one-of disjunction-type="recognition" id="oneOf71">
                <emma:interpretation id="interp355" emma:lang="ko-KR" emma:confidence="0">
                  <emma:literal>i</emma:literal>
                </emma:interpretation>
                <emma:interpretation id="interp356" emma:lang="ko-KR" emma:confidence="0">
                  <emma:literal>:</emma:literal>
                </emma:interpretation>
                <emma:interpretation id="interp357" emma:lang="ko-KR" emma:confidence="0">
                  <emma:literal>ⅰ</emma:literal>
                </emma:interpretation>
                <emma:interpretation id="interp358" emma:lang="ko-KR" emma:confidence="0">
                  <emma:literal>;</emma:literal>
                </emma:interpretation>
                <emma:interpretation id="interp359" emma:lang="ko-KR" emma:confidence="0">
                  <emma:literal>?</emma:literal>
                </emma:interpretation>
              </emma:one-of>
            </emma:emma>
          </inkml:annotationXML>
          <inkml:trace contextRef="#ctx0" brushRef="#br3" timeOffset="137249.041">4218 5938 7,'4'8'86,"-4"-8"-1,0 0-4,0 0-4,0 10-2,0-10-25,1 9-34,-1-9-6,10 13-8,-5-5 0,5 2-5,-10-10-13,15 14-56,-1-3-3,-4-9-3,5 2-5,-7-4-5</inkml:trace>
          <inkml:trace contextRef="#ctx0" brushRef="#br3" timeOffset="137467.4413">4244 6269 14,'-11'26'95,"4"-1"-2,3-6-6,4 1-4,1-7-2,6-3-23,-1 0-58,5 4 0,-3-4 0,2 4-11,-6 26-54,-4-40-17,0 0-2,0 0-3,11-14-2,-11-16 2</inkml:trace>
        </inkml:traceGroup>
        <inkml:traceGroup>
          <inkml:annotationXML>
            <emma:emma xmlns:emma="http://www.w3.org/2003/04/emma" version="1.0">
              <emma:interpretation id="{FB17D053-B260-4F66-8092-6C5A092F7204}" emma:medium="tactile" emma:mode="ink">
                <msink:context xmlns:msink="http://schemas.microsoft.com/ink/2010/main" type="inkWord" rotatedBoundingBox="7337,8706 7821,8693 7833,9109 7348,9122"/>
              </emma:interpretation>
              <emma:one-of disjunction-type="recognition" id="oneOf72">
                <emma:interpretation id="interp360" emma:lang="ko-KR" emma:confidence="0">
                  <emma:literal>o</emma:literal>
                </emma:interpretation>
                <emma:interpretation id="interp361" emma:lang="ko-KR" emma:confidence="0">
                  <emma:literal>0</emma:literal>
                </emma:interpretation>
                <emma:interpretation id="interp362" emma:lang="ko-KR" emma:confidence="0">
                  <emma:literal>〇</emma:literal>
                </emma:interpretation>
                <emma:interpretation id="interp363" emma:lang="ko-KR" emma:confidence="0">
                  <emma:literal>O</emma:literal>
                </emma:interpretation>
                <emma:interpretation id="interp364" emma:lang="ko-KR" emma:confidence="0">
                  <emma:literal>°</emma:literal>
                </emma:interpretation>
              </emma:one-of>
            </emma:emma>
          </inkml:annotationXML>
          <inkml:trace contextRef="#ctx0" brushRef="#br3" timeOffset="138465.8432">5399 5903 11,'18'-17'52,"-6"-2"3,6 1 1,-8-1-23,-1 2 0,-3 1-2,-1 1-4,-3 1-3,-2 4-3,-3-2 1,-8 7-2,-2 4-1,-4 1-1,-3 10-1,-3 10-1,-5 9-1,1 9-2,-1 7-1,7 4-1,5 2-6,10 1-5,8-9 0,17-5 0,11-13 0,14-11 0,6-12 0,11-3 0,1-14 0,-3-9 0,-7-6 0,-8-4 0,-10-1 0,-15 2 0,-12 3 0,-13 0 0,-14 5 0,-14 8 0,-7 4 0,-4 8 0,-5-2 0,3 6 0,3-3-14,7 4-62,16 0-4,6-1-2,15 1-5,1-10-4</inkml:trace>
        </inkml:traceGroup>
        <inkml:traceGroup>
          <inkml:annotationXML>
            <emma:emma xmlns:emma="http://www.w3.org/2003/04/emma" version="1.0">
              <emma:interpretation id="{F93E8BF8-DC08-4A30-90A7-074E31F2CB85}" emma:medium="tactile" emma:mode="ink">
                <msink:context xmlns:msink="http://schemas.microsoft.com/ink/2010/main" type="inkWord" rotatedBoundingBox="7937,8700 8426,8687 8441,9238 7952,9251"/>
              </emma:interpretation>
              <emma:one-of disjunction-type="recognition" id="oneOf73">
                <emma:interpretation id="interp365" emma:lang="ko-KR" emma:confidence="0">
                  <emma:literal>r</emma:literal>
                </emma:interpretation>
                <emma:interpretation id="interp366" emma:lang="ko-KR" emma:confidence="0">
                  <emma:literal>卜</emma:literal>
                </emma:interpretation>
                <emma:interpretation id="interp367" emma:lang="ko-KR" emma:confidence="0">
                  <emma:literal>『</emma:literal>
                </emma:interpretation>
                <emma:interpretation id="interp368" emma:lang="ko-KR" emma:confidence="0">
                  <emma:literal>「</emma:literal>
                </emma:interpretation>
                <emma:interpretation id="interp369" emma:lang="ko-KR" emma:confidence="0">
                  <emma:literal>i</emma:literal>
                </emma:interpretation>
              </emma:one-of>
            </emma:emma>
          </inkml:annotationXML>
          <inkml:trace contextRef="#ctx0" brushRef="#br3" timeOffset="138840.2438">5859 5744 69,'33'-5'79,"1"3"1,-6 5-1,-2 16 0,-8 11-24,-1 14-27,-8 10-5,-3 13-6,-6 0-15,0 2-2,-3-8 0,-1-9 0,-2-8 0,1-18 0,-1-13 0,6-13 0,0-17 0,0-10 0,5-9 0,3-3 0,4-11 0,5-3 0,3-1 0,8 2 0,1 5 0,3 5 0,3 6 0,0 6 0,-3 9 0,-5 11 0,-5 5 0,-4 5 0,-5 5 0,-7 9-8,-1 3-70,-5 0-2,0 2-3,-2-4-7,2-2-4</inkml:trace>
        </inkml:traceGroup>
        <inkml:traceGroup>
          <inkml:annotationXML>
            <emma:emma xmlns:emma="http://www.w3.org/2003/04/emma" version="1.0">
              <emma:interpretation id="{733DA77D-7564-45BA-8FAB-E5D45D6B7490}" emma:medium="tactile" emma:mode="ink">
                <msink:context xmlns:msink="http://schemas.microsoft.com/ink/2010/main" type="inkWord" rotatedBoundingBox="8689,8497 8745,8496 8762,9128 8706,9130"/>
              </emma:interpretation>
              <emma:one-of disjunction-type="recognition" id="oneOf74">
                <emma:interpretation id="interp370" emma:lang="ko-KR" emma:confidence="0">
                  <emma:literal>1</emma:literal>
                </emma:interpretation>
                <emma:interpretation id="interp371" emma:lang="ko-KR" emma:confidence="0">
                  <emma:literal>l</emma:literal>
                </emma:interpretation>
                <emma:interpretation id="interp372" emma:lang="ko-KR" emma:confidence="0">
                  <emma:literal>I</emma:literal>
                </emma:interpretation>
                <emma:interpretation id="interp373" emma:lang="ko-KR" emma:confidence="0">
                  <emma:literal>!</emma:literal>
                </emma:interpretation>
                <emma:interpretation id="interp374" emma:lang="ko-KR" emma:confidence="0">
                  <emma:literal>|</emma:literal>
                </emma:interpretation>
              </emma:one-of>
            </emma:emma>
          </inkml:annotationXML>
          <inkml:trace contextRef="#ctx0" brushRef="#br3" timeOffset="139136.6444">6611 5552 32,'11'-15'74,"-1"13"2,-10 2 0,11 14-1,-8 4 0,-2 14-41,2 12-13,-3 8 0,0 11 0,0 5-15,0-2-6,0-2 0,1-6 0,2-8 0,0-8 0,2-10 0,2-13 0,-1-9 0,-6-10 0,8-3 0,-8-7-41,0-8-41,-1-6-5,-8-9-2,3 0-6,-10-2 2</inkml:trace>
        </inkml:traceGroup>
        <inkml:traceGroup>
          <inkml:annotationXML>
            <emma:emma xmlns:emma="http://www.w3.org/2003/04/emma" version="1.0">
              <emma:interpretation id="{333D8E94-7F2C-48A1-B68B-86F41941664B}" emma:medium="tactile" emma:mode="ink">
                <msink:context xmlns:msink="http://schemas.microsoft.com/ink/2010/main" type="inkWord" rotatedBoundingBox="8368,8459 9364,8432 9382,9103 8386,9130"/>
              </emma:interpretation>
              <emma:one-of disjunction-type="recognition" id="oneOf75">
                <emma:interpretation id="interp375" emma:lang="ko-KR" emma:confidence="0">
                  <emma:literal>1</emma:literal>
                </emma:interpretation>
                <emma:interpretation id="interp376" emma:lang="ko-KR" emma:confidence="0">
                  <emma:literal>래</emma:literal>
                </emma:interpretation>
                <emma:interpretation id="interp377" emma:lang="ko-KR" emma:confidence="0">
                  <emma:literal>ㅓ</emma:literal>
                </emma:interpretation>
                <emma:interpretation id="interp378" emma:lang="ko-KR" emma:confidence="0">
                  <emma:literal>^</emma:literal>
                </emma:interpretation>
                <emma:interpretation id="interp379" emma:lang="ko-KR" emma:confidence="0">
                  <emma:literal>대</emma:literal>
                </emma:interpretation>
              </emma:one-of>
            </emma:emma>
          </inkml:annotationXML>
          <inkml:trace contextRef="#ctx0" brushRef="#br3" timeOffset="139729.4454">6362 5892 71,'-28'0'90,"4"0"-7,14 0-3,10 0-3,8-9-2,17 1-57,11 2-9,13 0-7,5-1-2,7-3-1,1-3-1,-3-4-2,2-2-5,-8-6-4,-6-1-7,-7-6-12,-9 2-9,-4-3-3,-9 0 4,-4 2 8,-9-1 14,0 6 11,-3 2 15,-2 11 14,2 0 10,-2 13 6,0 0 3,0 9-6,0 10-5,0 15-7,2 7-5,0 12-1,2 7-12,-4 0-5,4 6 0,-3-1 0,1-6 0,-2-5 0,0-12 0,0-11 0,-2-8 0,2-10 0,0-13 0,0-9 0,0-8 0,5-11 0,1-3 0,4-3 0,4-4 0,2 0 0,8 7 0,-1 1 0,2 4 0,3 10 0,-2 5 0,0 11 0,-4 4 0,-1 13 0,-6 6 0,-5 7 0,-4 5 0,-4 5 0,-1-3 0,-1 1 0,0-4 0,-4-5 0,1-3 0,2-9 0,1-3 0,0-14 0,0 0 0,0 0-16,7-1-44,5-11-25,-4-2 0,10-1-6,-5-7-2</inkml:trace>
        </inkml:traceGroup>
        <inkml:traceGroup>
          <inkml:annotationXML>
            <emma:emma xmlns:emma="http://www.w3.org/2003/04/emma" version="1.0">
              <emma:interpretation id="{10A54892-920E-4954-B6FC-27CCAD9B330E}" emma:medium="tactile" emma:mode="ink">
                <msink:context xmlns:msink="http://schemas.microsoft.com/ink/2010/main" type="inkWord" rotatedBoundingBox="9551,8768 9877,8759 9883,8984 9558,8993"/>
              </emma:interpretation>
              <emma:one-of disjunction-type="recognition" id="oneOf76">
                <emma:interpretation id="interp380" emma:lang="ko-KR" emma:confidence="0">
                  <emma:literal>0</emma:literal>
                </emma:interpretation>
                <emma:interpretation id="interp381" emma:lang="ko-KR" emma:confidence="0">
                  <emma:literal>o</emma:literal>
                </emma:interpretation>
                <emma:interpretation id="interp382" emma:lang="ko-KR" emma:confidence="0">
                  <emma:literal>°</emma:literal>
                </emma:interpretation>
                <emma:interpretation id="interp383" emma:lang="ko-KR" emma:confidence="0">
                  <emma:literal>ㅇ</emma:literal>
                </emma:interpretation>
                <emma:interpretation id="interp38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40025.8459">7561 5804 16,'0'0'94,"10"9"-1,-15 10-4,-6 9-5,-7 3-1,2 2-31,-1 1-52,13-1 0,6-11 0,16-8 0,10-11 0,11-10 0,7-13 0,2-8 0,-4-4 0,-7-1 0,-12 2 0,-13 3 0,-12 7 0,-11 6 0,-15 6 0,-8 5 0,-9 4 0,0 2 0,2 42-41,2-35-42,10 1-4,0-4-3,13 3-4,3-8 0</inkml:trace>
        </inkml:traceGroup>
        <inkml:traceGroup>
          <inkml:annotationXML>
            <emma:emma xmlns:emma="http://www.w3.org/2003/04/emma" version="1.0">
              <emma:interpretation id="{5C08EC4E-7B16-4CA1-8652-B09346897FB8}" emma:medium="tactile" emma:mode="ink">
                <msink:context xmlns:msink="http://schemas.microsoft.com/ink/2010/main" type="inkWord" rotatedBoundingBox="10100,8555 10587,8542 10600,9045 10114,9059"/>
              </emma:interpretation>
              <emma:one-of disjunction-type="recognition" id="oneOf77">
                <emma:interpretation id="interp385" emma:lang="ko-KR" emma:confidence="0">
                  <emma:literal>N</emma:literal>
                </emma:interpretation>
                <emma:interpretation id="interp386" emma:lang="ko-KR" emma:confidence="0">
                  <emma:literal>w</emma:literal>
                </emma:interpretation>
                <emma:interpretation id="interp387" emma:lang="ko-KR" emma:confidence="0">
                  <emma:literal>∞</emma:literal>
                </emma:interpretation>
                <emma:interpretation id="interp388" emma:lang="ko-KR" emma:confidence="0">
                  <emma:literal>W</emma:literal>
                </emma:interpretation>
                <emma:interpretation id="interp389" emma:lang="ko-KR" emma:confidence="0">
                  <emma:literal>』</emma:literal>
                </emma:interpretation>
              </emma:one-of>
            </emma:emma>
          </inkml:annotationXML>
          <inkml:trace contextRef="#ctx0" brushRef="#br3" timeOffset="140977.4476">8133 5761 8,'3'-12'69,"-2"2"5,-1 10-1,-1-12 0,1 12-25,-9 3 0,2 13-10,0 10-10,-2 5-7,-1 12-4,1 1-3,-1 3-14,-1-2 0,4-4 0,0-7 0,2-9 0,0-10 0,5-15 0,0 0 0,-4-7 0,3-10 0,1-4 0,-1-8 0,1-3 0,2 0 0,4-3 0,1 0-10,2 2-2,0 6 2,2 6 2,1 10 6,-1 10 4,3 2 6,1 15 1,3 9 2,1 6 1,3 3-12,6 1 0,-2-1 0,7-6 0,0-6 0,0-7 0,0-11 0,0-4 0,-2-14 0,-6-7 0,-3-6 0,-9-6 0,-2-1 0,-6-5 0,-5 0 0,-2 1 0,-6 1 0,0 2 0,-5 4 0,5 9 0,-6-1-10,4 7-73,5 5-2,-1-4-4,5 5-6,-2-4-2</inkml:trace>
        </inkml:traceGroup>
        <inkml:traceGroup>
          <inkml:annotationXML>
            <emma:emma xmlns:emma="http://www.w3.org/2003/04/emma" version="1.0">
              <emma:interpretation id="{0FF7824B-F833-4C63-A455-A9A33DE48D86}" emma:medium="tactile" emma:mode="ink">
                <msink:context xmlns:msink="http://schemas.microsoft.com/ink/2010/main" type="inkWord" rotatedBoundingBox="10833,8621 11177,8612 11183,8861 10839,8871"/>
              </emma:interpretation>
              <emma:one-of disjunction-type="recognition" id="oneOf78">
                <emma:interpretation id="interp390" emma:lang="ko-KR" emma:confidence="0">
                  <emma:literal>0</emma:literal>
                </emma:interpretation>
                <emma:interpretation id="interp391" emma:lang="ko-KR" emma:confidence="0">
                  <emma:literal>〇</emma:literal>
                </emma:interpretation>
                <emma:interpretation id="interp392" emma:lang="ko-KR" emma:confidence="0">
                  <emma:literal>o</emma:literal>
                </emma:interpretation>
                <emma:interpretation id="interp393" emma:lang="ko-KR" emma:confidence="0">
                  <emma:literal>ㅇ</emma:literal>
                </emma:interpretation>
                <emma:interpretation id="interp394" emma:lang="ko-KR" emma:confidence="0">
                  <emma:literal>°</emma:literal>
                </emma:interpretation>
              </emma:one-of>
            </emma:emma>
          </inkml:annotationXML>
          <inkml:trace contextRef="#ctx0" brushRef="#br3" timeOffset="141539.0486">8887 5708 18,'8'-13'66,"-4"-4"7,-1 6 1,-6 0-1,-7 11-26,-5 10-3,-5 8-9,-4 9-8,-1 3-6,3 8-3,7-3-5,7 2-11,8-10-2,14-9 0,15-8 0,10-9 0,8-5 0,3-13 0,0-6 0,-8-6 0,-6 1 0,-12-2 0,-15 3 0,-9 1 0,-9 6 0,-16 2 0,-6 8-5,-4-3-45,-32 9-30,39 4-3,-6 0-3,12 4-4,6-4 4</inkml:trace>
        </inkml:traceGroup>
        <inkml:traceGroup>
          <inkml:annotationXML>
            <emma:emma xmlns:emma="http://www.w3.org/2003/04/emma" version="1.0">
              <emma:interpretation id="{7B6BD055-5E86-4855-ACAC-274776729D1C}" emma:medium="tactile" emma:mode="ink">
                <msink:context xmlns:msink="http://schemas.microsoft.com/ink/2010/main" type="inkWord" rotatedBoundingBox="11257,8488 11801,8473 11816,9006 11272,9021"/>
              </emma:interpretation>
              <emma:one-of disjunction-type="recognition" id="oneOf79">
                <emma:interpretation id="interp395" emma:lang="ko-KR" emma:confidence="0">
                  <emma:literal>R</emma:literal>
                </emma:interpretation>
                <emma:interpretation id="interp396" emma:lang="ko-KR" emma:confidence="0">
                  <emma:literal>又</emma:literal>
                </emma:interpretation>
                <emma:interpretation id="interp397" emma:lang="ko-KR" emma:confidence="0">
                  <emma:literal>가</emma:literal>
                </emma:interpretation>
                <emma:interpretation id="interp398" emma:lang="ko-KR" emma:confidence="0">
                  <emma:literal>Ⅹ</emma:literal>
                </emma:interpretation>
                <emma:interpretation id="interp399" emma:lang="ko-KR" emma:confidence="0">
                  <emma:literal>n</emma:literal>
                </emma:interpretation>
              </emma:one-of>
            </emma:emma>
          </inkml:annotationXML>
          <inkml:trace contextRef="#ctx0" brushRef="#br3" timeOffset="142116.2496">9183 5695 17,'12'-8'57,"-12"-4"7,7 7 7,-7 5-23,14-3 1,4 11-1,-4 9-2,2 15-8,-5 4-10,4 10-5,-6-1-5,-2 3-14,-5-3-4,1-7 0,-3-7 0,0-7 0,0-9 0,0-15 0,-7 4 0,3-9 0,-3-7 0,2-9 0,-2 1 0,-4-6 0,4-2 0,-1-3-9,5-3-16,-5 1-3,3-5 1,1 0 1,4 1 2,0 0 6,10 3 9,11 2 7,-2 5 9,8-1 5,2 8 2,7 6 2,-3 0-2,3 7 0,-7 5-3,-7 2-3,-1 8-3,-9 7-2,-8 6-1,-5 5-1,-14 7 1,-6 4 0,0 0-1,-3-1 1,3-3 2,3 1 1,7-6 0,10 0 2,8-7 0,13-2 0,8-3 1,3-3-1,12 0-3,-4-7-6,2 5-13,-8-3-58,-4-4-4,-1-1-2,-10-3-6,-1 0-6,-17 0 2</inkml:trace>
        </inkml:traceGroup>
        <inkml:traceGroup>
          <inkml:annotationXML>
            <emma:emma xmlns:emma="http://www.w3.org/2003/04/emma" version="1.0">
              <emma:interpretation id="{2E579E56-B593-4741-85DD-94A9585BC6AE}" emma:medium="tactile" emma:mode="ink">
                <msink:context xmlns:msink="http://schemas.microsoft.com/ink/2010/main" type="inkWord" rotatedBoundingBox="11824,8573 12447,8556 12460,9047 11837,9064"/>
              </emma:interpretation>
              <emma:one-of disjunction-type="recognition" id="oneOf80">
                <emma:interpretation id="interp400" emma:lang="ko-KR" emma:confidence="0">
                  <emma:literal>M</emma:literal>
                </emma:interpretation>
                <emma:interpretation id="interp401" emma:lang="ko-KR" emma:confidence="0">
                  <emma:literal>n</emma:literal>
                </emma:interpretation>
                <emma:interpretation id="interp402" emma:lang="ko-KR" emma:confidence="0">
                  <emma:literal>시</emma:literal>
                </emma:interpretation>
                <emma:interpretation id="interp403" emma:lang="ko-KR" emma:confidence="0">
                  <emma:literal>서</emma:literal>
                </emma:interpretation>
                <emma:interpretation id="interp404" emma:lang="ko-KR" emma:confidence="0">
                  <emma:literal>m</emma:literal>
                </emma:interpretation>
              </emma:one-of>
            </emma:emma>
          </inkml:annotationXML>
          <inkml:trace contextRef="#ctx0" brushRef="#br3" timeOffset="142693.4503">9803 6076 37,'-7'13'79,"0"-3"-1,7-10-1,-12 3-1,12-3-1,-19-18-50,19-1-6,5-6-4,3-10-4,3-5-2,3-8-3,3-2-2,1-4-4,1 5 0,0 2 0,-2 9 0,-1 6 0,-2 11 0,-2 5 0,-1 12 0,-1 6 0,-2 16 0,-2 4 0,-1 12 0,1 4 0,-2 6 0,2 5 0,-2-1 0,-2-2 0,4-7 0,-1-5 0,1-5 0,-1-8 0,1-8 0,-6-13 0,17 0 0,-8-11 0,2-8 0,-1-9 0,2-6 0,5-5 0,-1-6 0,2-2 0,2 0 0,3 4-2,-4 5-4,3 7 4,-1 5 3,-2 10 3,-2 14 1,-2 4-5,-7 13 0,1 9 0,-5 6 0,-3 5 0,-1 5 0,0 3 0,0-3 0,0-1 0,0-8 0,0-2 0,4-4 0,-1-7 0,0 16-36,9-29-46,-4-5-5,7-9-3,-3-9-4,4 0-1</inkml:trace>
        </inkml:traceGroup>
        <inkml:traceGroup>
          <inkml:annotationXML>
            <emma:emma xmlns:emma="http://www.w3.org/2003/04/emma" version="1.0">
              <emma:interpretation id="{0B40AA20-F591-464B-BCBC-D9CFDFCAD377}" emma:medium="tactile" emma:mode="ink">
                <msink:context xmlns:msink="http://schemas.microsoft.com/ink/2010/main" type="inkWord" rotatedBoundingBox="12595,8542 13034,8530 13046,8962 12607,8974"/>
              </emma:interpretation>
              <emma:one-of disjunction-type="recognition" id="oneOf81">
                <emma:interpretation id="interp405" emma:lang="ko-KR" emma:confidence="0">
                  <emma:literal>A</emma:literal>
                </emma:interpretation>
                <emma:interpretation id="interp406" emma:lang="ko-KR" emma:confidence="0">
                  <emma:literal>사</emma:literal>
                </emma:interpretation>
                <emma:interpretation id="interp407" emma:lang="ko-KR" emma:confidence="0">
                  <emma:literal>솨</emma:literal>
                </emma:interpretation>
                <emma:interpretation id="interp408" emma:lang="ko-KR" emma:confidence="0">
                  <emma:literal>마</emma:literal>
                </emma:interpretation>
                <emma:interpretation id="interp409" emma:lang="ko-KR" emma:confidence="0">
                  <emma:literal>소</emma:literal>
                </emma:interpretation>
              </emma:one-of>
            </emma:emma>
          </inkml:annotationXML>
          <inkml:trace contextRef="#ctx0" brushRef="#br3" timeOffset="143177.0513">10660 5620 41,'10'7'82,"-10"8"1,-3 11-2,-8 1-5,-3 7 1,-2 9-47,-5 2-8,0 0-9,2-8-7,4-6-6,0-5 0,7-10 0,8-16 0,0 0 0,2-8 0,7-14 0,3-4 0,2-5 0,4-7 0,1-3 0,3 0 0,0-1 0,3 6 0,1 2-6,-1 5 0,-2 5 3,1 6 2,-2 9 3,-2 9 3,-6 3 4,0 13-9,-3 5 0,-3 7 0,-1 10 0,-4 1 0,0 4 0,-2 2 0,2-2 0,0-4 0,-1-3 0,2-9 0,1-6 0,3-4 0,-4-6-37,-4-11-46,15 2-4,-9-11-3,2-2-7,-7-7 0</inkml:trace>
          <inkml:trace contextRef="#ctx0" brushRef="#br3" timeOffset="143379.8514">10737 5870 0,'-23'12'82,"2"-3"2,6 0-5,5-4-2,10-5-3,0 0-2,6 0-66,10 0-3,4-2-1,3-2 0,2-1-3,5 1-11,-2-4-28,2-1-32,3 0-2,-5-6-5,2 0-4,-5-3-2</inkml:trace>
        </inkml:traceGroup>
        <inkml:traceGroup>
          <inkml:annotationXML>
            <emma:emma xmlns:emma="http://www.w3.org/2003/04/emma" version="1.0">
              <emma:interpretation id="{8C273DF0-A681-41A9-8AF3-CE0FED54053B}" emma:medium="tactile" emma:mode="ink">
                <msink:context xmlns:msink="http://schemas.microsoft.com/ink/2010/main" type="inkWord" rotatedBoundingBox="13268,8554 13605,8544 13614,8858 13276,8868"/>
              </emma:interpretation>
              <emma:one-of disjunction-type="recognition" id="oneOf82">
                <emma:interpretation id="interp410" emma:lang="ko-KR" emma:confidence="0">
                  <emma:literal>L</emma:literal>
                </emma:interpretation>
                <emma:interpretation id="interp411" emma:lang="ko-KR" emma:confidence="0">
                  <emma:literal>ㄴ</emma:literal>
                </emma:interpretation>
                <emma:interpretation id="interp412" emma:lang="ko-KR" emma:confidence="0">
                  <emma:literal>‘</emma:literal>
                </emma:interpretation>
                <emma:interpretation id="interp413" emma:lang="ko-KR" emma:confidence="0">
                  <emma:literal>'</emma:literal>
                </emma:interpretation>
                <emma:interpretation id="interp414" emma:lang="ko-KR" emma:confidence="0">
                  <emma:literal>고</emma:literal>
                </emma:interpretation>
              </emma:one-of>
            </emma:emma>
          </inkml:annotationXML>
          <inkml:trace contextRef="#ctx0" brushRef="#br3" timeOffset="143691.8523">11222 5596 12,'11'-5'69,"-1"5"6,-10 0 2,6 15 0,-6 1 1,-5 3-32,-4 12-21,-4 0 0,1 6-3,4-2-17,2-2-5,6-4 0,9-5 0,13-7 0,8-7 0,8-4 0,7-1 0,-4-5 0,4 0 0,-9 0 0,-7-6 0,-5 6 0,-4 0-45,-20 0-40,-11 0-1,-7-5-6,-2 2-5,-2-12-3</inkml:trace>
        </inkml:traceGroup>
        <inkml:traceGroup>
          <inkml:annotationXML>
            <emma:emma xmlns:emma="http://www.w3.org/2003/04/emma" version="1.0">
              <emma:interpretation id="{F9E6DF62-F0E9-4EC2-8C25-B083AF7AA400}" emma:medium="tactile" emma:mode="ink">
                <msink:context xmlns:msink="http://schemas.microsoft.com/ink/2010/main" type="inkWord" rotatedBoundingBox="14428,8535 15241,8512 15253,8945 14440,8967"/>
              </emma:interpretation>
              <emma:one-of disjunction-type="recognition" id="oneOf83">
                <emma:interpretation id="interp415" emma:lang="ko-KR" emma:confidence="0">
                  <emma:literal>m</emma:literal>
                </emma:interpretation>
                <emma:interpretation id="interp416" emma:lang="ko-KR" emma:confidence="0">
                  <emma:literal>머</emma:literal>
                </emma:interpretation>
                <emma:interpretation id="interp417" emma:lang="ko-KR" emma:confidence="0">
                  <emma:literal>서</emma:literal>
                </emma:interpretation>
                <emma:interpretation id="interp418" emma:lang="ko-KR" emma:confidence="0">
                  <emma:literal>M</emma:literal>
                </emma:interpretation>
                <emma:interpretation id="interp419" emma:lang="ko-KR" emma:confidence="0">
                  <emma:literal>ㅲ</emma:literal>
                </emma:interpretation>
              </emma:one-of>
            </emma:emma>
          </inkml:annotationXML>
          <inkml:trace contextRef="#ctx0" brushRef="#br3" timeOffset="144674.6539">12369 5617 59,'-6'-11'65,"6"11"4,0 0 3,-8-33-20,8 45-6,2 15-6,-1 12-12,2 5-6,-2 7 0,0 2-2,-1-1-6,0-4-12,0-9-2,-1-7 0,0-10 0,1-8 0,0-14 0,0 0 0,1-10 0,6-8 0,0-6 0,4-5 0,0-8 0,3 0 0,-3-2 0,1 2 0,3 2 0,2 3 0,1 6 0,2 6 0,-2 7 0,3 7 0,1 6 0,0 15 0,-3 5 0,-2 5 0,-3 9 0,-6 1 0,-1 1 0,-3-1 0,0-1 0,-4-8 0,0-2 0,0-9 0,0-6 0,0-9 0,0 0 0,0 0 0,7-21 0,5 0 0,-1-7 0,5-4 0,-1-5 0,4-5-13,3 3 0,4 1 5,7 7 3,-2 3 6,3 10 6,1 5 2,2 9 1,-3 5 2,-1 10-12,-4 8 0,-8 4 0,-2 9 0,-8 0 0,-2 4 0,-7 0 0,-2-2 0,-1-1 0,-5-6 0,1-3 0,4-5 0,1-8-63,0-11-19,15 3-2,-3-9-6,9-3-6,-1-6 4</inkml:trace>
        </inkml:traceGroup>
        <inkml:traceGroup>
          <inkml:annotationXML>
            <emma:emma xmlns:emma="http://www.w3.org/2003/04/emma" version="1.0">
              <emma:interpretation id="{0F523501-79E7-40F1-986B-AB55FB1A8B0F}" emma:medium="tactile" emma:mode="ink">
                <msink:context xmlns:msink="http://schemas.microsoft.com/ink/2010/main" type="inkWord" rotatedBoundingBox="15469,8537 16220,8516 16230,8911 15480,8931"/>
              </emma:interpretation>
              <emma:one-of disjunction-type="recognition" id="oneOf84">
                <emma:interpretation id="interp420" emma:lang="ko-KR" emma:confidence="0">
                  <emma:literal>a</emma:literal>
                </emma:interpretation>
                <emma:interpretation id="interp421" emma:lang="ko-KR" emma:confidence="0">
                  <emma:literal>아</emma:literal>
                </emma:interpretation>
                <emma:interpretation id="interp422" emma:lang="ko-KR" emma:confidence="0">
                  <emma:literal>으</emma:literal>
                </emma:interpretation>
                <emma:interpretation id="interp423" emma:lang="ko-KR" emma:confidence="0">
                  <emma:literal>다</emma:literal>
                </emma:interpretation>
                <emma:interpretation id="interp424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45158.2549">13699 5686 29,'25'-21'66,"-5"1"3,-5 2-2,-8-27-26,-7 32-4,-9 9-3,-13 6-1,-11 5-4,-5 15-8,-3 1-2,-6 9 2,2 5-1,1 4 0,8 5-15,10-1-5,9-1 0,9-8 0,8-6 0,12-9 0,9-7 0,8-11 0,3-6 0,3-13 0,0-6 0,-4-6 0,1-4 0,-4 3 0,-6 3 0,-4 6 0,-6 3-3,-1 10 0,-11 7 2,15 8 4,-8 9 1,0 5-4,1 4 0,5-2 0,2 0 0,6-4 0,2-3 0,5-6 0,2-6 0,-1-5 0,8-3 0,-8-9-12,1-2-44,3-4-25,-4-5-1,-1-6-6,-6-4-3,3-5 3</inkml:trace>
        </inkml:traceGroup>
        <inkml:traceGroup>
          <inkml:annotationXML>
            <emma:emma xmlns:emma="http://www.w3.org/2003/04/emma" version="1.0">
              <emma:interpretation id="{8EAC8503-3EB3-433B-95BE-C67D5776D987}" emma:medium="tactile" emma:mode="ink">
                <msink:context xmlns:msink="http://schemas.microsoft.com/ink/2010/main" type="inkWord" rotatedBoundingBox="15924,8159 17037,8129 17056,8821 15943,8852"/>
              </emma:interpretation>
              <emma:one-of disjunction-type="recognition" id="oneOf85">
                <emma:interpretation id="interp425" emma:lang="ko-KR" emma:confidence="0">
                  <emma:literal>t</emma:literal>
                </emma:interpretation>
                <emma:interpretation id="interp426" emma:lang="ko-KR" emma:confidence="0">
                  <emma:literal>卞</emma:literal>
                </emma:interpretation>
                <emma:interpretation id="interp427" emma:lang="ko-KR" emma:confidence="0">
                  <emma:literal>바</emma:literal>
                </emma:interpretation>
                <emma:interpretation id="interp428" emma:lang="ko-KR" emma:confidence="0">
                  <emma:literal>보</emma:literal>
                </emma:interpretation>
                <emma:interpretation id="interp429" emma:lang="ko-KR" emma:confidence="0">
                  <emma:literal>를</emma:literal>
                </emma:interpretation>
              </emma:one-of>
            </emma:emma>
          </inkml:annotationXML>
          <inkml:trace contextRef="#ctx0" brushRef="#br3" timeOffset="145423.4553">14307 5185 1,'-11'17'63,"0"7"6,1 5 2,3 5 2,0 4-1,7 7-40,0 9 0,0 1-4,0 3-2,6-4-5,3-2-4,2-1-11,6-6-6,2-7 0,6-7 0,1-4 0,4-8 0,-2-10-2,-5-2-76,6-6-3,-8-4-1,0-8-7,-13-9-6</inkml:trace>
          <inkml:trace contextRef="#ctx0" brushRef="#br3" timeOffset="145844.6561">13977 5606 7,'-48'7'83,"9"-3"-1,19-4-2,7 0-6,13 0-2,21-12-2,1 3-68,29 2-2,8-2 3,9 2 2,5 2 1,4 2 0,2 1 0,-2 2 1,-7 2 1,-2 7-8,-6 8 0,-10 4 0,-9 3 0,-6 6 0,-8 1 0,-7 3 0,-7-2 0,-5-2 0,-6-3 0,-4-6 0,0-6 0,0-15 0,-11 9 0,11-9 0,-13-11 0,9-4 0,4-4 0,0-2 0,4-3 0,6-2 0,4 0 0,1 0 0,6 1 0,-1 1 0,2 6 0,-4-4 0,0 6-23,3 6-57,-9 2-2,1 4-4,-13 4-4,13-5-4</inkml:trace>
        </inkml:traceGroup>
        <inkml:traceGroup>
          <inkml:annotationXML>
            <emma:emma xmlns:emma="http://www.w3.org/2003/04/emma" version="1.0">
              <emma:interpretation id="{07A4CCCF-EE10-466E-8115-5333E879D85D}" emma:medium="tactile" emma:mode="ink">
                <msink:context xmlns:msink="http://schemas.microsoft.com/ink/2010/main" type="inkWord" rotatedBoundingBox="17232,8293 17326,8290 17341,8836 17246,8838"/>
              </emma:interpretation>
              <emma:one-of disjunction-type="recognition" id="oneOf86">
                <emma:interpretation id="interp430" emma:lang="ko-KR" emma:confidence="0">
                  <emma:literal>i</emma:literal>
                </emma:interpretation>
                <emma:interpretation id="interp431" emma:lang="ko-KR" emma:confidence="0">
                  <emma:literal>ⅰ</emma:literal>
                </emma:interpretation>
                <emma:interpretation id="interp432" emma:lang="ko-KR" emma:confidence="0">
                  <emma:literal>「</emma:literal>
                </emma:interpretation>
                <emma:interpretation id="interp433" emma:lang="ko-KR" emma:confidence="0">
                  <emma:literal>j</emma:literal>
                </emma:interpretation>
                <emma:interpretation id="interp434" emma:lang="ko-KR" emma:confidence="0">
                  <emma:literal>‘</emma:literal>
                </emma:interpretation>
              </emma:one-of>
            </emma:emma>
          </inkml:annotationXML>
          <inkml:trace contextRef="#ctx0" brushRef="#br3" timeOffset="146078.6563">15161 5587 67,'8'21'77,"-1"0"1,-7 4 0,0 3-3,0-5-21,0 12-29,-3-5-2,1 3-6,-1-8-3,3-4-11,0-3-3,0-8 0,0-10-42,19-2-34,-19 2-4,14-21-2,-9-1-8,5-6-5</inkml:trace>
          <inkml:trace contextRef="#ctx0" brushRef="#br3" timeOffset="146250.2569">15249 5391 22,'-15'-9'92,"-7"-3"-4,10 1-8,-4 3-8,8-1-10,-3-2-12,11 11-100,0 0-27,0 0-4,-3 5-4,3-5-1,9 8 4</inkml:trace>
        </inkml:traceGroup>
        <inkml:traceGroup>
          <inkml:annotationXML>
            <emma:emma xmlns:emma="http://www.w3.org/2003/04/emma" version="1.0">
              <emma:interpretation id="{748BE32C-0B0D-419C-87D4-86CA48B277AF}" emma:medium="tactile" emma:mode="ink">
                <msink:context xmlns:msink="http://schemas.microsoft.com/ink/2010/main" type="inkWord" rotatedBoundingBox="17679,8477 18525,8454 18535,8845 17690,8868"/>
              </emma:interpretation>
              <emma:one-of disjunction-type="recognition" id="oneOf87">
                <emma:interpretation id="interp435" emma:lang="ko-KR" emma:confidence="0">
                  <emma:literal>a</emma:literal>
                </emma:interpretation>
                <emma:interpretation id="interp436" emma:lang="ko-KR" emma:confidence="0">
                  <emma:literal>Q</emma:literal>
                </emma:interpretation>
                <emma:interpretation id="interp437" emma:lang="ko-KR" emma:confidence="0">
                  <emma:literal>오</emma:literal>
                </emma:interpretation>
                <emma:interpretation id="interp438" emma:lang="ko-KR" emma:confidence="0">
                  <emma:literal>℃</emma:literal>
                </emma:interpretation>
                <emma:interpretation id="interp439" emma:lang="ko-KR" emma:confidence="0">
                  <emma:literal>으</emma:literal>
                </emma:interpretation>
              </emma:one-of>
            </emma:emma>
          </inkml:annotationXML>
          <inkml:trace contextRef="#ctx0" brushRef="#br3" timeOffset="147108.2584">15759 5559 44,'28'-8'74,"-6"-4"2,-3 3-4,-12-2-3,-7 11-32,1-9-6,-9 9-12,-7 0-7,-11 4-4,2 2-2,-5 6-1,2 4 2,-2 3 1,4 7 0,4 3-1,6 2 1,7 4-2,5 0 1,4-3 0,13 2-7,11-7 0,5-6 0,9-6 0,11-6 0,7-8 0,7-4 0,-1-10 0,3-7 0,-1-4 0,-3-10 0,-7-1 0,-11-2 0,-8-1-7,-14 4-2,-11 2 0,-9 4 3,-12 7 1,-11 7 3,-9 8 3,-3 6 3,-6 4 2,-1 10 2,2 5 0,5 3 1,7 8-7,6 0-2,8 3 0,5 0 0,7 3 0,8-5 0,10-2 0,6-3 0,9-5 0,3-5 0,5-4 0,0-5 0,3-5 0,-4-2 0,-1-2-78,1-2-7,-10-6-1,3 1-5,-7-6-4</inkml:trace>
        </inkml:traceGroup>
        <inkml:traceGroup>
          <inkml:annotationXML>
            <emma:emma xmlns:emma="http://www.w3.org/2003/04/emma" version="1.0">
              <emma:interpretation id="{CA78E150-4319-49E2-A41A-F7A5C73F0514}" emma:medium="tactile" emma:mode="ink">
                <msink:context xmlns:msink="http://schemas.microsoft.com/ink/2010/main" type="inkWord" rotatedBoundingBox="18670,8457 19048,8446 19062,8970 18685,8980"/>
              </emma:interpretation>
              <emma:one-of disjunction-type="recognition" id="oneOf88">
                <emma:interpretation id="interp440" emma:lang="ko-KR" emma:confidence="0">
                  <emma:literal>s</emma:literal>
                </emma:interpretation>
                <emma:interpretation id="interp441" emma:lang="ko-KR" emma:confidence="0">
                  <emma:literal>S</emma:literal>
                </emma:interpretation>
                <emma:interpretation id="interp442" emma:lang="ko-KR" emma:confidence="0">
                  <emma:literal>8</emma:literal>
                </emma:interpretation>
                <emma:interpretation id="interp443" emma:lang="ko-KR" emma:confidence="0">
                  <emma:literal>§</emma:literal>
                </emma:interpretation>
                <emma:interpretation id="interp444" emma:lang="ko-KR" emma:confidence="0">
                  <emma:literal>g</emma:literal>
                </emma:interpretation>
              </emma:one-of>
            </emma:emma>
          </inkml:annotationXML>
          <inkml:trace contextRef="#ctx0" brushRef="#br3" timeOffset="147545.0589">16957 5510 13,'-9'-11'52,"0"8"6,-9-1 1,-3 0 4,-1 4-28,-5 0-4,0 4-4,0 3-4,1 4 2,1 2-5,5 1-1,8 5-5,5-1-4,7 4-2,10 3-1,8-1-1,9 6 0,6-3 0,3 6 0,4-3 0,-3 3 1,-6-3 0,-6 0-4,-10 0-3,-13-2 0,-6-4 0,-16-3 0,-11-4 0,-7-4 0,-8-1 0,-3-5 0,0-2 0,7-5 0,9 0 0,5-2-80,6-6-7,12-5-1,6-6-7,8-3-4</inkml:trace>
        </inkml:traceGroup>
      </inkml:traceGroup>
    </inkml:traceGroup>
    <inkml:traceGroup>
      <inkml:annotationXML>
        <emma:emma xmlns:emma="http://www.w3.org/2003/04/emma" version="1.0">
          <emma:interpretation id="{089426AF-F2D6-4F31-A1FB-5A46501A9EC7}" emma:medium="tactile" emma:mode="ink">
            <msink:context xmlns:msink="http://schemas.microsoft.com/ink/2010/main" type="paragraph" rotatedBoundingBox="11195,10020 26822,9263 26858,10002 11231,107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996B20E-1EAD-42F6-B142-6F532DA50F24}" emma:medium="tactile" emma:mode="ink">
              <msink:context xmlns:msink="http://schemas.microsoft.com/ink/2010/main" type="line" rotatedBoundingBox="11195,10020 26822,9263 26858,10002 11231,10759"/>
            </emma:interpretation>
          </emma:emma>
        </inkml:annotationXML>
        <inkml:traceGroup>
          <inkml:annotationXML>
            <emma:emma xmlns:emma="http://www.w3.org/2003/04/emma" version="1.0">
              <emma:interpretation id="{006E6151-121D-465F-A7B0-5A95EA88D9D8}" emma:medium="tactile" emma:mode="ink">
                <msink:context xmlns:msink="http://schemas.microsoft.com/ink/2010/main" type="inkWord" rotatedBoundingBox="11207,10257 11844,10226 11865,10662 11228,10692"/>
              </emma:interpretation>
              <emma:one-of disjunction-type="recognition" id="oneOf89">
                <emma:interpretation id="interp445" emma:lang="ko-KR" emma:confidence="0">
                  <emma:literal>W</emma:literal>
                </emma:interpretation>
                <emma:interpretation id="interp446" emma:lang="ko-KR" emma:confidence="0">
                  <emma:literal>w</emma:literal>
                </emma:interpretation>
                <emma:interpretation id="interp447" emma:lang="ko-KR" emma:confidence="0">
                  <emma:literal>U</emma:literal>
                </emma:interpretation>
                <emma:interpretation id="interp448" emma:lang="ko-KR" emma:confidence="0">
                  <emma:literal>°</emma:literal>
                </emma:interpretation>
                <emma:interpretation id="interp449" emma:lang="ko-KR" emma:confidence="0">
                  <emma:literal>。</emma:literal>
                </emma:interpretation>
              </emma:one-of>
            </emma:emma>
          </inkml:annotationXML>
          <inkml:trace contextRef="#ctx0" brushRef="#br4" timeOffset="163207.4863">9161 7311 27,'-11'-8'38,"11"8"10,-11-8-19,11 8 8,0 0 5,-4 13 3,1 3 1,3 7 2,0 7-1,3 6-47,-1 4 40,1 0-10,1 3-8,2-4-10,3-4-12,1-6 0,3-10 0,0-6 0,2-10 0,6-3 0,0-9 0,-1-5 0,1-4 0,0-3 0,-3-1 0,-5-1 0,0 7 0,-3 5 0,-2 2 0,-8 9-5,9 1 2,-4 11 1,-3 6 3,7 10 3,0-1 1,5 2-5,7-3 0,6-7 0,5-4 0,5-9 0,3-8 0,0-12 0,0-8 0,-4-2 0,-6-8 0,-6-1 0,-9-1 0,-7 3 0,-7 0 0,-1 3 0,-11 1 0,-2 6 0,-4 2 0,1 8 0,0 2-4,3 0-9,-1 8-16,3 0-24,1 1-25,10 0-3,0 0-5,0 0 1,0 0 3</inkml:trace>
        </inkml:traceGroup>
        <inkml:traceGroup>
          <inkml:annotationXML>
            <emma:emma xmlns:emma="http://www.w3.org/2003/04/emma" version="1.0">
              <emma:interpretation id="{2628F0E3-7CEF-49FC-83DD-B3632CCFCD58}" emma:medium="tactile" emma:mode="ink">
                <msink:context xmlns:msink="http://schemas.microsoft.com/ink/2010/main" type="inkWord" rotatedBoundingBox="12013,10254 12134,10248 12152,10632 12032,10638"/>
              </emma:interpretation>
              <emma:one-of disjunction-type="recognition" id="oneOf90">
                <emma:interpretation id="interp450" emma:lang="ko-KR" emma:confidence="0">
                  <emma:literal>i</emma:literal>
                </emma:interpretation>
                <emma:interpretation id="interp451" emma:lang="ko-KR" emma:confidence="0">
                  <emma:literal>ⅰ</emma:literal>
                </emma:interpretation>
                <emma:interpretation id="interp452" emma:lang="ko-KR" emma:confidence="0">
                  <emma:literal>.</emma:literal>
                </emma:interpretation>
                <emma:interpretation id="interp453" emma:lang="ko-KR" emma:confidence="0">
                  <emma:literal>F</emma:literal>
                </emma:interpretation>
                <emma:interpretation id="interp454" emma:lang="ko-KR" emma:confidence="0">
                  <emma:literal>j</emma:literal>
                </emma:interpretation>
              </emma:one-of>
            </emma:emma>
          </inkml:annotationXML>
          <inkml:trace contextRef="#ctx0" brushRef="#br4" timeOffset="163425.8866">9941 7424 26,'19'16'76,"-1"6"-76,-6-1 82,1 3-6,-4-4-1,0 1-2,-4 6-43,1-3-16,-2 0 0,-1-3-5,-2-8-3,2-2-1,-3-11-10,0 0-35,14 3-33,-12-9-2,4-11-4,-6-8-5,3-5 84,-3-10-88</inkml:trace>
          <inkml:trace contextRef="#ctx0" brushRef="#br4" timeOffset="163566.2873">10018 7316 62,'-11'-8'86,"0"3"-5,0 3-4,1-2-5,2-1-4,-14 5-68,22 0-20,-8 9-26,8 2-28,0 0-2,5 0-6,5-4-2</inkml:trace>
        </inkml:traceGroup>
        <inkml:traceGroup>
          <inkml:annotationXML>
            <emma:emma xmlns:emma="http://www.w3.org/2003/04/emma" version="1.0">
              <emma:interpretation id="{0399D12E-3760-4AEC-B213-EC1BE0AAA8E1}" emma:medium="tactile" emma:mode="ink">
                <msink:context xmlns:msink="http://schemas.microsoft.com/ink/2010/main" type="inkWord" rotatedBoundingBox="12268,10109 13147,10067 13173,10620 12295,10663"/>
              </emma:interpretation>
              <emma:one-of disjunction-type="recognition" id="oneOf91">
                <emma:interpretation id="interp455" emma:lang="ko-KR" emma:confidence="0">
                  <emma:literal>m</emma:literal>
                </emma:interpretation>
                <emma:interpretation id="interp456" emma:lang="ko-KR" emma:confidence="0">
                  <emma:literal>실</emma:literal>
                </emma:interpretation>
                <emma:interpretation id="interp457" emma:lang="ko-KR" emma:confidence="0">
                  <emma:literal>캐</emma:literal>
                </emma:interpretation>
                <emma:interpretation id="interp458" emma:lang="ko-KR" emma:confidence="0">
                  <emma:literal>캬</emma:literal>
                </emma:interpretation>
                <emma:interpretation id="interp459" emma:lang="ko-KR" emma:confidence="0">
                  <emma:literal>걸</emma:literal>
                </emma:interpretation>
              </emma:one-of>
            </emma:emma>
          </inkml:annotationXML>
          <inkml:trace contextRef="#ctx0" brushRef="#br4" timeOffset="163862.6878">10356 7188 12,'15'-10'66,"-15"10"6,14-11 3,-14 11-1,8 10 0,-8 7-40,0 12-6,1 9-3,-1 10-1,0 2-24,0 4 22,0-1-17,0 1-5,2-8 0,-1-4 0,2-9 0,1-8 0,-3-8 0,2-8 0,-3-9 0,-11-5-77,11-7-7,-3-11-2,0-3-6,-3-10-3,0 4 95</inkml:trace>
          <inkml:trace contextRef="#ctx0" brushRef="#br4" timeOffset="164439.8884">10227 7430 71,'-13'0'84,"4"6"-4,9-6-4,-1 9-1,5-7-2,14 2-64,1 3-3,8-3-2,2-1-1,4-3 0,0-3-1,1-8-1,1-4-1,-1-3-3,-2-6-3,-3-1-4,-5-4-3,-3-3-1,-4 0 0,-4 0 1,-3 2 4,-4 1 6,-1 5 5,-1 3 5,2 7 5,-6 14 4,0 0 3,0 9 0,0 16 0,0 8-4,0 9-15,0 11 0,0 1 0,4 7 0,1-8 0,6 3 0,0-10 0,2-5 0,-4-10 0,4-10 0,-5-9 0,3-11 0,0-4 0,0-11 0,2-7 0,0-8 0,1-4 0,3 0 0,1-1 0,1 6 0,2 6 0,-1 4 0,2 10 0,-2 8 0,6 9 0,-6 8 0,3 3 0,-6 5 0,-1 0 0,-3-1 0,-2-1 0,-2-3 0,-4-5 0,2-5 0,-7-10 0,6-19-7,-6 19 7,0 0 0,2-8-84,-2-10-2,4 1-3,-5-13 89,7-1-95,-5 19-3</inkml:trace>
        </inkml:traceGroup>
        <inkml:traceGroup>
          <inkml:annotationXML>
            <emma:emma xmlns:emma="http://www.w3.org/2003/04/emma" version="1.0">
              <emma:interpretation id="{373EB36B-D72B-4657-B672-00F84C9BE70E}" emma:medium="tactile" emma:mode="ink">
                <msink:context xmlns:msink="http://schemas.microsoft.com/ink/2010/main" type="inkWord" rotatedBoundingBox="14214,10200 14648,10179 14666,10540 14232,10561"/>
              </emma:interpretation>
              <emma:one-of disjunction-type="recognition" id="oneOf92">
                <emma:interpretation id="interp460" emma:lang="ko-KR" emma:confidence="0">
                  <emma:literal>o</emma:literal>
                </emma:interpretation>
                <emma:interpretation id="interp461" emma:lang="ko-KR" emma:confidence="0">
                  <emma:literal>〇</emma:literal>
                </emma:interpretation>
                <emma:interpretation id="interp462" emma:lang="ko-KR" emma:confidence="0">
                  <emma:literal>0</emma:literal>
                </emma:interpretation>
                <emma:interpretation id="interp463" emma:lang="ko-KR" emma:confidence="0">
                  <emma:literal>ㅇ</emma:literal>
                </emma:interpretation>
                <emma:interpretation id="interp464" emma:lang="ko-KR" emma:confidence="0">
                  <emma:literal>O</emma:literal>
                </emma:interpretation>
              </emma:one-of>
            </emma:emma>
          </inkml:annotationXML>
          <inkml:trace contextRef="#ctx0" brushRef="#br4" timeOffset="165313.4903">12257 7326 20,'9'-18'53,"-2"3"4,-2-2 3,-1 2-23,3 5-2,-7 1-1,0 9-3,-8-1-1,-5 6 2,-3 11-3,-5 10-3,-1 6-3,-1 7-3,5 6-20,4-2 19,10 2-14,4-6-5,12-7 0,14-12 0,13-9 0,9-11 0,5-6 0,5-11 0,-5-9 0,-4-6 0,-11-3 0,-9-3 0,-12 1 0,-12 0 0,-10 3 0,-16 1 0,-5 9 0,-5 3 0,-6 7 0,-4 6 0,0 5-9,-2 3-37,-29 6-34,49 3-1,2-3-5,11 2-5,10-8 2</inkml:trace>
        </inkml:traceGroup>
        <inkml:traceGroup>
          <inkml:annotationXML>
            <emma:emma xmlns:emma="http://www.w3.org/2003/04/emma" version="1.0">
              <emma:interpretation id="{568B8503-0054-427D-ACE1-D66938230EC1}" emma:medium="tactile" emma:mode="ink">
                <msink:context xmlns:msink="http://schemas.microsoft.com/ink/2010/main" type="inkWord" rotatedBoundingBox="14682,10117 15214,10091 15232,10451 14699,10477"/>
              </emma:interpretation>
              <emma:one-of disjunction-type="recognition" id="oneOf93">
                <emma:interpretation id="interp465" emma:lang="ko-KR" emma:confidence="0">
                  <emma:literal>r</emma:literal>
                </emma:interpretation>
                <emma:interpretation id="interp466" emma:lang="ko-KR" emma:confidence="0">
                  <emma:literal>v</emma:literal>
                </emma:interpretation>
                <emma:interpretation id="interp467" emma:lang="ko-KR" emma:confidence="0">
                  <emma:literal>ⅴ</emma:literal>
                </emma:interpretation>
                <emma:interpretation id="interp468" emma:lang="ko-KR" emma:confidence="0">
                  <emma:literal>7</emma:literal>
                </emma:interpretation>
                <emma:interpretation id="interp469" emma:lang="ko-KR" emma:confidence="0">
                  <emma:literal>V</emma:literal>
                </emma:interpretation>
              </emma:one-of>
            </emma:emma>
          </inkml:annotationXML>
          <inkml:trace contextRef="#ctx0" brushRef="#br4" timeOffset="165672.291">12607 7237 0,'31'-9'73,"-2"1"2,-2-2-2,-5 6-2,-2-2 2,-20 6-36,22 7-10,-13 9-6,0 5-5,-3 10-1,0 2-1,-1 3-2,-3 2-8,3-3-4,-2-4 0,0-4 0,0-6 0,-1-11 0,-2-10 0,0 0 0,13-10 0,-8-11 0,4-6 0,0-5 0,2-7 0,7-5 0,4 2 0,0 2 0,2 3 0,2 8 0,-1 4 0,-1 9 0,-1 6 0,-6 10 0,0 8 0,-3 3-28,0 5-53,-8 1-4,5 2-2,-4-6-6,6 3 1</inkml:trace>
        </inkml:traceGroup>
        <inkml:traceGroup>
          <inkml:annotationXML>
            <emma:emma xmlns:emma="http://www.w3.org/2003/04/emma" version="1.0">
              <emma:interpretation id="{99F7BF80-B4C9-4911-A000-B76EA93806B2}" emma:medium="tactile" emma:mode="ink">
                <msink:context xmlns:msink="http://schemas.microsoft.com/ink/2010/main" type="inkWord" rotatedBoundingBox="15164,9885 15620,9863 15646,10407 15190,10429"/>
              </emma:interpretation>
              <emma:one-of disjunction-type="recognition" id="oneOf94">
                <emma:interpretation id="interp470" emma:lang="ko-KR" emma:confidence="0">
                  <emma:literal>t</emma:literal>
                </emma:interpretation>
                <emma:interpretation id="interp471" emma:lang="ko-KR" emma:confidence="0">
                  <emma:literal>七</emma:literal>
                </emma:interpretation>
                <emma:interpretation id="interp472" emma:lang="ko-KR" emma:confidence="0">
                  <emma:literal>£</emma:literal>
                </emma:interpretation>
                <emma:interpretation id="interp473" emma:lang="ko-KR" emma:confidence="0">
                  <emma:literal>亡</emma:literal>
                </emma:interpretation>
                <emma:interpretation id="interp474" emma:lang="ko-KR" emma:confidence="0">
                  <emma:literal>匕</emma:literal>
                </emma:interpretation>
              </emma:one-of>
            </emma:emma>
          </inkml:annotationXML>
          <inkml:trace contextRef="#ctx0" brushRef="#br4" timeOffset="166015.4913">13298 6913 65,'0'0'81,"0"0"1,0 5-1,-2 14 0,-3 7-38,5 13-7,0 6-9,-3 14-12,3-2-15,-1-5 0,2 3 0,7-6 0,6-7 0,1-9 0,5-6 0,2-9 0,1-9 0,1-5 0,-1-4 0,-1-8 0,0-4 0,-4-3-48,-4-5-38,-3-3-3,-8-4-4,-3-3-5,-6 2 2</inkml:trace>
          <inkml:trace contextRef="#ctx0" brushRef="#br4" timeOffset="166202.6919">13197 7179 42,'-30'4'85,"0"-1"-3,6-2-3,9-1-5,15 0 2,6-4-57,6-1-5,13 2-7,4-3-4,9-1-1,6 1-2,9 1-6,-2-3-12,-4-3-28,-2 2-28,-11-1-1,-2-3-7,-11-1-4,-7-8 1</inkml:trace>
        </inkml:traceGroup>
        <inkml:traceGroup>
          <inkml:annotationXML>
            <emma:emma xmlns:emma="http://www.w3.org/2003/04/emma" version="1.0">
              <emma:interpretation id="{B7F1687A-75DD-49FC-91D1-19476C234741}" emma:medium="tactile" emma:mode="ink">
                <msink:context xmlns:msink="http://schemas.microsoft.com/ink/2010/main" type="inkWord" rotatedBoundingBox="15607,9939 16074,9916 16100,10448 15633,10471"/>
              </emma:interpretation>
              <emma:one-of disjunction-type="recognition" id="oneOf95">
                <emma:interpretation id="interp475" emma:lang="ko-KR" emma:confidence="0">
                  <emma:literal>h</emma:literal>
                </emma:interpretation>
                <emma:interpretation id="interp476" emma:lang="ko-KR" emma:confidence="0">
                  <emma:literal>n</emma:literal>
                </emma:interpretation>
                <emma:interpretation id="interp477" emma:lang="ko-KR" emma:confidence="0">
                  <emma:literal>ⅱ</emma:literal>
                </emma:interpretation>
                <emma:interpretation id="interp478" emma:lang="ko-KR" emma:confidence="0">
                  <emma:literal>K</emma:literal>
                </emma:interpretation>
                <emma:interpretation id="interp479" emma:lang="ko-KR" emma:confidence="0">
                  <emma:literal>k</emma:literal>
                </emma:interpretation>
              </emma:one-of>
            </emma:emma>
          </inkml:annotationXML>
          <inkml:trace contextRef="#ctx0" brushRef="#br4" timeOffset="166608.2926">13549 6996 55,'-6'-11'72,"6"11"4,-10-8 2,9 16-2,1 3-26,0 10-13,0 8-11,3 8-5,1 7-1,-1 4-20,4 1 0,-3-2 0,3 2 0,-2-9 0,1-6 0,1-7 0,-1-8 0,0-7 0,-6-12 0,11 0 0,-4-11 0,1-8 0,2-7 0,1-6 0,3-2 0,2-1 0,3 3 0,2 2 0,0 4 0,2 8 0,-2 12 0,2 3 0,-3 7 0,-1 11 0,-5 3 0,-2 9 0,-1 4 0,-1 1 0,-3-1 0,-2 3 0,2-6 0,-4-4 0,2-1 0,-1-8 0,2-2 0,-6-13 0,11 16 0,-11-16 0,0 0 0,18-6-15,-10-9-69,6 2-3,-2-10-4,8 2-6,-5-10-4</inkml:trace>
        </inkml:traceGroup>
        <inkml:traceGroup>
          <inkml:annotationXML>
            <emma:emma xmlns:emma="http://www.w3.org/2003/04/emma" version="1.0">
              <emma:interpretation id="{107588ED-E5DD-4A78-9BB0-9730D5F90AB9}" emma:medium="tactile" emma:mode="ink">
                <msink:context xmlns:msink="http://schemas.microsoft.com/ink/2010/main" type="inkWord" rotatedBoundingBox="16138,10035 17075,9990 17093,10374 16157,10419"/>
              </emma:interpretation>
              <emma:one-of disjunction-type="recognition" id="oneOf96">
                <emma:interpretation id="interp480" emma:lang="ko-KR" emma:confidence="0">
                  <emma:literal>생</emma:literal>
                </emma:interpretation>
                <emma:interpretation id="interp481" emma:lang="ko-KR" emma:confidence="0">
                  <emma:literal>₩</emma:literal>
                </emma:interpretation>
                <emma:interpretation id="interp482" emma:lang="ko-KR" emma:confidence="0">
                  <emma:literal>임</emma:literal>
                </emma:interpretation>
                <emma:interpretation id="interp483" emma:lang="ko-KR" emma:confidence="0">
                  <emma:literal>빠</emma:literal>
                </emma:interpretation>
                <emma:interpretation id="interp484" emma:lang="ko-KR" emma:confidence="0">
                  <emma:literal>상</emma:literal>
                </emma:interpretation>
              </emma:one-of>
            </emma:emma>
          </inkml:annotationXML>
          <inkml:trace contextRef="#ctx0" brushRef="#br4" timeOffset="166857.8929">14152 7215 0,'11'-6'88,"-11"6"4,0 0-2,-9 18-4,-8 1-1,-4 24-15,3-12-70,3 0 0,8 1 0,7-6 0,13-6 0,10-11 0,16-8 0,4-6 0,2-9 0,-5-9 0,-4-1 0,-13-4 0,-12 3 0,-11-1 0,-9 9 0,-16 5 0,-4 8 0,-11 4-5,-3 4-80,9 8-2,-3-1-3,9 3-4,0-7-5</inkml:trace>
          <inkml:trace contextRef="#ctx0" brushRef="#br4" timeOffset="167856.2948">14549 7240 29,'0'-7'41,"-4"-4"5,1-2-19,3 3 4,0-2 7,0 2 0,0-3 0,-1 4 1,1 9-1,-8-5 1,-1 10-7,4 9-6,-5 8-6,-2 7-4,1 5-3,-2 2-13,6 1 0,1-5 0,1-4 0,3-5 0,2-6 0,0-6 0,0-11 0,9 1 0,-9-1 0,9-16 0,-4 0 0,-1-6 0,0-2 0,-2-3 0,3 2 0,1-2 0,-1 4 0,2 2 0,3 6 0,2 5 0,2 6 0,4 4 0,0 2 0,1 10 0,5 7 0,0 4 0,4 2 0,1 1 0,3-3 0,1-1 0,0-5 0,0-5 0,0-6 0,-4-6 0,-4-6 0,-5-6 0,-3-6 0,-6-7 0,-6-3 0,-5-3 0,0-4 0,-2 1 0,-7 2 0,0-1 0,-1 4 0,2 3 0,1 6 0,1 3 0,4 8 0,2 9 0,0-9-46,8 9-39,1 1 1,8 4-6,0-3-1,6 5 2</inkml:trace>
        </inkml:traceGroup>
        <inkml:traceGroup>
          <inkml:annotationXML>
            <emma:emma xmlns:emma="http://www.w3.org/2003/04/emma" version="1.0">
              <emma:interpretation id="{98A588C7-1C36-46AE-BA69-3CB4E045B768}" emma:medium="tactile" emma:mode="ink">
                <msink:context xmlns:msink="http://schemas.microsoft.com/ink/2010/main" type="inkWord" rotatedBoundingBox="17252,9863 18136,9820 18158,10272 17274,10315"/>
              </emma:interpretation>
              <emma:one-of disjunction-type="recognition" id="oneOf97">
                <emma:interpretation id="interp485" emma:lang="ko-KR" emma:confidence="0">
                  <emma:literal>와</emma:literal>
                </emma:interpretation>
                <emma:interpretation id="interp486" emma:lang="ko-KR" emma:confidence="0">
                  <emma:literal>안</emma:literal>
                </emma:interpretation>
                <emma:interpretation id="interp487" emma:lang="ko-KR" emma:confidence="0">
                  <emma:literal>연</emma:literal>
                </emma:interpretation>
                <emma:interpretation id="interp488" emma:lang="ko-KR" emma:confidence="0">
                  <emma:literal>알</emma:literal>
                </emma:interpretation>
                <emma:interpretation id="interp489" emma:lang="ko-KR" emma:confidence="0">
                  <emma:literal>ㆃ</emma:literal>
                </emma:interpretation>
              </emma:one-of>
            </emma:emma>
          </inkml:annotationXML>
          <inkml:trace contextRef="#ctx0" brushRef="#br4" timeOffset="168168.2954">15270 7078 0,'15'0'75,"-15"0"6,12 0 3,-12 0-3,-6 7 1,-4 5-35,-12 7-11,-2-1-11,2 10-25,7-1 0,7 4 0,8-7 0,14-2 0,13-8 0,17-8 0,6-3 0,6-3 0,1-9 0,-5-7 0,-9-1 0,-17-6 0,-13 4 0,-13-2 0,-14-1 0,-12 4 0,-13 0 0,-4 8 0,-2-3 0,4 11 0,-1 0-15,12 2-71,11 0 0,5-2-4,14 2-6,4-1 1</inkml:trace>
          <inkml:trace contextRef="#ctx0" brushRef="#br4" timeOffset="168698.6963">15634 7066 29,'15'-9'72,"0"-1"4,-3 5 3,-3 1-1,3 4-32,-8 9-1,-2 9-11,-2 7-7,0 2-7,-3 9-15,-3-4-5,5 0 0,0-4 0,1-2 0,0-6 0,0-4 0,0-3 0,0-13 0,5 9 0,-5-9 0,0-9 0,0-5 0,0-8 0,-3-4 0,1-9 0,-1-1 0,0-4 0,3 1 0,0 0 0,6 2 0,5-1 0,1 6 0,9 5 0,2 2 0,2 7 0,8 2 0,-5 9 0,-2 7 0,-4 9 0,-8 9 0,-12 6 0,-7 7 0,-12 8 0,-12 4 0,-4-1 0,-3-4 0,3-2 0,7-2 0,11-8 0,12-5 0,9-7 0,12-4 0,12-4 0,7-2 0,3-4 0,3-1 0,-5-4 0,2 4 0,-5-2-64,-9-1-22,-4 0-2,-8-2-5,1 3-5</inkml:trace>
        </inkml:traceGroup>
        <inkml:traceGroup>
          <inkml:annotationXML>
            <emma:emma xmlns:emma="http://www.w3.org/2003/04/emma" version="1.0">
              <emma:interpretation id="{A218353D-DDDF-4B1F-9504-07D025A6B72D}" emma:medium="tactile" emma:mode="ink">
                <msink:context xmlns:msink="http://schemas.microsoft.com/ink/2010/main" type="inkWord" rotatedBoundingBox="18171,9981 18732,9954 18752,10363 18191,10390"/>
              </emma:interpretation>
              <emma:one-of disjunction-type="recognition" id="oneOf98">
                <emma:interpretation id="interp490" emma:lang="ko-KR" emma:confidence="0">
                  <emma:literal>머</emma:literal>
                </emma:interpretation>
                <emma:interpretation id="interp491" emma:lang="ko-KR" emma:confidence="0">
                  <emma:literal>m</emma:literal>
                </emma:interpretation>
                <emma:interpretation id="interp492" emma:lang="ko-KR" emma:confidence="0">
                  <emma:literal>꺼</emma:literal>
                </emma:interpretation>
                <emma:interpretation id="interp493" emma:lang="ko-KR" emma:confidence="0">
                  <emma:literal>새</emma:literal>
                </emma:interpretation>
                <emma:interpretation id="interp494" emma:lang="ko-KR" emma:confidence="0">
                  <emma:literal>매</emma:literal>
                </emma:interpretation>
              </emma:one-of>
            </emma:emma>
          </inkml:annotationXML>
          <inkml:trace contextRef="#ctx0" brushRef="#br4" timeOffset="169369.4975">16175 7039 5,'-5'-10'79,"5"10"2,-6-13 0,6 13-1,0 0 0,0 0-34,-3 21-13,-1 3-10,3 10-20,-6 2-3,4 6 0,-6-4 0,3 1 0,-2-7 0,2-3 0,-1-10 0,5-4 0,2-15 0,0 0 0,0 0 0,0-8 0,0-12 0,8-3 0,-1-6 0,3-4 0,1-5 0,1 5 0,2-2 0,-2 5 0,5 4 0,-1 3 0,5 11 0,-2 6 0,2 6 0,-2 5 0,-1 8 0,-3 10 0,-4 6 0,-4 2 0,-5 6 0,-2-1 0,-2-3 0,-3-5 0,-1-3 0,2-7 0,1-6 0,3-12 0,0 0 0,10-11 0,2-7 0,5-4 0,1-6 0,8-5 0,1-4 0,4 2 0,-1 3 0,-2 4 0,-2 6 0,-5 7 0,-4 11 0,-3 5 0,-4 12 0,-5 9 0,-3 5 0,-2 7 0,0 5 0,-2 1 0,-3-3 0,2 0 0,0-6 0,2-2 0,1-7 0,1-3 0,8-5-57,-9-14-31,22 4-1,-9-10-7,7-2-3</inkml:trace>
        </inkml:traceGroup>
        <inkml:traceGroup>
          <inkml:annotationXML>
            <emma:emma xmlns:emma="http://www.w3.org/2003/04/emma" version="1.0">
              <emma:interpretation id="{582559AC-4E9E-4897-ADB7-2F977525256B}" emma:medium="tactile" emma:mode="ink">
                <msink:context xmlns:msink="http://schemas.microsoft.com/ink/2010/main" type="inkWord" rotatedBoundingBox="18794,9874 19326,9848 19350,10353 18819,10379"/>
              </emma:interpretation>
              <emma:one-of disjunction-type="recognition" id="oneOf99">
                <emma:interpretation id="interp495" emma:lang="ko-KR" emma:confidence="0">
                  <emma:literal>A</emma:literal>
                </emma:interpretation>
                <emma:interpretation id="interp496" emma:lang="ko-KR" emma:confidence="0">
                  <emma:literal>아</emma:literal>
                </emma:interpretation>
                <emma:interpretation id="interp497" emma:lang="ko-KR" emma:confidence="0">
                  <emma:literal>~</emma:literal>
                </emma:interpretation>
                <emma:interpretation id="interp498" emma:lang="ko-KR" emma:confidence="0">
                  <emma:literal>」</emma:literal>
                </emma:interpretation>
                <emma:interpretation id="interp499" emma:lang="ko-KR" emma:confidence="0">
                  <emma:literal>난</emma:literal>
                </emma:interpretation>
              </emma:one-of>
            </emma:emma>
          </inkml:annotationXML>
          <inkml:trace contextRef="#ctx0" brushRef="#br4" timeOffset="169775.0982">16764 7354 42,'-9'9'76,"9"-9"6,-17 12-2,17-12-4,0 0-26,0 0-16,0 0-4,16-16-9,-2 1-7,5-8-8,0-5-6,8-6 0,-3-5 0,3-4 0,-4-4 0,0 0 0,-3 1 0,0 2 0,-2 9 0,-4 4 0,0 10 0,-2 12 0,1 9 0,-6 9 0,2 12 0,-5 9 0,2 3 0,-1 10 0,0 0 0,-1 2 0,3 1 0,2 0 0,2-5 0,4-1 0,1-8 0,1-7 0,1-5 0,-2-6 0,-4-7 0,2-5 0,-6-2-59,-5-8-31,-2-1 0,-1-5-6,-1 2-4</inkml:trace>
          <inkml:trace contextRef="#ctx0" brushRef="#br4" timeOffset="169993.4986">16998 7237 42,'-29'-2'82,"4"-1"3,6-5-4,2 4-2,17 4 0,-2-10-52,10 10-7,7-1-7,7 1-10,3 0-3,7 0 0,2 2 0,2 4 0,-4-3 0,-3-3-53,2 0-26,-7-3-1,0-5-7,-4-10-3,3-1-3</inkml:trace>
        </inkml:traceGroup>
        <inkml:traceGroup>
          <inkml:annotationXML>
            <emma:emma xmlns:emma="http://www.w3.org/2003/04/emma" version="1.0">
              <emma:interpretation id="{7B048C97-92C9-4C32-B7D1-0D1C320DA00F}" emma:medium="tactile" emma:mode="ink">
                <msink:context xmlns:msink="http://schemas.microsoft.com/ink/2010/main" type="inkWord" rotatedBoundingBox="19467,9987 19800,9971 19815,10274 19482,10290"/>
              </emma:interpretation>
              <emma:one-of disjunction-type="recognition" id="oneOf100">
                <emma:interpretation id="interp500" emma:lang="ko-KR" emma:confidence="0">
                  <emma:literal>c</emma:literal>
                </emma:interpretation>
                <emma:interpretation id="interp501" emma:lang="ko-KR" emma:confidence="0">
                  <emma:literal>ㄴ</emma:literal>
                </emma:interpretation>
                <emma:interpretation id="interp502" emma:lang="ko-KR" emma:confidence="0">
                  <emma:literal>C</emma:literal>
                </emma:interpretation>
                <emma:interpretation id="interp503" emma:lang="ko-KR" emma:confidence="0">
                  <emma:literal>L</emma:literal>
                </emma:interpretation>
                <emma:interpretation id="interp504" emma:lang="ko-KR" emma:confidence="0">
                  <emma:literal>6</emma:literal>
                </emma:interpretation>
              </emma:one-of>
            </emma:emma>
          </inkml:annotationXML>
          <inkml:trace contextRef="#ctx0" brushRef="#br4" timeOffset="170258.699">17476 7021 46,'0'0'82,"10"3"3,-10-3 0,-3 21-3,-7-12 0,-2 19-53,-5 0-9,2 5-20,-3 2 0,12-2 0,0-2 0,9-3 0,15-9 0,9-5 0,10-1 0,6-9 0,4-4 0,-2-6 0,-5-2 0,-5-2 0,-12 5 0,-5 3 0,-18 2-38,0 0-49,-14 2-4,-3-1-4,-1 1-7,-4-4 4</inkml:trace>
        </inkml:traceGroup>
        <inkml:traceGroup>
          <inkml:annotationXML>
            <emma:emma xmlns:emma="http://www.w3.org/2003/04/emma" version="1.0">
              <emma:interpretation id="{115649AD-A92B-4644-AD13-C5D589E36B0E}" emma:medium="tactile" emma:mode="ink">
                <msink:context xmlns:msink="http://schemas.microsoft.com/ink/2010/main" type="inkWord" rotatedBoundingBox="20515,9759 21362,9718 21384,10171 20537,10212"/>
              </emma:interpretation>
              <emma:one-of disjunction-type="recognition" id="oneOf101">
                <emma:interpretation id="interp505" emma:lang="ko-KR" emma:confidence="0">
                  <emma:literal>와</emma:literal>
                </emma:interpretation>
                <emma:interpretation id="interp506" emma:lang="ko-KR" emma:confidence="0">
                  <emma:literal>욍</emma:literal>
                </emma:interpretation>
                <emma:interpretation id="interp507" emma:lang="ko-KR" emma:confidence="0">
                  <emma:literal>당</emma:literal>
                </emma:interpretation>
                <emma:interpretation id="interp508" emma:lang="ko-KR" emma:confidence="0">
                  <emma:literal>대</emma:literal>
                </emma:interpretation>
                <emma:interpretation id="interp509" emma:lang="ko-KR" emma:confidence="0">
                  <emma:literal>다</emma:literal>
                </emma:interpretation>
              </emma:one-of>
            </emma:emma>
          </inkml:annotationXML>
          <inkml:trace contextRef="#ctx0" brushRef="#br4" timeOffset="171600.3013">18646 6962 23,'15'0'50,"-15"0"3,15-5 0,-15 5-29,7-16 0,2 5 0,-4-9-3,1 6-1,-1-9-5,-1 4 0,-4-3-2,0 4-3,-2 3-1,-11 5 0,-1 8 3,-8 2 3,2 9 2,-5 8 3,-4 14 1,-3 0 0,1 12 0,7 2 0,1 2-21,9 0 0,4-1 0,10-2 0,10-11 0,16-6 0,7-10 0,13-5 0,6-8 0,7-4 0,5-13 0,0-8 0,-4-5 0,-4-6 0,-1-6 0,-9 2 0,-8-4 0,-7 0 0,-8 8 0,-6 6 0,-9 6 0,-7 10 0,-6 11 0,-13 12 0,-1 11 0,-4 7 0,0 5 0,7 0 0,9 3 0,7-8 0,16-5 0,12-8 0,8-7 0,5-10 0,2-2 0,-5-13 0,-3-2 0,-16-6 0,-7 1 0,-12-1 0,-7-1 0,-13 6 0,-11 0 0,-2 7 0,-5 3 0,2 3 0,-1 1 0,9 3 0,9 0-72,4 0-16,15 0-1,1-21-6,21 6-2</inkml:trace>
        </inkml:traceGroup>
        <inkml:traceGroup>
          <inkml:annotationXML>
            <emma:emma xmlns:emma="http://www.w3.org/2003/04/emma" version="1.0">
              <emma:interpretation id="{1E228126-73F3-4175-9330-36C44A538062}" emma:medium="tactile" emma:mode="ink">
                <msink:context xmlns:msink="http://schemas.microsoft.com/ink/2010/main" type="inkWord" rotatedBoundingBox="21469,9522 21562,9518 21596,10224 21504,10228"/>
              </emma:interpretation>
              <emma:one-of disjunction-type="recognition" id="oneOf102">
                <emma:interpretation id="interp510" emma:lang="ko-KR" emma:confidence="0">
                  <emma:literal>l</emma:literal>
                </emma:interpretation>
                <emma:interpretation id="interp511" emma:lang="ko-KR" emma:confidence="0">
                  <emma:literal>1</emma:literal>
                </emma:interpretation>
                <emma:interpretation id="interp512" emma:lang="ko-KR" emma:confidence="0">
                  <emma:literal>!</emma:literal>
                </emma:interpretation>
                <emma:interpretation id="interp513" emma:lang="ko-KR" emma:confidence="0">
                  <emma:literal>I</emma:literal>
                </emma:interpretation>
                <emma:interpretation id="interp514" emma:lang="ko-KR" emma:confidence="0">
                  <emma:literal>Ⅰ</emma:literal>
                </emma:interpretation>
              </emma:one-of>
            </emma:emma>
          </inkml:annotationXML>
          <inkml:trace contextRef="#ctx0" brushRef="#br4" timeOffset="171896.7019">19418 6587 62,'5'-17'79,"0"6"1,-5 11 0,0 0 0,8 3-33,-4 26-7,-4 10-11,0 12-15,-3 11-14,-1 4 0,-1 8 0,0-2 0,4-3 0,0-7 0,1-11 0,0-7 0,7-9 0,1-11 0,1-10 0,-9-14 0,14 11 0,-14-11 0,13-11-36,-4-1-51,-3-10-4,5 2-5,-7-7-4,6 1 3</inkml:trace>
        </inkml:traceGroup>
        <inkml:traceGroup>
          <inkml:annotationXML>
            <emma:emma xmlns:emma="http://www.w3.org/2003/04/emma" version="1.0">
              <emma:interpretation id="{50A9FD93-1CF4-4917-823E-37BDCCA7C2FC}" emma:medium="tactile" emma:mode="ink">
                <msink:context xmlns:msink="http://schemas.microsoft.com/ink/2010/main" type="inkWord" rotatedBoundingBox="21680,9816 22066,9797 22082,10136 21697,10155"/>
              </emma:interpretation>
              <emma:one-of disjunction-type="recognition" id="oneOf103">
                <emma:interpretation id="interp515" emma:lang="ko-KR" emma:confidence="0">
                  <emma:literal>u</emma:literal>
                </emma:interpretation>
                <emma:interpretation id="interp516" emma:lang="ko-KR" emma:confidence="0">
                  <emma:literal>니</emma:literal>
                </emma:interpretation>
                <emma:interpretation id="interp517" emma:lang="ko-KR" emma:confidence="0">
                  <emma:literal>라</emma:literal>
                </emma:interpretation>
                <emma:interpretation id="interp518" emma:lang="ko-KR" emma:confidence="0">
                  <emma:literal>다</emma:literal>
                </emma:interpretation>
                <emma:interpretation id="interp519" emma:lang="ko-KR" emma:confidence="0">
                  <emma:literal>나</emma:literal>
                </emma:interpretation>
              </emma:one-of>
            </emma:emma>
          </inkml:annotationXML>
          <inkml:trace contextRef="#ctx0" brushRef="#br4" timeOffset="172302.3026">19625 6903 10,'11'-12'80,"-2"-1"7,-9 13-1,0 0-3,4 5 0,-8 18-37,-4 4-13,-4 4-30,6 1-3,-1 2 0,7-1 0,4-9 0,11-6 0,8-7 0,3-11 0,4 0 0,4-13 0,-2-8 0,-1-7 0,-4-3 0,-4-4 0,-6 1 0,-3 0 0,-9 6 0,-3 3 0,-2 8 0,-6 8 0,-3 9 0,-4 9 0,1 7 0,2 9 0,0 2 0,4 5 0,3 1 0,3 0 0,3-4 0,6 0 0,4-7 0,3-4 0,2-5 0,0 2 0,-3 21 0,0-36-88,6-4-2,-6-9-3,3-3-6,-4-8-3</inkml:trace>
        </inkml:traceGroup>
        <inkml:traceGroup>
          <inkml:annotationXML>
            <emma:emma xmlns:emma="http://www.w3.org/2003/04/emma" version="1.0">
              <emma:interpretation id="{5244D706-B46B-4BF7-AAA4-EA747FAEA715}" emma:medium="tactile" emma:mode="ink">
                <msink:context xmlns:msink="http://schemas.microsoft.com/ink/2010/main" type="inkWord" rotatedBoundingBox="22154,9782 22677,9757 22692,10063 22169,10088"/>
              </emma:interpretation>
              <emma:one-of disjunction-type="recognition" id="oneOf104">
                <emma:interpretation id="interp520" emma:lang="ko-KR" emma:confidence="0">
                  <emma:literal>m</emma:literal>
                </emma:interpretation>
                <emma:interpretation id="interp521" emma:lang="ko-KR" emma:confidence="0">
                  <emma:literal>머</emma:literal>
                </emma:interpretation>
                <emma:interpretation id="interp522" emma:lang="ko-KR" emma:confidence="0">
                  <emma:literal>꺼</emma:literal>
                </emma:interpretation>
                <emma:interpretation id="interp523" emma:lang="ko-KR" emma:confidence="0">
                  <emma:literal>메</emma:literal>
                </emma:interpretation>
                <emma:interpretation id="interp524" emma:lang="ko-KR" emma:confidence="0">
                  <emma:literal>쩌</emma:literal>
                </emma:interpretation>
              </emma:one-of>
            </emma:emma>
          </inkml:annotationXML>
          <inkml:trace contextRef="#ctx0" brushRef="#br4" timeOffset="172957.5038">20146 6847 0,'2'-12'77,"-2"12"10,0 0 0,0 9-3,-7 3 0,0 8-39,-1 9-12,3 3-19,-1 3-14,1 0 0,-1-3 0,2-5 0,0-4 0,0-7 0,2-7 0,2-9 0,0 0 0,9-18 0,-2-6 0,2-4 0,5-8 0,4-2 0,-2 3 0,2 0 0,0 5 0,0 4 0,-3 12 0,2 4 0,-5 10 0,-2 10 0,-5 8 0,0 5 0,-4 5 0,-1 2 0,-1 2 0,-5-1 0,-2-2 0,4-5 0,-2-4 0,1 0 0,2-6 0,3-14 0,-3 8 0,3-8 0,4-10 0,5-5 0,2-9 0,2-1 0,7-9 0,3-1 0,2 1 0,2 0 0,4 3 0,0 4 0,0 6 0,-4 7 0,-2 10 0,-6 4 0,-3 7 0,-7 10 0,-5 8 0,-4 3 0,0 6 0,-4 1 0,-1-5 0,1 3 0,-2-6 0,6-3 0,0-5 0,3-3 0,-3-16 0,8 9-64,2-9-25,-2-7-1,9-7-6,-4-9-5</inkml:trace>
        </inkml:traceGroup>
        <inkml:traceGroup>
          <inkml:annotationXML>
            <emma:emma xmlns:emma="http://www.w3.org/2003/04/emma" version="1.0">
              <emma:interpretation id="{B64B478A-8058-40A3-AC4A-5EB5E0CF5E9B}" emma:medium="tactile" emma:mode="ink">
                <msink:context xmlns:msink="http://schemas.microsoft.com/ink/2010/main" type="inkWord" rotatedBoundingBox="22819,9744 23209,9725 23224,10035 22834,10054"/>
              </emma:interpretation>
              <emma:one-of disjunction-type="recognition" id="oneOf105">
                <emma:interpretation id="interp525" emma:lang="ko-KR" emma:confidence="0">
                  <emma:literal>n</emma:literal>
                </emma:interpretation>
                <emma:interpretation id="interp526" emma:lang="ko-KR" emma:confidence="0">
                  <emma:literal>서</emma:literal>
                </emma:interpretation>
                <emma:interpretation id="interp527" emma:lang="ko-KR" emma:confidence="0">
                  <emma:literal>어</emma:literal>
                </emma:interpretation>
                <emma:interpretation id="interp528" emma:lang="ko-KR" emma:confidence="0">
                  <emma:literal>7</emma:literal>
                </emma:interpretation>
                <emma:interpretation id="interp529" emma:lang="ko-KR" emma:confidence="0">
                  <emma:literal>시</emma:literal>
                </emma:interpretation>
              </emma:one-of>
            </emma:emma>
          </inkml:annotationXML>
          <inkml:trace contextRef="#ctx0" brushRef="#br4" timeOffset="173425.5043">20851 6792 64,'0'0'85,"8"0"2,-8 0-1,-2 20-3,-7 33-24,0-31-26,-6 2-19,1 5-14,-3-1 0,5-5 0,-2 0 0,6-7 0,2-6 0,6-10 0,0 0 0,0 0 0,0-14 0,6-5 0,8-10 0,3 0 0,1-5 0,9 1 0,-3 2 0,4 2 0,5 3 0,-3 8 0,2 12 0,-3 3 0,-1 8 0,-4 10 0,-6 9 0,-4 5 0,-6 4 0,-4 1 0,-2-1 0,-2 0 0,0-5 0,0-2 0,0-10 0,4-1-22,1-3-64,-5-12-5,13 2-2,-9-10-8,6-5-1</inkml:trace>
        </inkml:traceGroup>
        <inkml:traceGroup>
          <inkml:annotationXML>
            <emma:emma xmlns:emma="http://www.w3.org/2003/04/emma" version="1.0">
              <emma:interpretation id="{E5F99ACD-7B56-49A0-90EE-45FA56C8F635}" emma:medium="tactile" emma:mode="ink">
                <msink:context xmlns:msink="http://schemas.microsoft.com/ink/2010/main" type="inkWord" rotatedBoundingBox="23856,9653 24169,9638 24188,10030 23875,10045"/>
              </emma:interpretation>
              <emma:one-of disjunction-type="recognition" id="oneOf106">
                <emma:interpretation id="interp530" emma:lang="ko-KR" emma:confidence="0">
                  <emma:literal>v</emma:literal>
                </emma:interpretation>
                <emma:interpretation id="interp531" emma:lang="ko-KR" emma:confidence="0">
                  <emma:literal>V</emma:literal>
                </emma:interpretation>
                <emma:interpretation id="interp532" emma:lang="ko-KR" emma:confidence="0">
                  <emma:literal>ⅴ</emma:literal>
                </emma:interpretation>
                <emma:interpretation id="interp533" emma:lang="ko-KR" emma:confidence="0">
                  <emma:literal>Ⅴ</emma:literal>
                </emma:interpretation>
                <emma:interpretation id="interp534" emma:lang="ko-KR" emma:confidence="0">
                  <emma:literal>U</emma:literal>
                </emma:interpretation>
              </emma:one-of>
            </emma:emma>
          </inkml:annotationXML>
          <inkml:trace contextRef="#ctx0" brushRef="#br4" timeOffset="174221.106">21805 6811 10,'-13'-11'66,"13"11"7,0 0 2,-8 0 1,8 6-29,0 6 0,3 12-14,1-1-8,1 9-1,4-2-2,-1 2-9,2-2-13,-1-2 0,4-4 0,0-8 0,4-4 0,0-7 0,0-2 0,0-3 0,1-11 0,-3-4 0,2-3 0,-5-9 0,-1-4 0,-1-3 0,-2-5 0,-1-3 0,-3 0 0,0 2 0,0 5 0,0 7 0,3 6-18,2 11-67,-9 11-2,17-5-3,-17 5-4,18 17-2</inkml:trace>
        </inkml:traceGroup>
        <inkml:traceGroup>
          <inkml:annotationXML>
            <emma:emma xmlns:emma="http://www.w3.org/2003/04/emma" version="1.0">
              <emma:interpretation id="{8282AC1E-9AC1-4446-89D2-57AFBFC4318B}" emma:medium="tactile" emma:mode="ink">
                <msink:context xmlns:msink="http://schemas.microsoft.com/ink/2010/main" type="inkWord" rotatedBoundingBox="24264,9681 24713,9660 24732,10050 24283,10072"/>
              </emma:interpretation>
              <emma:one-of disjunction-type="recognition" id="oneOf107">
                <emma:interpretation id="interp535" emma:lang="ko-KR" emma:confidence="0">
                  <emma:literal>e</emma:literal>
                </emma:interpretation>
                <emma:interpretation id="interp536" emma:lang="ko-KR" emma:confidence="0">
                  <emma:literal>으</emma:literal>
                </emma:interpretation>
                <emma:interpretation id="interp537" emma:lang="ko-KR" emma:confidence="0">
                  <emma:literal>은</emma:literal>
                </emma:interpretation>
                <emma:interpretation id="interp538" emma:lang="ko-KR" emma:confidence="0">
                  <emma:literal>c</emma:literal>
                </emma:interpretation>
                <emma:interpretation id="interp539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174642.3063">22200 6935 10,'-3'12'70,"3"-12"5,6 0 2,5-7-2,0-3-28,6-1-6,2 2-13,4-4-9,6 3-4,-1-4-6,3 2-3,0 1-3,5-1-1,-3 0-1,-4-2-1,-5 0 0,-6-3 0,-5 0-2,-8 0 1,-5 2-1,-9 2 0,-11 3 1,-7 7 3,-6 3 2,-7 8 3,-2 10 2,-2 5 2,6 9-3,2 2-8,6 3 0,9 2 0,10 0 0,12-5 0,13-4 0,11 0 0,8-10 0,7 0 0,4-8 0,6-2 0,-6-6-13,-2-4-72,1-6-2,-6-9-4,-1-4-6,-4-8 0</inkml:trace>
        </inkml:traceGroup>
        <inkml:traceGroup>
          <inkml:annotationXML>
            <emma:emma xmlns:emma="http://www.w3.org/2003/04/emma" version="1.0">
              <emma:interpretation id="{8D629450-605A-44B9-8225-414752BD2796}" emma:medium="tactile" emma:mode="ink">
                <msink:context xmlns:msink="http://schemas.microsoft.com/ink/2010/main" type="inkWord" rotatedBoundingBox="24805,9475 25906,9422 25937,10046 24835,10100"/>
              </emma:interpretation>
              <emma:one-of disjunction-type="recognition" id="oneOf108">
                <emma:interpretation id="interp540" emma:lang="ko-KR" emma:confidence="0">
                  <emma:literal>영</emma:literal>
                </emma:interpretation>
                <emma:interpretation id="interp541" emma:lang="ko-KR" emma:confidence="0">
                  <emma:literal>연</emma:literal>
                </emma:interpretation>
                <emma:interpretation id="interp542" emma:lang="ko-KR" emma:confidence="0">
                  <emma:literal>엥</emma:literal>
                </emma:interpretation>
                <emma:interpretation id="interp543" emma:lang="ko-KR" emma:confidence="0">
                  <emma:literal>…</emma:literal>
                </emma:interpretation>
                <emma:interpretation id="interp544" emma:lang="ko-KR" emma:confidence="0">
                  <emma:literal>₩</emma:literal>
                </emma:interpretation>
              </emma:one-of>
            </emma:emma>
          </inkml:annotationXML>
          <inkml:trace contextRef="#ctx0" brushRef="#br4" timeOffset="175079.1075">22878 6803 70,'21'-20'81,"-9"9"1,-10 0-1,-8 9 1,16 6-39,-34 10-5,-9 9-12,0 7-18,0 8-8,10 0 0,3 1 0,18-2 0,7-3 0,21-6 0,10-11 0,10-4 0,6-9 0,5-4 0,0-8 0,-1-10 0,-7-4 0,-5-8 0,-5-6 0,-6-5 0,-8-7 0,-7-5 0,-6 1 0,-1-2 0,-5 3 0,-2 2 0,-4 7 0,0 5 0,0 11 0,-3 7 0,0 12 0,3 7 0,-5 7 0,3 17 0,0 5 0,2 10 0,0 9 0,0 6 0,0 3 0,4 3 0,1-5 0,5 0 0,4-5 0,1-5 0,-1-11 0,4-2 0,2-11-59,-5-13-28,2-6-3,-9-10-4,0-7-4</inkml:trace>
          <inkml:trace contextRef="#ctx0" brushRef="#br4" timeOffset="175593.9083">23148 6865 46,'-44'-7'89,"6"6"-1,3-3-4,8 1-2,7-5-3,11 0-56,9 8-5,15-5-16,8 2-2,10-3 0,9-2 0,9-1 0,5 2 0,6-1 0,-4-2 0,3 4 0,-6-3-13,-3 2-13,-10-2-15,-2-1-10,-9 0-1,-3 2-2,-3-1 2,-5-2 4,-3 4 12,-5 1 20,6 1 24,-7-1 21,-11 6 13,10 0 6,-10 0 3,-2 15 1,-7 4 0,-9 2-10,-4 10-5,-3 4-9,3-2-28,4 4 0,6-1 0,9-3 0,6-8 0,16-5 0,11-9 0,5-3 0,2-8 0,0-9 0,-4-8 0,-8-6 0,-8-7 0,-12-2 0,-5-3 0,-11-2 0,-7 4 0,-9 4 0,-2 2 0,1 6 0,-2 4 0,8 9-6,2 5-78,4 0-1,16 3-1,0 0-6,0 0-3</inkml:trace>
        </inkml:traceGroup>
        <inkml:traceGroup>
          <inkml:annotationXML>
            <emma:emma xmlns:emma="http://www.w3.org/2003/04/emma" version="1.0">
              <emma:interpretation id="{FAE40AB6-438B-47D8-8FA8-A9306CE8F607}" emma:medium="tactile" emma:mode="ink">
                <msink:context xmlns:msink="http://schemas.microsoft.com/ink/2010/main" type="inkWord" rotatedBoundingBox="25892,9465 26478,9436 26502,9936 25916,9964"/>
              </emma:interpretation>
              <emma:one-of disjunction-type="recognition" id="oneOf109">
                <emma:interpretation id="interp545" emma:lang="ko-KR" emma:confidence="0">
                  <emma:literal>아</emma:literal>
                </emma:interpretation>
                <emma:interpretation id="interp546" emma:lang="ko-KR" emma:confidence="0">
                  <emma:literal>모</emma:literal>
                </emma:interpretation>
                <emma:interpretation id="interp547" emma:lang="ko-KR" emma:confidence="0">
                  <emma:literal>커</emma:literal>
                </emma:interpretation>
                <emma:interpretation id="interp548" emma:lang="ko-KR" emma:confidence="0">
                  <emma:literal>n</emma:literal>
                </emma:interpretation>
                <emma:interpretation id="interp549" emma:lang="ko-KR" emma:confidence="0">
                  <emma:literal>가</emma:literal>
                </emma:interpretation>
              </emma:one-of>
            </emma:emma>
          </inkml:annotationXML>
          <inkml:trace contextRef="#ctx0" brushRef="#br4" timeOffset="176124.3093">23824 6716 30,'20'8'84,"6"0"-1,-1 0-1,3 6-5,-3-2 2,-2 5-52,-1 6-5,-3 3-10,-6 3-3,-2-1-3,-4-2-6,-3-3 0,-3-2 0,-1-5 0,-1-3 0,1-13 0,-15 5 0,4-6 0,-2-10 0,-1-6 0,2-3 0,0-7 0,2-3 0,0-5 0,3-1 0,5-3 0,2 0 0,0 2 0,5-2 0,8 6 0,5 0 0,4 4 0,4 2 0,3 7 0,8 3 0,2 6 0,-1 5 0,-3 6 0,-2 1 0,-4 11 0,-3 6 0,-12 4 0,-10 4 0,-4 5 0,-13 0 0,-3 2 0,-6 1 0,0-2 0,-2-3 0,5-1 0,5-2 0,9-1 0,5-6 0,8-3 0,7 1 0,7-6 0,4-2 0,5-2 0,2-4 0,-2 0 0,-6-3 0,0 1 0,-10-1 0,-15 0-64,15-2-23,-15 2-2,0-13-5,-1 0-6</inkml:trace>
        </inkml:traceGroup>
        <inkml:traceGroup>
          <inkml:annotationXML>
            <emma:emma xmlns:emma="http://www.w3.org/2003/04/emma" version="1.0">
              <emma:interpretation id="{163E08E9-46BC-497D-B855-B110DBCC5CA2}" emma:medium="tactile" emma:mode="ink">
                <msink:context xmlns:msink="http://schemas.microsoft.com/ink/2010/main" type="inkWord" rotatedBoundingBox="26465,9519 26834,9501 26856,9964 26487,9981"/>
              </emma:interpretation>
              <emma:one-of disjunction-type="recognition" id="oneOf110">
                <emma:interpretation id="interp550" emma:lang="ko-KR" emma:confidence="0">
                  <emma:literal>S</emma:literal>
                </emma:interpretation>
                <emma:interpretation id="interp551" emma:lang="ko-KR" emma:confidence="0">
                  <emma:literal>s</emma:literal>
                </emma:interpretation>
                <emma:interpretation id="interp552" emma:lang="ko-KR" emma:confidence="0">
                  <emma:literal>5</emma:literal>
                </emma:interpretation>
                <emma:interpretation id="interp553" emma:lang="ko-KR" emma:confidence="0">
                  <emma:literal>8</emma:literal>
                </emma:interpretation>
                <emma:interpretation id="interp554" emma:lang="ko-KR" emma:confidence="0">
                  <emma:literal>g</emma:literal>
                </emma:interpretation>
              </emma:one-of>
            </emma:emma>
          </inkml:annotationXML>
          <inkml:trace contextRef="#ctx0" brushRef="#br4" timeOffset="176529.91">24707 6630 58,'14'-10'83,"0"-1"-1,-3-2-4,-5 1-3,-1 0-35,-8 2-9,-10 2-9,-5 2-7,-8 3-4,-5 2-3,-4 4 0,2 4-8,1 6 0,9 3 0,8 3 0,11 5 0,8 1 0,14 6 0,8 0 0,7 3 0,6 1 0,-2-1 0,-6-3 0,-4-2 0,-11-2 0,-12-7 0,-4-1 0,-12-3 0,-9-6 0,-8-1 0,-4-3 0,0 10 0,-5-6-34,-4-6-53,9-4-4,-4-2-4,2-7-7,-4-12 0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7:20.63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context xml:id="ctx1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096"/>
    </inkml:context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4BA80A7-14A8-4951-8E01-66F79E25CD4C}" emma:medium="tactile" emma:mode="ink">
          <msink:context xmlns:msink="http://schemas.microsoft.com/ink/2010/main" type="writingRegion" rotatedBoundingBox="1865,1416 12393,996 12538,4634 2010,5054"/>
        </emma:interpretation>
      </emma:emma>
    </inkml:annotationXML>
    <inkml:traceGroup>
      <inkml:annotationXML>
        <emma:emma xmlns:emma="http://www.w3.org/2003/04/emma" version="1.0">
          <emma:interpretation id="{13268CE5-18E6-4BF4-919F-902991E41239}" emma:medium="tactile" emma:mode="ink">
            <msink:context xmlns:msink="http://schemas.microsoft.com/ink/2010/main" type="paragraph" rotatedBoundingBox="1859,1465 10415,1074 10496,2855 1940,32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DDD93D-F2EE-4590-BC72-F23CBD32920B}" emma:medium="tactile" emma:mode="ink">
              <msink:context xmlns:msink="http://schemas.microsoft.com/ink/2010/main" type="line" rotatedBoundingBox="1859,1465 10415,1074 10496,2855 1940,3246"/>
            </emma:interpretation>
          </emma:emma>
        </inkml:annotationXML>
        <inkml:traceGroup>
          <inkml:annotationXML>
            <emma:emma xmlns:emma="http://www.w3.org/2003/04/emma" version="1.0">
              <emma:interpretation id="{37BBB5D4-BC89-4803-B95B-BF63A041D42A}" emma:medium="tactile" emma:mode="ink">
                <msink:context xmlns:msink="http://schemas.microsoft.com/ink/2010/main" type="inkWord" rotatedBoundingBox="1899,2334 2412,2311 2445,3032 1932,3056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A</emma:literal>
                </emma:interpretation>
                <emma:interpretation id="interp2" emma:lang="ko-KR" emma:confidence="0">
                  <emma:literal>ㅌ</emma:literal>
                </emma:interpretation>
                <emma:interpretation id="interp3" emma:lang="ko-KR" emma:confidence="0">
                  <emma:literal>巳</emma:literal>
                </emma:interpretation>
                <emma:interpretation id="interp4" emma:lang="ko-KR" emma:confidence="0">
                  <emma:literal>므</emma:literal>
                </emma:interpretation>
              </emma:one-of>
            </emma:emma>
          </inkml:annotationXML>
          <inkml:trace contextRef="#ctx0" brushRef="#br0">22 66 29,'3'-16'59,"3"4"1,-4-1-4,2-2-2,-4 15-37,5-10-3,-5 10-4,0 0 2,0 11 5,0 6 2,-5 5 2,-3 13 2,3 7 0,-1 8 1,-1 8-6,2 6-5,1 0-4,4 0-3,1-3-2,6-12 0,4-4 0,5-11 0,4-9 1,5-13-1,5-5-2,4-7-2,2-5 0,1-2 0,-2-4 0,-1 2 0,1-1 0,-8 4 0,-3-3 0,-5 4-14,-4 1-16,-5 0-26,31 3-25,-41 1-2,11-14-3,-8 1-2</inkml:trace>
          <inkml:trace contextRef="#ctx0" brushRef="#br0" timeOffset="343.2006">80 49 51,'-11'-5'66,"11"5"-2,-12-11-2,12 11-3,-2-14-38,2 14-6,11-7-4,3 0 0,7 3 1,1-5 1,5 1 0,2-2-1,9 1 1,-1 2-3,1-3-5,1 6-9,-2-3-6,-4 1-16,-4-1-20,2 6-23,-14 1-5,-3 0-5,-14 0 0</inkml:trace>
          <inkml:trace contextRef="#ctx0" brushRef="#br0" timeOffset="546.001">146 275 69,'-13'22'89,"10"-5"-5,3-17-4,11 12-2,4-11-4,11 1-54,2-2-26,12-2-10,1 1-27,3-2-34,0 0-1,-8-4-6,0 3-2,-11-10 1</inkml:trace>
        </inkml:traceGroup>
        <inkml:traceGroup>
          <inkml:annotationXML>
            <emma:emma xmlns:emma="http://www.w3.org/2003/04/emma" version="1.0">
              <emma:interpretation id="{095ABFCA-0E3A-4876-865B-6697AC750A3D}" emma:medium="tactile" emma:mode="ink">
                <msink:context xmlns:msink="http://schemas.microsoft.com/ink/2010/main" type="inkWord" rotatedBoundingBox="2633,2552 2922,2539 2939,2909 2650,2922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x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×</emma:literal>
                </emma:interpretation>
                <emma:interpretation id="interp9" emma:lang="ko-KR" emma:confidence="0">
                  <emma:literal>ㅅ</emma:literal>
                </emma:interpretation>
              </emma:one-of>
            </emma:emma>
          </inkml:annotationXML>
          <inkml:trace contextRef="#ctx0" brushRef="#br0" timeOffset="1138.802">1002 150 19,'0'0'58,"0"0"1,0 0 2,0 0 5,-14 0-31,-1 10-2,-1 11-5,-2 9-2,-4-2-2,-5 11 2,0-4-6,1 5-4,0-4-4,4 1-5,4-10-3,1-4-7,3-4-6,3-6-10,11-13-23,18 24-34,-18-24-2,7-4-5,-4-10-5,2-2 5</inkml:trace>
          <inkml:trace contextRef="#ctx0" brushRef="#br0" timeOffset="1372.802">739 336 52,'-10'-14'88,"10"14"-6,-8-5-4,8 5-5,0 0-2,0 0-55,-1 8-9,6 2-6,5 4-2,4 2 1,2 2 1,2 2 1,1 0 0,3-1 0,-1-3-6,4 2-11,0-4-22,-2-6-37,7-1 0,-9-7-7,5 0-2,-8-7-4</inkml:trace>
        </inkml:traceGroup>
        <inkml:traceGroup>
          <inkml:annotationXML>
            <emma:emma xmlns:emma="http://www.w3.org/2003/04/emma" version="1.0">
              <emma:interpretation id="{081C2BCB-F6C0-4C6A-9FEF-473F76797498}" emma:medium="tactile" emma:mode="ink">
                <msink:context xmlns:msink="http://schemas.microsoft.com/ink/2010/main" type="inkWord" rotatedBoundingBox="3088,2661 3433,2645 3443,2856 3098,2871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.</emma:literal>
                </emma:interpretation>
                <emma:interpretation id="interp12" emma:lang="ko-KR" emma:confidence="0">
                  <emma:literal>의</emma:literal>
                </emma:interpretation>
                <emma:interpretation id="interp13" emma:lang="ko-KR" emma:confidence="0">
                  <emma:literal>,</emma:literal>
                </emma:interpretation>
                <emma:interpretation id="interp1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1840.8032">1370 335 4,'10'-8'29,"-10"8"0,7-15 2,-7-29-22,0 44-9,-9-5 11,1 5 11,-7 0 9,-2 2 10,-2 6 4,-4 5-1,-2 0-2,1 6-5,1 2-7,4 2-12,4 0-7,5 2-2,6-1-2,4-6-1,5 1 0,10-13 1,6-3-2,5-4-1,3-10-5,0-8-7,3-4-8,-5-7-8,4-1-2,-9 2 1,-2 2-1,-7 10 2,-2 2 8,-11 15 10,11-8 9,-8 14 7,-3 10 2,1 2-2,-1 6 1,0-1 2,1 4-5,-1-6-9,3 2-16,1-6-17,-4-4-30,14-9-1,-7-4-6,14-6-1</inkml:trace>
        </inkml:traceGroup>
        <inkml:traceGroup>
          <inkml:annotationXML>
            <emma:emma xmlns:emma="http://www.w3.org/2003/04/emma" version="1.0">
              <emma:interpretation id="{84BFC827-7F7D-41A4-8A63-3EB772AA0BA3}" emma:medium="tactile" emma:mode="ink">
                <msink:context xmlns:msink="http://schemas.microsoft.com/ink/2010/main" type="inkWord" rotatedBoundingBox="3621,2649 4049,2630 4062,2928 3635,2947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.</emma:literal>
                </emma:interpretation>
                <emma:interpretation id="interp17" emma:lang="ko-KR" emma:confidence="0">
                  <emma:literal>머</emma:literal>
                </emma:interpretation>
                <emma:interpretation id="interp18" emma:lang="ko-KR" emma:confidence="0">
                  <emma:literal>,</emma:literal>
                </emma:interpretation>
                <emma:interpretation id="interp1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371.2041">1717 259 26,'2'14'81,"-2"8"-3,0-2-3,0 8-3,0-5 0,0-12-26,-6 16-46,5 3 1,1-4 1,0-3 1,0-5 4,0-11 1,0-7-1,0 0 0,1-10-2,6-5 0,1-5-1,2-3-1,0-3-4,3 3-3,1 2 0,1 0 1,1 4 1,-3 1-1,-2 6 0,2 4 0,-1 5 1,-4 1 2,-8 0 0,11 14 1,-8 0 1,-1 3 1,-2 0 0,0 0 1,0-2-1,0-6 0,0 0 1,0-9-1,0 0-2,8-6-2,3-7-1,0-7-1,3 2-1,1-4-2,1-1 0,4 5 0,-2 0 1,-3 10 4,0 8 1,-4 6 2,-1 7 1,-5 6 1,-1 9 1,-2 7-1,-2 3 1,0-3-2,0-4-4,0-5-7,0-3-26,6-7-41,11-10-3,-2-12-3,10-12-7,-2-3 0</inkml:trace>
        </inkml:traceGroup>
        <inkml:traceGroup>
          <inkml:annotationXML>
            <emma:emma xmlns:emma="http://www.w3.org/2003/04/emma" version="1.0">
              <emma:interpretation id="{4BE1084F-781A-4374-B18D-7511BF20EA7E}" emma:medium="tactile" emma:mode="ink">
                <msink:context xmlns:msink="http://schemas.microsoft.com/ink/2010/main" type="inkWord" rotatedBoundingBox="4255,2642 4490,2631 4512,3128 4278,3139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.</emma:literal>
                </emma:interpretation>
                <emma:interpretation id="interp22" emma:lang="ko-KR" emma:confidence="0">
                  <emma:literal>P</emma:literal>
                </emma:interpretation>
                <emma:interpretation id="interp23" emma:lang="ko-KR" emma:confidence="0">
                  <emma:literal>r</emma:literal>
                </emma:interpretation>
                <emma:interpretation id="interp2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2823.605">2350 252 75,'15'8'80,"-8"5"-2,1 9-3,-2 5-3,-2 10-1,-1 4-69,-2 6 1,3 1 3,0 2 0,-1-6 0,0-2-1,-3-8 1,1-4 1,-1-7-1,2-7 2,-2-3-3,0-13-5,0 0 0,-13 0 0,5-7 0,1-8 0,-3-5 0,-1-4 0,4-7 0,3-6 0,3-2-4,1-6-2,8 2 0,7-1 1,2 3 0,5 3 2,3 6 1,1 6 0,-1 8 3,-1 9 0,-3 6 3,-3 3 1,-4 11 2,-7 4 0,-7 7-1,-3 4-4,-7 2-2,-6-3 0,-1 0 0,-3-2 0,-1-5 0,3-1 0,0-9-39,4-8-40,10-9-3,4-7-4,4-8-5,7-10-4</inkml:trace>
        </inkml:traceGroup>
        <inkml:traceGroup>
          <inkml:annotationXML>
            <emma:emma xmlns:emma="http://www.w3.org/2003/04/emma" version="1.0">
              <emma:interpretation id="{0EADAAD1-C462-4A44-A195-10647330FC58}" emma:medium="tactile" emma:mode="ink">
                <msink:context xmlns:msink="http://schemas.microsoft.com/ink/2010/main" type="inkWord" rotatedBoundingBox="4670,2345 4732,2342 4756,2861 4694,2864"/>
              </emma:interpretation>
              <emma:one-of disjunction-type="recognition" id="oneOf5">
                <emma:interpretation id="interp25" emma:lang="ko-KR" emma:confidence="0">
                  <emma:literal>l</emma:literal>
                </emma:interpretation>
                <emma:interpretation id="interp26" emma:lang="ko-KR" emma:confidence="0">
                  <emma:literal>1</emma:literal>
                </emma:interpretation>
                <emma:interpretation id="interp27" emma:lang="ko-KR" emma:confidence="0">
                  <emma:literal>,</emma:literal>
                </emma:interpretation>
                <emma:interpretation id="interp28" emma:lang="ko-KR" emma:confidence="0">
                  <emma:literal>I</emma:literal>
                </emma:interpretation>
                <emma:interpretation id="interp2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057.6054">2766-42 61,'15'-4'79,"-2"4"0,-2 4-2,-7 9-2,1 16 1,-5-2-58,0 14-10,0 8 3,-1 2 0,-6 3-2,3-1-2,-2-6-7,1-6 0,-2-6 0,4-4 0,-5-11 0,8-6-38,0-3-40,0-11-4,0 0-2,8-2-8,2-4-2</inkml:trace>
        </inkml:traceGroup>
        <inkml:traceGroup>
          <inkml:annotationXML>
            <emma:emma xmlns:emma="http://www.w3.org/2003/04/emma" version="1.0">
              <emma:interpretation id="{FB490D58-8945-412D-A451-8AD2F7AA9BB7}" emma:medium="tactile" emma:mode="ink">
                <msink:context xmlns:msink="http://schemas.microsoft.com/ink/2010/main" type="inkWord" rotatedBoundingBox="4863,2660 5146,2647 5157,2885 4873,2898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.</emma:literal>
                </emma:interpretation>
                <emma:interpretation id="interp32" emma:lang="ko-KR" emma:confidence="0">
                  <emma:literal>우</emma:literal>
                </emma:interpretation>
                <emma:interpretation id="interp33" emma:lang="ko-KR" emma:confidence="0">
                  <emma:literal>으</emma:literal>
                </emma:interpretation>
                <emma:interpretation id="interp34" emma:lang="ko-KR" emma:confidence="0">
                  <emma:literal>읏</emma:literal>
                </emma:interpretation>
              </emma:one-of>
            </emma:emma>
          </inkml:annotationXML>
          <inkml:trace contextRef="#ctx0" brushRef="#br0" timeOffset="3432.0061">2947 379 61,'11'1'62,"4"2"-21,1-3-9,4-4-3,0 1-24,2 1-38,0-2 5,3 0 1,-1-2 7,-2-1 19,-4-7 14,-1 4 4,-5-4 3,-1 0-2,-7 0 4,-4 2-3,0 12 2,-14-13 5,-1 12 1,-7 1 1,2 8 2,-4 6 2,0 4-5,5 2-1,2-2-1,6 5-5,7-2-4,4 0-13,10-4-3,6-1 0,5-4 0,5-1 0,-4-1 0,6 1 0,-1-3-78,-10-5-4,-1 1-2,-16-4-7,17-2-7</inkml:trace>
        </inkml:traceGroup>
        <inkml:traceGroup>
          <inkml:annotationXML>
            <emma:emma xmlns:emma="http://www.w3.org/2003/04/emma" version="1.0">
              <emma:interpretation id="{6B330E2E-3B86-48F2-8B36-CFA24C440D1D}" emma:medium="tactile" emma:mode="ink">
                <msink:context xmlns:msink="http://schemas.microsoft.com/ink/2010/main" type="inkWord" rotatedBoundingBox="6058,2322 6892,2284 6924,2998 6091,3036"/>
              </emma:interpretation>
              <emma:one-of disjunction-type="recognition" id="oneOf7">
                <emma:interpretation id="interp35" emma:lang="ko-KR" emma:confidence="0">
                  <emma:literal>아</emma:literal>
                </emma:interpretation>
                <emma:interpretation id="interp36" emma:lang="ko-KR" emma:confidence="0">
                  <emma:literal>야</emma:literal>
                </emma:interpretation>
                <emma:interpretation id="interp37" emma:lang="ko-KR" emma:confidence="0">
                  <emma:literal>다</emma:literal>
                </emma:interpretation>
                <emma:interpretation id="interp38" emma:lang="ko-KR" emma:confidence="0">
                  <emma:literal>마</emma:literal>
                </emma:interpretation>
                <emma:interpretation id="interp39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4726.8083">4886-89 27,'-10'-12'43,"-7"39"4,-6-27 6,1 0-21,-2 1-15,0 5 3,2 7 6,1 6 4,4 7 3,4 5-2,4 6-1,2 4-4,7 4-1,0 6-3,9 0-6,0 1-4,2-3-3,0-2-4,-2-6-1,2-1-1,-6-8-3,-1-4 0,0-2 0,-4-8 0,2 0-11,-2-4-35,0-6-31,0-8-2,0 0-5,0 0-6,0-18-2</inkml:trace>
          <inkml:trace contextRef="#ctx0" brushRef="#br0" timeOffset="4976.4086">4555 309 64,'-8'0'82,"-2"-1"-4,10 1 0,8 0-2,9-1 2,9-3-58,6 2-8,6 0 0,8-2-1,-2-1-11,0-2 0,-6 2 0,1-3 0,-7 3 0,-5 4 0,-7-1-7,-8 0-72,2 2-4,-14 0-1,14 0-5,-14 0-4</inkml:trace>
          <inkml:trace contextRef="#ctx0" brushRef="#br0" timeOffset="4399.2076">4385 220 13,'0'0'33,"-12"-7"2,-36 7-20,39 0 5,0 5 12,-1 5 6,-2-1 7,-3 6 2,-2 0 1,-2 10-3,2-4-3,-1 4-7,3 4-11,1-1-6,6-1-5,7-5-5,2-3-8,10-10 0,7-5 0,8-4 0,4-13 0,2-8 0,0 0 0,-3-7 0,-2 0 0,-6-4 0,-10 2 0,-11 6 0,0 1 0,-12 4 0,-5 4 0,-8 5 0,1 4 0,-1 3 0,5 3 0,5 1-34,1 3-23,26 1-25,-12-5-3,19 0-4,1-5-2</inkml:trace>
        </inkml:traceGroup>
        <inkml:traceGroup>
          <inkml:annotationXML>
            <emma:emma xmlns:emma="http://www.w3.org/2003/04/emma" version="1.0">
              <emma:interpretation id="{845D92B1-BFA0-41A3-9BAC-37B046D379A1}" emma:medium="tactile" emma:mode="ink">
                <msink:context xmlns:msink="http://schemas.microsoft.com/ink/2010/main" type="inkWord" rotatedBoundingBox="7969,2273 8744,2238 8774,2882 7999,2917"/>
              </emma:interpretation>
              <emma:one-of disjunction-type="recognition" id="oneOf8">
                <emma:interpretation id="interp40" emma:lang="ko-KR" emma:confidence="0">
                  <emma:literal>Q</emma:literal>
                </emma:interpretation>
                <emma:interpretation id="interp41" emma:lang="ko-KR" emma:confidence="0">
                  <emma:literal>a</emma:literal>
                </emma:interpretation>
                <emma:interpretation id="interp42" emma:lang="ko-KR" emma:confidence="0">
                  <emma:literal>으</emma:literal>
                </emma:interpretation>
                <emma:interpretation id="interp43" emma:lang="ko-KR" emma:confidence="0">
                  <emma:literal>요</emma:literal>
                </emma:interpretation>
                <emma:interpretation id="interp4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5959.2105">6372-47 0,'-20'-5'48,"3"-1"8,-8 6 5,3-1-21,2 0-1,-6 3-1,4 7-3,-3 3-1,3 1-4,-2 5-6,2 4-3,2 6-4,2 5-3,4 7-1,4-2-1,10 4-1,0 2-2,14-5 0,8-6-9,11-5 0,11-7 0,6-16 0,9-5 0,4-10 0,1-14 0,-2-2 0,-6-1 0,-5-7 0,-8 1 0,-10 1 0,-15-2 0,-12 1 0,-6 1 0,-16 4 0,-6-2 0,-7 0 0,-13 6 0,-7-1 0,0 9 0,-1 1 0,-1 8 0,3 4 0,1 2 0,6-27-35,9 67 35,5-24 0,13 4-84,0-2-3,14 10-2,-3-9-4,13 9-1</inkml:trace>
          <inkml:trace contextRef="#ctx0" brushRef="#br0" timeOffset="6302.4111">6346 181 6,'-7'0'74,"7"0"0,-5-9-3,5 9 3,0 0-1,3 5-21,9 11-32,0 1-3,9 4-1,0 3 1,6 6 0,4-4-17,3 2 0,2-2 0,4-4 0,0 1 0,0-5 0,-4-2 0,-2-2 0,-2-2 0,-6-4 0,-4-4 0,-7-1 0,-2 0 0,-13-3 0,15 1 0,-15-1 0,0 0 0,9 3-41,-9-3-44,-1-8-4,-4-6-6,2 4-6,-7-12 1</inkml:trace>
        </inkml:traceGroup>
        <inkml:traceGroup>
          <inkml:annotationXML>
            <emma:emma xmlns:emma="http://www.w3.org/2003/04/emma" version="1.0">
              <emma:interpretation id="{576CEDAF-A323-4CB3-9641-D83F64128A10}" emma:medium="tactile" emma:mode="ink">
                <msink:context xmlns:msink="http://schemas.microsoft.com/ink/2010/main" type="inkWord" rotatedBoundingBox="10259,1082 10415,1074 10416,1096 10259,1103"/>
              </emma:interpretation>
              <emma:one-of disjunction-type="recognition" id="oneOf9">
                <emma:interpretation id="interp45" emma:lang="ko-KR" emma:confidence="0">
                  <emma:literal>"</emma:literal>
                </emma:interpretation>
                <emma:interpretation id="interp46" emma:lang="ko-KR" emma:confidence="0">
                  <emma:literal>”</emma:literal>
                </emma:interpretation>
                <emma:interpretation id="interp47" emma:lang="ko-KR" emma:confidence="0">
                  <emma:literal>“</emma:literal>
                </emma:interpretation>
                <emma:interpretation id="interp48" emma:lang="ko-KR" emma:confidence="0">
                  <emma:literal>『</emma:literal>
                </emma:interpretation>
                <emma:interpretation id="interp49" emma:lang="ko-KR" emma:confidence="0">
                  <emma:literal>.</emma:literal>
                </emma:interpretation>
              </emma:one-of>
            </emma:emma>
          </inkml:annotationXML>
          <inkml:trace contextRef="#ctx1" brushRef="#br0">8338-1308</inkml:trace>
          <inkml:trace contextRef="#ctx1" brushRef="#br0" timeOffset="702.0013">8480-1308</inkml:trace>
          <inkml:trace contextRef="#ctx1" brushRef="#br0" timeOffset="967.2017">8480-1308</inkml:trace>
        </inkml:traceGroup>
      </inkml:traceGroup>
    </inkml:traceGroup>
    <inkml:traceGroup>
      <inkml:annotationXML>
        <emma:emma xmlns:emma="http://www.w3.org/2003/04/emma" version="1.0">
          <emma:interpretation id="{EE33DF1A-09AB-4D59-9B1D-4BDBA3C83360}" emma:medium="tactile" emma:mode="ink">
            <msink:context xmlns:msink="http://schemas.microsoft.com/ink/2010/main" type="paragraph" rotatedBoundingBox="3589,4180 12506,3824 12538,4634 3621,49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C8F557E-4EA7-408F-BD8C-B8213C0E4CDC}" emma:medium="tactile" emma:mode="ink">
              <msink:context xmlns:msink="http://schemas.microsoft.com/ink/2010/main" type="line" rotatedBoundingBox="3589,4180 12506,3824 12538,4634 3621,4990"/>
            </emma:interpretation>
          </emma:emma>
        </inkml:annotationXML>
        <inkml:traceGroup>
          <inkml:annotationXML>
            <emma:emma xmlns:emma="http://www.w3.org/2003/04/emma" version="1.0">
              <emma:interpretation id="{06A3A175-6777-4459-B020-6E49381EBDB8}" emma:medium="tactile" emma:mode="ink">
                <msink:context xmlns:msink="http://schemas.microsoft.com/ink/2010/main" type="inkWord" rotatedBoundingBox="3589,4183 3972,4168 4004,4961 3621,4976"/>
              </emma:interpretation>
              <emma:one-of disjunction-type="recognition" id="oneOf10">
                <emma:interpretation id="interp50" emma:lang="ko-KR" emma:confidence="0">
                  <emma:literal>p</emma:literal>
                </emma:interpretation>
                <emma:interpretation id="interp51" emma:lang="ko-KR" emma:confidence="0">
                  <emma:literal>P</emma:literal>
                </emma:interpretation>
                <emma:interpretation id="interp52" emma:lang="ko-KR" emma:confidence="0">
                  <emma:literal>了</emma:literal>
                </emma:interpretation>
                <emma:interpretation id="interp53" emma:lang="ko-KR" emma:confidence="0">
                  <emma:literal>8</emma:literal>
                </emma:interpretation>
                <emma:interpretation id="interp5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26348.4463">1680 2078 17,'7'-10'31,"-7"10"2,29-5-26,-29 5 2,3 5 10,1 6 7,-4 5 5,5 4 6,-2 8 3,1 7-1,3 4-1,0 5-5,-1 5-3,0-1-9,1-4-6,2 0-3,-7-6-3,4-4-1,-3-11-2,-1-4 2,0-4 3,-1-7 1,-1-8-1,0 0-3,-7-4-8,3-10 0,-3-8 0,-1-4 0,0-13 0,-2-6 0,0-6 0,1-6 0,3-1 0,1-2 0,2 0 0,3 2 0,0 2 0,10 5 0,5 3 0,7 9 0,1 2 0,6 7 0,2 8 0,6 8 0,-3 6-4,-1 8 2,0 2 0,-7 11 0,-3 7 1,-8 4 1,-7 1 1,-8 2 0,-1 1 1,-13 0 1,-4-4 1,-7-3-4,-2-2 0,-2-3 0,0-5-9,4-3-40,4-3-29,1-3-2,7-2-5,5-2-7,8 2-1</inkml:trace>
        </inkml:traceGroup>
        <inkml:traceGroup>
          <inkml:annotationXML>
            <emma:emma xmlns:emma="http://www.w3.org/2003/04/emma" version="1.0">
              <emma:interpretation id="{661CFAF7-1FCE-4ED3-933F-457CB2BA2234}" emma:medium="tactile" emma:mode="ink">
                <msink:context xmlns:msink="http://schemas.microsoft.com/ink/2010/main" type="inkWord" rotatedBoundingBox="3984,4554 4318,4541 4331,4872 3997,4885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c</emma:literal>
                </emma:interpretation>
                <emma:interpretation id="interp57" emma:lang="ko-KR" emma:confidence="0">
                  <emma:literal>오</emma:literal>
                </emma:interpretation>
                <emma:interpretation id="interp58" emma:lang="ko-KR" emma:confidence="0">
                  <emma:literal>으</emma:literal>
                </emma:interpretation>
                <emma:interpretation id="interp5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26910.0473">2109 2333 67,'0'0'73,"-15"9"-3,15-9 0,-13 13-4,9-21-21,3 14-36,-2 5-3,3 1 1,0 1 3,0-3 1,7-1 0,5-4 0,7-3 0,5-2-1,3-5 0,7-11-2,-3-5-2,0-3-3,-4-6-2,-1 0-1,-8 1 0,-7-2-1,-7 3 0,-4 6-2,-2 8 1,-9 4 0,-6 10 1,-4 5 1,-1 4 2,-2 10 0,-1 4 2,1 4 1,1 2-2,4 4-3,8-3 0,2-1 0,8 1 0,4-3 0,9-4 0,2-4 0,8-2 0,1-10 0,8-3-7,2-2-71,1-6-4,1-11-3,-4-4-7,4-6-4</inkml:trace>
        </inkml:traceGroup>
        <inkml:traceGroup>
          <inkml:annotationXML>
            <emma:emma xmlns:emma="http://www.w3.org/2003/04/emma" version="1.0">
              <emma:interpretation id="{832B9A39-009F-45A9-8724-6C9B67C73569}" emma:medium="tactile" emma:mode="ink">
                <msink:context xmlns:msink="http://schemas.microsoft.com/ink/2010/main" type="inkWord" rotatedBoundingBox="4486,4485 4810,4472 4826,4866 4502,4879"/>
              </emma:interpretation>
              <emma:one-of disjunction-type="recognition" id="oneOf12">
                <emma:interpretation id="interp60" emma:lang="ko-KR" emma:confidence="0">
                  <emma:literal>r</emma:literal>
                </emma:interpretation>
                <emma:interpretation id="interp61" emma:lang="ko-KR" emma:confidence="0">
                  <emma:literal>「</emma:literal>
                </emma:interpretation>
                <emma:interpretation id="interp62" emma:lang="ko-KR" emma:confidence="0">
                  <emma:literal>v</emma:literal>
                </emma:interpretation>
                <emma:interpretation id="interp63" emma:lang="ko-KR" emma:confidence="0">
                  <emma:literal>u</emma:literal>
                </emma:interpretation>
                <emma:interpretation id="interp64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27237.6479">2569 2182 30,'0'0'77,"0"0"-2,6 14-2,-6 4-4,2 5-1,-2 6-35,3 2-35,-2 4 2,-1 1 3,2-1 0,-1-3 1,-1-7 1,0-7 7,3-7 1,-3-11-1,0 0 1,11-7-1,-4-12-1,0-7-11,1-8 0,4-6 0,-1-3 0,5 1 0,-1-1 0,3 7 0,2 0 0,0 6 0,3 8 0,-2 8 0,1 3 0,-3 10-27,2 1-51,-6 3-3,1 6-2,-5 0-5,0 0-4</inkml:trace>
        </inkml:traceGroup>
        <inkml:traceGroup>
          <inkml:annotationXML>
            <emma:emma xmlns:emma="http://www.w3.org/2003/04/emma" version="1.0">
              <emma:interpretation id="{B226E76C-4426-4687-A2B0-43D7A9CD807B}" emma:medium="tactile" emma:mode="ink">
                <msink:context xmlns:msink="http://schemas.microsoft.com/ink/2010/main" type="inkWord" rotatedBoundingBox="4952,4552 5553,4528 5566,4849 4965,4873"/>
              </emma:interpretation>
              <emma:one-of disjunction-type="recognition" id="oneOf13">
                <emma:interpretation id="interp65" emma:lang="ko-KR" emma:confidence="0">
                  <emma:literal>m</emma:literal>
                </emma:interpretation>
                <emma:interpretation id="interp66" emma:lang="ko-KR" emma:confidence="0">
                  <emma:literal>새</emma:literal>
                </emma:interpretation>
                <emma:interpretation id="interp67" emma:lang="ko-KR" emma:confidence="0">
                  <emma:literal>매</emma:literal>
                </emma:interpretation>
                <emma:interpretation id="interp68" emma:lang="ko-KR" emma:confidence="0">
                  <emma:literal>내</emma:literal>
                </emma:interpretation>
                <emma:interpretation id="interp69" emma:lang="ko-KR" emma:confidence="0">
                  <emma:literal>머</emma:literal>
                </emma:interpretation>
              </emma:one-of>
            </emma:emma>
          </inkml:annotationXML>
          <inkml:trace contextRef="#ctx0" brushRef="#br1" timeOffset="28048.8493">3051 2162 39,'0'0'71,"0"0"-1,0 0 1,2 8-1,-2 8 1,0 3-56,0 6-4,0 1 1,-3 3 3,2 3-1,-2-2-2,3-2-3,-4-7-2,4-4 0,0-6 1,0-3 1,0-8-9,0 0 0,7-13 0,1-4 0,-1-7 0,4-1 0,1-5 0,6-4 0,-3 3 0,3 3 0,0 5 0,1 6 0,2 8 0,-2 7-2,1 6 1,-2 13 1,-2 7 3,-4 3-3,-3 4 0,-4 2 0,2 0 0,-4-3 0,-3-5 0,0-6 0,0-6 0,0-5 0,0-8 0,0 0 0,7-16 0,0-4 0,0-6 0,2-4 0,-2-4 0,7-4 0,0 3 0,-2 4 0,2 7-5,0 4 1,1 9 3,0 8 1,1 7 3,0 10 2,-3 8-3,4 5-2,-2 3 0,0 4 0,-1 0 0,-2 1 0,-1-6 0,1-2 0,-3-6 0,-1-2 0,-3-9 0,4-33-42,-9 23-40,13 0-3,-5-1-5,-5-12-5,4-4 0</inkml:trace>
        </inkml:traceGroup>
        <inkml:traceGroup>
          <inkml:annotationXML>
            <emma:emma xmlns:emma="http://www.w3.org/2003/04/emma" version="1.0">
              <emma:interpretation id="{CA9E2187-5060-47BE-8C01-4DE0B3A24544}" emma:medium="tactile" emma:mode="ink">
                <msink:context xmlns:msink="http://schemas.microsoft.com/ink/2010/main" type="inkWord" rotatedBoundingBox="5701,4193 6601,4157 6627,4812 5727,4848"/>
              </emma:interpretation>
              <emma:one-of disjunction-type="recognition" id="oneOf14">
                <emma:interpretation id="interp70" emma:lang="ko-KR" emma:confidence="0">
                  <emma:literal>나</emma:literal>
                </emma:interpretation>
                <emma:interpretation id="interp71" emma:lang="ko-KR" emma:confidence="0">
                  <emma:literal>!</emma:literal>
                </emma:interpretation>
                <emma:interpretation id="interp72" emma:lang="ko-KR" emma:confidence="0">
                  <emma:literal>남</emma:literal>
                </emma:interpretation>
                <emma:interpretation id="interp73" emma:lang="ko-KR" emma:confidence="0">
                  <emma:literal>마</emma:literal>
                </emma:interpretation>
                <emma:interpretation id="interp74" emma:lang="ko-KR" emma:confidence="0">
                  <emma:literal>냐</emma:literal>
                </emma:interpretation>
              </emma:one-of>
            </emma:emma>
          </inkml:annotationXML>
          <inkml:trace contextRef="#ctx0" brushRef="#br1" timeOffset="29047.251">3804 2222 0,'0'0'52,"0"0"12,0 0 6,-6 10 0,6 6-24,2 5-13,2 3-9,0 3 3,3 1-1,0-3-7,0-5-4,5-4-2,0-5-2,6-10 0,-1-2-1,5-13-2,0-3-3,0-5-4,-1-2-3,-1-1-2,-2 1 0,-5 4 0,-1 6-1,-6 4 0,-6 10 2,0 0 3,0 11 2,0 8 1,-3 4 0,3 1 2,0 2 2,3 2 1,6-6-3,5-1-5,5-8 0,7-8 0,5-5 0,-2-7 0,4-9 0,3-11 0,-1-6 0,1-7 0,-5-7 0,-1-5 0,-8-4 0,-3-5 0,-8 2-6,-8 1-3,-3 6 1,-1 4 5,-5 7 3,-4 9 3,4 9 0,0 12 0,6 11 1,-10 3 1,6 14 0,4 14-2,0 7-3,0 12 0,4 10 0,1 0 0,3 5 0,1 1 0,4-5 0,-2-9 0,3-4 0,-2-11 0,1-10 0,-2-6 0,0-11 0,4-5 0,-15-5 0,15-6-43,1-6-40,0-1-3,-3-7-6,-2-1-4,0-1 1</inkml:trace>
          <inkml:trace contextRef="#ctx0" brushRef="#br1" timeOffset="29281.2515">4298 2134 61,'-22'4'90,"7"-2"-1,4 0-7,2-2-2,9 0-1,0 0-57,8-3-14,15 1-8,3-3 0,9-2 0,6-1 0,6 3 0,-3-4 0,4 0-41,-1 4-38,-7 1-3,-4 0-3,-7-1-8,-1 4-1</inkml:trace>
        </inkml:traceGroup>
        <inkml:traceGroup>
          <inkml:annotationXML>
            <emma:emma xmlns:emma="http://www.w3.org/2003/04/emma" version="1.0">
              <emma:interpretation id="{C3477D4E-3524-432D-B0EF-9344A268B587}" emma:medium="tactile" emma:mode="ink">
                <msink:context xmlns:msink="http://schemas.microsoft.com/ink/2010/main" type="inkWord" rotatedBoundingBox="6581,4182 7510,4145 7535,4765 6606,4802"/>
              </emma:interpretation>
              <emma:one-of disjunction-type="recognition" id="oneOf15">
                <emma:interpretation id="interp75" emma:lang="ko-KR" emma:confidence="0">
                  <emma:literal>와</emma:literal>
                </emma:interpretation>
                <emma:interpretation id="interp76" emma:lang="ko-KR" emma:confidence="0">
                  <emma:literal>다</emma:literal>
                </emma:interpretation>
                <emma:interpretation id="interp77" emma:lang="ko-KR" emma:confidence="0">
                  <emma:literal>과</emma:literal>
                </emma:interpretation>
                <emma:interpretation id="interp78" emma:lang="ko-KR" emma:confidence="0">
                  <emma:literal>아</emma:literal>
                </emma:interpretation>
                <emma:interpretation id="interp79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30201.6531">4894 2258 6,'0'0'58,"9"-10"8,-3 0 2,-3 1-23,2-4-3,-2 2-2,0-2-9,-2-2-6,1-3-3,-2 0-7,0 1-2,-6 2-3,-5 3-2,-1 4 0,-5 5 0,-2 6 1,-3 14-2,-4 9 1,-2 7-2,2 3 1,0 4 2,6 1-9,5-3 0,5-3 0,6-9 0,6-8 0,7-9 0,8-6 0,4-3 0,2-12 0,2-8 0,1-4 0,-1-4 0,-3-3 0,-7 5 0,0 4 0,-5 3 0,-5 3 0,-5 16 0,0 0 0,0 0 0,9 19 0,-4 0 0,-2 0 0,5 2 0,3-2 0,6 1 0,1-6 0,4-3 0,4-6 0,3-5 0,2-5 0,3-6 0,-4-6 0,-1-11 0,1-4 0,-6-5 0,0-11-43,-4-4-16,-8-3-3,-2-1 8,-6 2 17,0 3 14,-5 3 13,-1 10 12,-3 8 31,-4 13 11,1 4 0,8 13-3,-14 5-16,9 12-7,3 10-3,-2 7-1,3 11-1,0 8 1,1 5 0,1 5-3,6 0-11,-2-7 0,5-2 0,-2-9 0,5-9 0,-2-11 0,5-6 0,-7-8-39,0-11-40,2-4-3,-4-16-5,-1-2-4,-6-11-5</inkml:trace>
          <inkml:trace contextRef="#ctx0" brushRef="#br1" timeOffset="30404.4534">5087 2063 3,'-26'13'86,"4"-4"2,9-3-7,13-6-3,0 0-2,19 4-2,12-6-71,10-7-2,9-3 0,3-2-1,5 4-1,2-6-9,0 3-37,-2 5-29,-10 0 1,-4 4-6,-17 4-5,-3 0-3</inkml:trace>
        </inkml:traceGroup>
        <inkml:traceGroup>
          <inkml:annotationXML>
            <emma:emma xmlns:emma="http://www.w3.org/2003/04/emma" version="1.0">
              <emma:interpretation id="{6D091379-B979-4E94-845F-CFDE91AD07BD}" emma:medium="tactile" emma:mode="ink">
                <msink:context xmlns:msink="http://schemas.microsoft.com/ink/2010/main" type="inkWord" rotatedBoundingBox="7427,4027 8737,3974 8768,4732 7457,4784"/>
              </emma:interpretation>
              <emma:one-of disjunction-type="recognition" id="oneOf16">
                <emma:interpretation id="interp80" emma:lang="ko-KR" emma:confidence="0">
                  <emma:literal>성</emma:literal>
                </emma:interpretation>
                <emma:interpretation id="interp81" emma:lang="ko-KR" emma:confidence="0">
                  <emma:literal>÷</emma:literal>
                </emma:interpretation>
                <emma:interpretation id="interp82" emma:lang="ko-KR" emma:confidence="0">
                  <emma:literal>써</emma:literal>
                </emma:interpretation>
                <emma:interpretation id="interp83" emma:lang="ko-KR" emma:confidence="0">
                  <emma:literal>∞</emma:literal>
                </emma:interpretation>
                <emma:interpretation id="interp84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31605.6555">5553 2394 23,'-9'0'61,"9"0"3,0 0 0,0 0 2,-8-5-27,8 5-7,0 0-3,0 0-4,0 0 0,10-5 0,1-8-4,0-7-3,8-4-5,-1-10-7,7-1-6,-2-7-2,3-4-4,-4 0-1,-1 4 1,-7 5 0,0 5-1,-8 8-1,0 7 1,-6 17 2,0 0 3,0 0 1,-7 24 3,3 4 0,0 2 2,4 7 2,0 0 2,5 1 0,4-5-1,7-2 1,1-10-2,6-6 0,1-6-6,3-9 0,-1 0 0,5-14 0,-1-2 0,-5-7 0,1-2 0,-1-2 0,-6 1 0,-1-1-3,-8 5-3,-1 6-1,-3 3 1,-6 13 2,0 0 2,0 0 2,0 9 0,-7 11 1,1 2 1,2 4 1,0 0 2,4 2 0,1 0 1,6-5 0,7-6-6,1-7 0,5-3 0,0-7 0,0-1 0,-4-8 0,-4-5 0,-3-2 0,-6-4 0,-3-2 0,-6 0 0,0 1-2,-2-1-7,4 2 0,3 0 1,2 3 0,11 3 2,5 1 1,5 6 2,3 4 2,2 3 1,1 0 2,-2 10 3,-1 6 1,-6 5 1,1 3 0,-8 2 0,0 1 0,-5-1-1,2-1-2,-7-3-4,1-4 0,-3-4 0,3-5 0,-3-9 0,0 0 0,12-1 0,-4-11 0,5-4 0,1-3 0,2 0 0,2-2 0,0 3 0,0 0 0,-2 2 0,2 6-3,-4 0 2,1 7 1,-1 1 0,1 2 1,0 3 2,-1 5-3,0 5 0,0 4 0,0 3 0,-1 1 0,1 2 0,0-1 0,-2-2 0,1-2 0,-2-4 0,-3-4 0,2-3 0,-10-7 0,13 1 0,-13-1-44,0-9-36,2 0-5,-2-5-5,0-3-6,-6-4-3</inkml:trace>
          <inkml:trace contextRef="#ctx0" brushRef="#br1" timeOffset="31855.256">5992 1658 18,'-22'-3'98,"3"-3"-4,4 2-6,1 0-8,14 4-4,-13-16-19,18 12-78,-3 31-54,-2-27-7,6 10-5,-6-10-4,10 4-2</inkml:trace>
        </inkml:traceGroup>
        <inkml:traceGroup>
          <inkml:annotationXML>
            <emma:emma xmlns:emma="http://www.w3.org/2003/04/emma" version="1.0">
              <emma:interpretation id="{73C5518C-CD65-4D30-9EF6-D23066F41907}" emma:medium="tactile" emma:mode="ink">
                <msink:context xmlns:msink="http://schemas.microsoft.com/ink/2010/main" type="inkWord" rotatedBoundingBox="9316,4208 10092,4177 10111,4665 9336,4695"/>
              </emma:interpretation>
              <emma:one-of disjunction-type="recognition" id="oneOf17">
                <emma:interpretation id="interp85" emma:lang="ko-KR" emma:confidence="0">
                  <emma:literal>n</emma:literal>
                </emma:interpretation>
                <emma:interpretation id="interp86" emma:lang="ko-KR" emma:confidence="0">
                  <emma:literal>M</emma:literal>
                </emma:interpretation>
                <emma:interpretation id="interp87" emma:lang="ko-KR" emma:confidence="0">
                  <emma:literal>m</emma:literal>
                </emma:interpretation>
                <emma:interpretation id="interp88" emma:lang="ko-KR" emma:confidence="0">
                  <emma:literal>어</emma:literal>
                </emma:interpretation>
                <emma:interpretation id="interp89" emma:lang="ko-KR" emma:confidence="0">
                  <emma:literal>애</emma:literal>
                </emma:interpretation>
              </emma:one-of>
            </emma:emma>
          </inkml:annotationXML>
          <inkml:trace contextRef="#ctx0" brushRef="#br1" timeOffset="33056.4581">7453 2300 32,'0'0'72,"-14"5"3,14-5 2,-12 0-1,12 0-30,-10-7-9,10 7-9,-3-19-7,3 2-4,0-6-4,6-2-5,-1-10-4,5-4-2,0-4-1,1-3-2,2 0 1,1 3-2,0 2 0,0 7 0,-3 3-1,3 9-1,-2 8-1,5 6 0,-2 7 1,3 2-1,0 11 2,-2 7 2,5 7 2,-2 8 2,0 5 1,-2 4 1,1 0 1,-3 1 0,0-4-1,-3-6 0,0-5-1,-6-10-4,3-7 0,-9-12 0,0 0 0,11 0 0,-9-16 0,4-5 0,-1-7 0,5-7 0,0-5 0,2-2 0,2 0-3,0 2-5,2 3 1,2 4 3,1 9 2,-1 8 2,0 5 1,0 6 0,0 5 0,0 5 0,-4 9 1,-3 3-1,0 10 2,0 3 0,0 6 1,-1 4 1,-1-1-3,1 1-2,-2-2 0,2-3 0,-2-7 0,-1-3-11,-4-4-66,4-10-2,4-3-3,0-8-6,4 0-5</inkml:trace>
        </inkml:traceGroup>
        <inkml:traceGroup>
          <inkml:annotationXML>
            <emma:emma xmlns:emma="http://www.w3.org/2003/04/emma" version="1.0">
              <emma:interpretation id="{92E3956C-1311-4A63-8797-21605F2FCC60}" emma:medium="tactile" emma:mode="ink">
                <msink:context xmlns:msink="http://schemas.microsoft.com/ink/2010/main" type="inkWord" rotatedBoundingBox="10274,4338 10737,4320 10746,4556 10284,4574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이</emma:literal>
                </emma:interpretation>
                <emma:interpretation id="interp92" emma:lang="ko-KR" emma:confidence="0">
                  <emma:literal>다</emma:literal>
                </emma:interpretation>
                <emma:interpretation id="interp93" emma:lang="ko-KR" emma:confidence="0">
                  <emma:literal>“</emma:literal>
                </emma:interpretation>
                <emma:interpretation id="interp9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33508.8589">8648 1993 18,'1'-12'57,"-1"-6"5,-4 8 3,-8 2-24,-4 2 0,0 6-1,-10 2-5,-3 10-1,-2 3-6,-2 9-3,2 0-2,-1 6-5,6-1-4,6-1-4,11-2-10,7-4 0,5-7 0,11-6 0,8-6 0,7-3 0,5-8 0,-1-5 0,3-6 0,-5-2 0,0 3 0,-10-1 0,-4 2 0,-6 3 0,1 9 0,-12 5 0,0 0 0,11 14 0,-11 0 0,7 3 0,-2 2 0,5 0 0,0-5 0,1-4-6,7-1-38,2-3-32,-2-4-4,4-2-3,-5-8-6,3 1-5</inkml:trace>
        </inkml:traceGroup>
        <inkml:traceGroup>
          <inkml:annotationXML>
            <emma:emma xmlns:emma="http://www.w3.org/2003/04/emma" version="1.0">
              <emma:interpretation id="{99C738CF-D754-455C-A877-BF6ACA420F53}" emma:medium="tactile" emma:mode="ink">
                <msink:context xmlns:msink="http://schemas.microsoft.com/ink/2010/main" type="inkWord" rotatedBoundingBox="10774,4000 11244,3982 11266,4535 10796,4553"/>
              </emma:interpretation>
              <emma:one-of disjunction-type="recognition" id="oneOf19">
                <emma:interpretation id="interp95" emma:lang="ko-KR" emma:confidence="0">
                  <emma:literal>t</emma:literal>
                </emma:interpretation>
                <emma:interpretation id="interp96" emma:lang="ko-KR" emma:confidence="0">
                  <emma:literal>×</emma:literal>
                </emma:interpretation>
                <emma:interpretation id="interp97" emma:lang="ko-KR" emma:confidence="0">
                  <emma:literal>스</emma:literal>
                </emma:interpretation>
                <emma:interpretation id="interp98" emma:lang="ko-KR" emma:confidence="0">
                  <emma:literal>A</emma:literal>
                </emma:interpretation>
                <emma:interpretation id="interp99" emma:lang="ko-KR" emma:confidence="0">
                  <emma:literal>士</emma:literal>
                </emma:interpretation>
              </emma:one-of>
            </emma:emma>
          </inkml:annotationXML>
          <inkml:trace contextRef="#ctx0" brushRef="#br1" timeOffset="33852.0595">8926 2160 48,'12'1'75,"-2"-1"-2,0-2-1,2-8-4,1-26-14,0 18-39,0 1-3,1-10-3,-2 1-2,0-7-1,1-1-1,-5-7-2,4-4-2,-1-2 0,-1-2 0,0 4 0,-5 1 3,-1 7 1,2 6-2,-3 12-1,-3 19 3,0 0 0,-2 17 1,-2 14-1,1 10-2,1 6-1,-1 6 3,1 0 1,2 0 0,6-6-3,4-4-3,1-6 0,4-8 0,0-12-14,2-5-62,5-4-3,-7-8-3,0-7-6,-8-7-7</inkml:trace>
          <inkml:trace contextRef="#ctx0" brushRef="#br1" timeOffset="34054.8598">8883 1949 51,'-16'0'82,"16"0"-3,0-7-3,14-3-3,12-4 2,10 2-60,10 2-6,5-1 0,2-2-3,-2 7-10,-10 1-41,3-4-27,-5 5-3,-13-5-7,-1 2-4,-11-3-3</inkml:trace>
        </inkml:traceGroup>
        <inkml:traceGroup>
          <inkml:annotationXML>
            <emma:emma xmlns:emma="http://www.w3.org/2003/04/emma" version="1.0">
              <emma:interpretation id="{843DC485-AD0D-4532-ABF8-D4F5B69D569A}" emma:medium="tactile" emma:mode="ink">
                <msink:context xmlns:msink="http://schemas.microsoft.com/ink/2010/main" type="inkWord" rotatedBoundingBox="11346,4181 11754,4165 11767,4494 11359,4510"/>
              </emma:interpretation>
              <emma:one-of disjunction-type="recognition" id="oneOf20">
                <emma:interpretation id="interp100" emma:lang="ko-KR" emma:confidence="0">
                  <emma:literal>r</emma:literal>
                </emma:interpretation>
                <emma:interpretation id="interp101" emma:lang="ko-KR" emma:confidence="0">
                  <emma:literal>「</emma:literal>
                </emma:interpretation>
                <emma:interpretation id="interp102" emma:lang="ko-KR" emma:confidence="0">
                  <emma:literal>가</emma:literal>
                </emma:interpretation>
                <emma:interpretation id="interp103" emma:lang="ko-KR" emma:confidence="0">
                  <emma:literal>5</emma:literal>
                </emma:interpretation>
                <emma:interpretation id="interp10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34756.861">9430 1896 58,'0'0'65,"7"3"1,-7-3-1,13 20-4,-5 1-36,-2 5-19,-1 2 4,1 0 2,-2 1 0,-3-8 1,2 2 2,-2-10 4,-1-2 0,0-11-2,0 0-1,-1-7-2,-3-6-3,1-4-4,-4-5-7,7-1 0,0-8 0,1 4-5,8-4 0,2 2 0,5 4 2,8 0 0,2 4 3,6 1 0,-1 6 2,4 2-1,1 3 1,-6 2-1,-3 2 0,-2 2-3,-7 2-5,-4 1-12,-14 0-23,12 4-33,-12-4-3,10 8-3,-10-8-5,8 1-2</inkml:trace>
        </inkml:traceGroup>
        <inkml:traceGroup>
          <inkml:annotationXML>
            <emma:emma xmlns:emma="http://www.w3.org/2003/04/emma" version="1.0">
              <emma:interpretation id="{63954B54-DB7B-4BDA-8D75-79C5208F3DE6}" emma:medium="tactile" emma:mode="ink">
                <msink:context xmlns:msink="http://schemas.microsoft.com/ink/2010/main" type="inkWord" rotatedBoundingBox="11871,4046 11963,4042 11982,4506 11890,4510"/>
              </emma:interpretation>
              <emma:one-of disjunction-type="recognition" id="oneOf21">
                <emma:interpretation id="interp105" emma:lang="ko-KR" emma:confidence="0">
                  <emma:literal>i</emma:literal>
                </emma:interpretation>
                <emma:interpretation id="interp106" emma:lang="ko-KR" emma:confidence="0">
                  <emma:literal>ⅰ</emma:literal>
                </emma:interpretation>
                <emma:interpretation id="interp107" emma:lang="ko-KR" emma:confidence="0">
                  <emma:literal>卜</emma:literal>
                </emma:interpretation>
                <emma:interpretation id="interp108" emma:lang="ko-KR" emma:confidence="0">
                  <emma:literal>j</emma:literal>
                </emma:interpretation>
                <emma:interpretation id="interp10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35037.6612">9957 1812 50,'0'0'74,"19"18"4,-12-2 0,1 4-2,-2 9-33,-3-1-11,3 4-5,-6 1-8,0-3-3,0-2-5,-1-6-4,-2-1-7,2-7 0,-2-6 0,3-8 0,0 8-27,0-8-49,0-5-4,2-7-4,-2-12-5,4-6-7</inkml:trace>
          <inkml:trace contextRef="#ctx0" brushRef="#br1" timeOffset="35209.2615">9990 1655 38,'0'0'93,"-14"0"-3,14 0-6,0 0-3,0 0-4,0 0-29,0 0-48,0 0-4,6 15-25,1-4-48,-1 1-2,12 1-4,-4 1-6,5 4-3</inkml:trace>
        </inkml:traceGroup>
        <inkml:traceGroup>
          <inkml:annotationXML>
            <emma:emma xmlns:emma="http://www.w3.org/2003/04/emma" version="1.0">
              <emma:interpretation id="{5836428C-8147-4A41-8935-EF608E524C1C}" emma:medium="tactile" emma:mode="ink">
                <msink:context xmlns:msink="http://schemas.microsoft.com/ink/2010/main" type="inkWord" rotatedBoundingBox="12136,4256 12523,4241 12538,4634 12151,4650"/>
              </emma:interpretation>
              <emma:one-of disjunction-type="recognition" id="oneOf22">
                <emma:interpretation id="interp110" emma:lang="ko-KR" emma:confidence="0">
                  <emma:literal>x</emma:literal>
                </emma:interpretation>
                <emma:interpretation id="interp111" emma:lang="ko-KR" emma:confidence="0">
                  <emma:literal>ⅹ</emma:literal>
                </emma:interpretation>
                <emma:interpretation id="interp112" emma:lang="ko-KR" emma:confidence="0">
                  <emma:literal>×</emma:literal>
                </emma:interpretation>
                <emma:interpretation id="interp113" emma:lang="ko-KR" emma:confidence="0">
                  <emma:literal>乂</emma:literal>
                </emma:interpretation>
                <emma:interpretation id="interp11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35505.6622">10239 1866 11,'0'0'77,"11"12"4,-1-3 0,0 0-3,2 4 0,3 1-40,0 5-19,6 4 2,1 0-5,4-1-5,-1 1-11,1-1 0,2-2 0,-1-5 0,1-1 0,-3-5 0,-5-3 0,0 0 0,-9-6 0,-11 0-37,15 0-44,-12-4-4,-1-7-3,-2-5-6,0-2-3</inkml:trace>
          <inkml:trace contextRef="#ctx0" brushRef="#br1" timeOffset="35677.2625">10549 1876 46,'-20'15'87,"-4"4"-4,-2 10 0,-6 1-5,2 2 0,26 5-58,-25 3-5,-1-1-3,1-1-7,-4-3-14,9-15-64,6 6-5,3-11 0,11-6-7,4-9-5,3-8-3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12.44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CA92451-5E86-4374-8E3B-05F2558383A5}" emma:medium="tactile" emma:mode="ink">
          <msink:context xmlns:msink="http://schemas.microsoft.com/ink/2010/main" type="writingRegion" rotatedBoundingBox="8065,5937 10372,5833 10449,7528 8142,7632">
            <msink:destinationLink direction="with" ref="{A355F1E6-1CD7-4C8D-8A9A-B286EC778BA6}"/>
            <msink:destinationLink direction="with" ref="{D3E1C060-2853-4789-9A3D-8EA5C2BA9553}"/>
          </msink:context>
        </emma:interpretation>
      </emma:emma>
    </inkml:annotationXML>
    <inkml:traceGroup>
      <inkml:annotationXML>
        <emma:emma xmlns:emma="http://www.w3.org/2003/04/emma" version="1.0">
          <emma:interpretation id="{25539BC9-5414-42BE-80F4-5192739D9919}" emma:medium="tactile" emma:mode="ink">
            <msink:context xmlns:msink="http://schemas.microsoft.com/ink/2010/main" type="paragraph" rotatedBoundingBox="8065,5937 10372,5833 10449,7528 8142,7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BF0A76-F476-4649-AD60-E1B8C3B542D2}" emma:medium="tactile" emma:mode="ink">
              <msink:context xmlns:msink="http://schemas.microsoft.com/ink/2010/main" type="line" rotatedBoundingBox="8065,5937 10372,5833 10398,6405 8091,6510"/>
            </emma:interpretation>
          </emma:emma>
        </inkml:annotationXML>
        <inkml:traceGroup>
          <inkml:annotationXML>
            <emma:emma xmlns:emma="http://www.w3.org/2003/04/emma" version="1.0">
              <emma:interpretation id="{6BAC2959-C845-4868-B57A-2E05EDC36F09}" emma:medium="tactile" emma:mode="ink">
                <msink:context xmlns:msink="http://schemas.microsoft.com/ink/2010/main" type="inkWord" rotatedBoundingBox="8065,5942 8548,5920 8574,6488 8091,6510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ㅇ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125 90 1,'0'0'29,"0"0"3,-4 37-26,5-63 7,-1 26 7,0 0 12,10-7 7,-10 7 2,0 0 1,8-7-2,-8 7-3,0 0-4,0 0-3,8-9-11,-8 9-7,0 0-3,3-9-2,-3 9-3,0 0-1,-5 0-1,5 0-1,-18 13 0,5 0 1,-5 9 1,1 6 3,-4 10 0,3 7 2,0 4 0,4 5 0,7 0 0,7-1 1,7-7-9,13-4 0,10-15 0,8-11 0,11-14 0,3-10 0,5-13 0,-2-11 0,-3-9 0,-6-9 0,-13-1 0,-10-1 0,-11-1 0,-12 4 0,-9 1 0,-12 1 0,-8 11 0,-7 4 0,2 10 0,-3 1 0,1 13 0,-1 6 0,5 11 0,-1 6-18,8 6-63,11 6-3,3 0-3,11 3-5,2-4-1</inkml:trace>
        </inkml:traceGroup>
        <inkml:traceGroup>
          <inkml:annotationXML>
            <emma:emma xmlns:emma="http://www.w3.org/2003/04/emma" version="1.0">
              <emma:interpretation id="{6BA8B03B-28E2-42E3-9A46-5C493586078A}" emma:medium="tactile" emma:mode="ink">
                <msink:context xmlns:msink="http://schemas.microsoft.com/ink/2010/main" type="inkWord" rotatedBoundingBox="9242,5884 9313,5881 9338,6425 9267,6428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ㅣ</emma:literal>
                </emma:interpretation>
                <emma:interpretation id="interp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826.8013">1193 11 13,'6'-16'69,"-1"1"5,-2 4-2,1 1-2,-1 0-28,-3 10-10,0 0-4,0 0-9,0 13-2,0 14-2,-6 8 0,-1 8-1,0 8 1,5 6 1,-5-3-16,5 3 0,-2-7 0,4-6 0,2-10 0,2-5 0,1-9 0,-2-6 0,1-3 0,-4-11 0,8 7 0,-8-7 0,0 0-23,6-5-58,4-5-3,-2-4-4,4-6-4,-1-4-3</inkml:trace>
        </inkml:traceGroup>
        <inkml:traceGroup>
          <inkml:annotationXML>
            <emma:emma xmlns:emma="http://www.w3.org/2003/04/emma" version="1.0">
              <emma:interpretation id="{5E922376-EA7F-427A-BD68-8C7E542C1922}" emma:medium="tactile" emma:mode="ink">
                <msink:context xmlns:msink="http://schemas.microsoft.com/ink/2010/main" type="inkWord" rotatedBoundingBox="9814,5910 10374,5885 10393,6296 9833,6321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310.4023">1835 68 29,'0'0'60,"0"0"2,0 0 6,0 0 0,-14 9-25,6 6-7,-3 7-2,-1 6-6,-2 7 0,0-3-2,5 5-4,3-1-15,6-2-7,12-6 0,12-6 0,10-9 0,15-9 0,3-6 0,11-16 0,2-7 0,0-11 0,-6-6 0,-8-4 0,-15-1 0,-8-2 0,-17 8 0,-11 7 0,-18 2 0,-14 8 0,-11 10 0,-8 9 0,-1 0 0,2 5 0,1 3 0,3 8 0,8 30-23,2-25-61,15-2-4,3-6-1,11 9-7,0-3 1</inkml:trace>
        </inkml:traceGroup>
      </inkml:traceGroup>
      <inkml:traceGroup>
        <inkml:annotationXML>
          <emma:emma xmlns:emma="http://www.w3.org/2003/04/emma" version="1.0">
            <emma:interpretation id="{D8D8834B-D85E-48BA-AA60-DE945C8C4F80}" emma:medium="tactile" emma:mode="ink">
              <msink:context xmlns:msink="http://schemas.microsoft.com/ink/2010/main" type="line" rotatedBoundingBox="8160,7167 10241,7059 10265,7524 8184,7632"/>
            </emma:interpretation>
          </emma:emma>
        </inkml:annotationXML>
        <inkml:traceGroup>
          <inkml:annotationXML>
            <emma:emma xmlns:emma="http://www.w3.org/2003/04/emma" version="1.0">
              <emma:interpretation id="{4478EF17-3A8A-4B93-8500-A5318C5057BB}" emma:medium="tactile" emma:mode="ink">
                <msink:context xmlns:msink="http://schemas.microsoft.com/ink/2010/main" type="inkWord" rotatedBoundingBox="8161,7178 8633,7154 8656,7607 8184,7632"/>
              </emma:interpretation>
              <emma:one-of disjunction-type="recognition" id="oneOf3">
                <emma:interpretation id="interp15" emma:lang="ko-KR" emma:confidence="0">
                  <emma:literal>〇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ㅇ</emma:literal>
                </emma:interpretation>
                <emma:interpretation id="interp18" emma:lang="ko-KR" emma:confidence="0">
                  <emma:literal>°</emma:literal>
                </emma:interpretation>
                <emma:interpretation id="interp1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3369.6059">343 1260 10,'0'0'54,"0"0"8,5-7-1,-5-7-25,0 14-3,0 0-4,0 0-6,0 0-4,-5-5-4,5 5-4,0 0-2,-11 0-1,11 0-2,-15 0 1,4 0-2,-3 5 0,-7 3 0,-1 5 2,-5 7 1,-1 5 2,-5 5 3,8 8 0,-1 13 1,13 5-1,9-5 0,8-4-1,14-3-2,13-13-10,10-7 0,10-10 0,7-16 0,-4-16 0,1-4 0,-4-5 0,-10-8 0,-9 4 0,-10-4 0,-14-2 0,-5 1 0,-10 3 0,-8 1 0,-9 5 0,0 1 0,-3 8 0,-1 3 0,0 6 0,0 3 0,8 6 0,2 0-42,4 6-39,10 7-3,1-4-4,10 2-4,10-4 1</inkml:trace>
        </inkml:traceGroup>
        <inkml:traceGroup>
          <inkml:annotationXML>
            <emma:emma xmlns:emma="http://www.w3.org/2003/04/emma" version="1.0">
              <emma:interpretation id="{F577949F-70E4-438B-AAF3-403A283C62C9}" emma:medium="tactile" emma:mode="ink">
                <msink:context xmlns:msink="http://schemas.microsoft.com/ink/2010/main" type="inkWord" rotatedBoundingBox="9206,7113 10241,7059 10264,7506 9229,7560"/>
              </emma:interpretation>
              <emma:one-of disjunction-type="recognition" id="oneOf4">
                <emma:interpretation id="interp20" emma:lang="ko-KR" emma:confidence="0">
                  <emma:literal>어</emma:literal>
                </emma:interpretation>
                <emma:interpretation id="interp21" emma:lang="ko-KR" emma:confidence="0">
                  <emma:literal>이</emma:literal>
                </emma:interpretation>
                <emma:interpretation id="interp22" emma:lang="ko-KR" emma:confidence="0">
                  <emma:literal>여</emma:literal>
                </emma:interpretation>
                <emma:interpretation id="interp23" emma:lang="ko-KR" emma:confidence="0">
                  <emma:literal>더</emma:literal>
                </emma:interpretation>
                <emma:interpretation id="interp24" emma:lang="ko-KR" emma:confidence="0">
                  <emma:literal>터</emma:literal>
                </emma:interpretation>
              </emma:one-of>
            </emma:emma>
          </inkml:annotationXML>
          <inkml:trace contextRef="#ctx0" brushRef="#br0" timeOffset="3853.2067">1385 1222 22,'7'-9'67,"-7"9"1,0 0-4,-6-9-1,-5 9-28,0 3-1,-12 9-6,-2 6-6,-11 5-1,1 11 0,-6 4 0,9 10 2,10 4-3,11-7-18,15-6-2,19-12 0,15-9 0,13-10 0,12-8 0,1-21 0,-8-6 0,-3-3 0,-13-1 0,-17-1 0,-10-4 0,-13 4 0,-11 0 0,-9 2 0,-9 1 0,-5 6 0,-1 1 0,1 5 0,5 9-3,3 13-79,1-2-4,8-1-1,2 0-5,15-2-4</inkml:trace>
          <inkml:trace contextRef="#ctx0" brushRef="#br0" timeOffset="5818.8102">2097 1211 12,'3'-13'50,"0"0"4,-1 1 1,1 1-24,0-2 1,0 5-1,-3 8-6,2-12-6,-2 12-4,0 0-2,5 5 1,-3 8 0,-2 8 0,3 4-1,-2 6 2,-1 5 2,2 5 1,-2 0-1,4 2-2,-1 0-2,5-7-3,-5-4-2,4-3-6,-2-8-9,3-6-39,2-2-28,-10-13-3,0 0-6,0 0-6,4-14 89,-11-7-93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22.86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355F1E6-1CD7-4C8D-8A9A-B286EC778BA6}" emma:medium="tactile" emma:mode="ink">
          <msink:context xmlns:msink="http://schemas.microsoft.com/ink/2010/main" type="inkDrawing" rotatedBoundingBox="11108,5577 11301,8552 10860,8581 10667,5606" semanticType="verticalRange" shapeName="Other">
            <msink:sourceLink direction="with" ref="{8CA92451-5E86-4374-8E3B-05F2558383A5}"/>
          </msink:context>
        </emma:interpretation>
      </emma:emma>
    </inkml:annotationXML>
    <inkml:trace contextRef="#ctx0" brushRef="#br0">39 53 11,'-16'-2'65,"7"0"3,-4-4 2,13 6-1,-3-12-29,3 12-6,0 0-10,0 0-8,0 0-7,5-7-4,-5 7-1,17 0-3,-5 0 0,2 3 1,8 1 0,2-4 0,6 2-1,-2 0 1,5-2 0,-2 0-1,9-3 1,-7-1-1,-1 0 1,-2-2-1,-3 1 2,-7 0-2,-2 2 1,-5 0 2,-13 3 1,12-2-2,-12 2 0,0 0-1,0 0 0,0 0-1,0 9 0,1 4-2,-1 7 0,2 5 1,-2 9 2,1 7 0,0 13 3,-1 8 0,2 10 1,-2 6 2,0 13 0,1 7-1,3 4 1,-2 7-8,3 2 0,2 4 0,1 0 0,-1 0 0,0-3 0,1-1 0,-1-1 0,0-3 0,-3-2 0,2-6 0,-5-3 0,2-7 0,-3-6 0,1-4 0,-1-12 0,0-4 0,-1-4 0,-3-9 0,1-3 0,-2-2 0,-1-2 0,1-2 0,-1-2 0,2-3 0,-2-5 0,4 0 0,0-4 0,1-2 0,1-9 0,-2-3 0,2-1 0,0-12 0,0 15 0,0-15 0,0 0 0,0 0 0,9 2 0,-9-2 0,0 0 0,0 0 0,0 0 0,0 0 0,0 0 0,-7 4 0,-6-3 0,-2 1 0,-1 0 0,-5 3 0,-1-2 0,-1 5 0,-2-5 0,4 7 0,-1 24-28,4-31-56,7-1-2,0-6-3,11 4-7,-3-20-2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24.97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D4DC52B-1121-4FEB-914F-9CEB0A2BB5E3}" emma:medium="tactile" emma:mode="ink">
          <msink:context xmlns:msink="http://schemas.microsoft.com/ink/2010/main" type="inkDrawing" rotatedBoundingBox="11979,5529 12108,8233 11742,8250 11613,5547" semanticType="verticalRange" shapeName="Other">
            <msink:sourceLink direction="with" ref="{83C59605-32D1-4464-AF61-48F1E6A4B7B5}"/>
          </msink:context>
        </emma:interpretation>
      </emma:emma>
    </inkml:annotationXML>
    <inkml:trace contextRef="#ctx0" brushRef="#br0">210 57 4,'12'-5'53,"-9"-4"6,8 3 1,-10-5-1,-1 11-19,9-8-8,-9 8-5,0 0-4,9-5-1,-9 5-2,0 0-4,0 0-3,-11-11-5,0 9-3,-5 2-3,-4 0-1,-2 0 0,-1 0 0,-3 5-1,2 2 1,1-2-1,1-1 0,4-1 1,4 2-2,2-4 0,12-1 0,-13 6 0,13-6 0,0 0-1,0 8 2,0-8-1,9 10 0,-1 1 1,0 8 0,2-1 1,-2 9 0,0 7 1,-1 10 1,1 7 2,-2 11 1,1 9 2,-4 10 1,1 12-1,-1 9-1,-2 8 0,2 4 0,-1 8-2,1 7-2,0-1-3,1-3 0,2 0 0,2-4 0,2-3 0,-2-7 0,3-9 0,-6-10 0,2-7 0,-4-9 0,-2-10 0,-1-8 0,-1-9 0,-2-7 0,-2-7 0,1-8 0,-3-3 0,3-6 0,-2-2 0,1-3 0,-2-2 0,2-4 0,-1 4 0,6-11 0,-6 17 0,6-17 0,-1 10 0,1-10 0,0 10 0,0-10 0,16 1 0,-1 1 0,6 0 0,2 0 0,9-2 0,3 0 0,5 0 0,0 3 0,-3 3 0,-4 0 0,-4-3 0,-4 3 0,-9 2 0,-16-8 0,7 14-69,-7-14-15,-10 3-2,-1-6-6,-12-14-5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25.83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3C59605-32D1-4464-AF61-48F1E6A4B7B5}" emma:medium="tactile" emma:mode="ink">
          <msink:context xmlns:msink="http://schemas.microsoft.com/ink/2010/main" type="writingRegion" rotatedBoundingBox="12686,5659 12675,8114 12273,8112 12283,5657">
            <msink:destinationLink direction="with" ref="{3D4DC52B-1121-4FEB-914F-9CEB0A2BB5E3}"/>
            <msink:destinationLink direction="with" ref="{DDE2BAD9-2DA3-4016-9694-9EB45B9894E9}"/>
          </msink:context>
        </emma:interpretation>
      </emma:emma>
    </inkml:annotationXML>
    <inkml:traceGroup>
      <inkml:annotationXML>
        <emma:emma xmlns:emma="http://www.w3.org/2003/04/emma" version="1.0">
          <emma:interpretation id="{26AA115F-316F-4A4B-A60F-A71536FE30DD}" emma:medium="tactile" emma:mode="ink">
            <msink:context xmlns:msink="http://schemas.microsoft.com/ink/2010/main" type="paragraph" rotatedBoundingBox="12686,5659 12675,8114 12273,8112 12283,56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327FD7-843C-4971-BEC3-160FB9A1072D}" emma:medium="tactile" emma:mode="ink">
              <msink:context xmlns:msink="http://schemas.microsoft.com/ink/2010/main" type="line" rotatedBoundingBox="12686,5659 12675,8114 12273,8112 12283,5657"/>
            </emma:interpretation>
          </emma:emma>
        </inkml:annotationXML>
        <inkml:traceGroup>
          <inkml:annotationXML>
            <emma:emma xmlns:emma="http://www.w3.org/2003/04/emma" version="1.0">
              <emma:interpretation id="{7739D1A3-D8D8-4E11-83EB-16D3973477B7}" emma:medium="tactile" emma:mode="ink">
                <msink:context xmlns:msink="http://schemas.microsoft.com/ink/2010/main" type="inkWord" rotatedBoundingBox="12642,5659 12640,6108 12309,6106 12311,5657"/>
              </emma:interpretation>
              <emma:one-of disjunction-type="recognition" id="oneOf0">
                <emma:interpretation id="interp0" emma:lang="ko-KR" emma:confidence="0">
                  <emma:literal>사</emma:literal>
                </emma:interpretation>
                <emma:interpretation id="interp1" emma:lang="ko-KR" emma:confidence="0">
                  <emma:literal>그</emma:literal>
                </emma:interpretation>
                <emma:interpretation id="interp2" emma:lang="ko-KR" emma:confidence="0">
                  <emma:literal>f</emma:literal>
                </emma:interpretation>
                <emma:interpretation id="interp3" emma:lang="ko-KR" emma:confidence="0">
                  <emma:literal>y</emma:literal>
                </emma:interpretation>
                <emma:interpretation id="interp4" emma:lang="ko-KR" emma:confidence="0">
                  <emma:literal>s</emma:literal>
                </emma:interpretation>
              </emma:one-of>
            </emma:emma>
          </inkml:annotationXML>
          <inkml:trace contextRef="#ctx0" brushRef="#br0">140 91 51,'21'-20'64,"-2"1"3,-1 3 3,2 2-26,-7 0-5,0 5-8,-13 9-6,0 0-6,0 0-1,-2 22-3,-10 4-1,-6 5-2,-4 12 0,-3 6 0,-1 1 2,1-3-10,2 2-4,2-9 0,5-7 0,5-9 0,2-7 0,5-8 0,4-9 0,0 0 0,-5 8 0,5-8-61,-7-15-21,5-2-2,-5-10-5,5-2-8,-8-7 3</inkml:trace>
          <inkml:trace contextRef="#ctx0" brushRef="#br0" timeOffset="202.8004">-48 143 52,'0'0'68,"0"0"2,0 0 5,0 5-2,8 0-19,7 9-29,4 2-2,3 3 1,6 5-1,1-4-5,3 5-12,-2-2-6,0-2 0,-1-4 0,-3 2 0,-5-7 0,-4 3-64,-2-2-17,-15-13 1,9 14-8,-9-14-3,0 0-6</inkml:trace>
        </inkml:traceGroup>
        <inkml:traceGroup>
          <inkml:annotationXML>
            <emma:emma xmlns:emma="http://www.w3.org/2003/04/emma" version="1.0">
              <emma:interpretation id="{8E77AD8F-A0F0-479D-8A99-7B98EAC188ED}" emma:medium="tactile" emma:mode="ink">
                <msink:context xmlns:msink="http://schemas.microsoft.com/ink/2010/main" type="inkWord" rotatedBoundingBox="12619,6670 12616,7195 12277,7194 12279,6668"/>
              </emma:interpretation>
              <emma:one-of disjunction-type="recognition" id="oneOf1">
                <emma:interpretation id="interp5" emma:lang="ko-KR" emma:confidence="0">
                  <emma:literal>아</emma:literal>
                </emma:interpretation>
                <emma:interpretation id="interp6" emma:lang="ko-KR" emma:confidence="0">
                  <emma:literal>…</emma:literal>
                </emma:interpretation>
                <emma:interpretation id="interp7" emma:lang="ko-KR" emma:confidence="0">
                  <emma:literal>e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1045.2019">256 1019 58,'4'-9'70,"-4"9"3,0 0 1,-8 16 2,-4 6-23,-2 8-24,-5 9-7,1 6 0,-6 8-2,5 6-6,-5-4-14,7-1 0,0-1 0,5-8 0,-1-7 0,13-38-48,-5 16-32,5-16-2,0 0-6,7-2-4,4-12-4</inkml:trace>
          <inkml:trace contextRef="#ctx0" brushRef="#br0" timeOffset="842.4015">-62 1125 59,'0'0'82,"-10"-15"-3,10 15-3,-8-13-6,8 13-29,0 0-13,0 0-13,1 10-6,9 2-1,-3 5-2,7 4 1,-2 2 1,5-1 2,0 3-1,3-2-5,0-3-4,0-2 0,-2-2 0,-2-10 0,-2 0 0,0-1 0,-14-5-11,14-7-44,-3-3-25,-6-8-2,7-8-5,-5-1-5,6-4 1</inkml:trace>
        </inkml:traceGroup>
        <inkml:traceGroup>
          <inkml:annotationXML>
            <emma:emma xmlns:emma="http://www.w3.org/2003/04/emma" version="1.0">
              <emma:interpretation id="{FF13B290-53B4-42B5-BDD1-6725A519D837}" emma:medium="tactile" emma:mode="ink">
                <msink:context xmlns:msink="http://schemas.microsoft.com/ink/2010/main" type="inkWord" rotatedBoundingBox="12678,7638 12675,8114 12300,8112 12303,7636"/>
              </emma:interpretation>
              <emma:one-of disjunction-type="recognition" id="oneOf2">
                <emma:interpretation id="interp10" emma:lang="ko-KR" emma:confidence="0">
                  <emma:literal>마</emma:literal>
                </emma:interpretation>
                <emma:interpretation id="interp11" emma:lang="ko-KR" emma:confidence="0">
                  <emma:literal>₩</emma:literal>
                </emma:interpretation>
                <emma:interpretation id="interp12" emma:lang="ko-KR" emma:confidence="0">
                  <emma:literal>엥</emma:literal>
                </emma:interpretation>
                <emma:interpretation id="interp13" emma:lang="ko-KR" emma:confidence="0">
                  <emma:literal>×</emma:literal>
                </emma:interpretation>
                <emma:interpretation id="interp1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1856.4033">43 2019 22,'-10'-2'67,"-4"-1"6,4-2 0,-2-3 2,4-2-26,8 10-4,-15-7-10,15 7-9,-10-5-6,10 5-4,0 0-6,-10-2-10,10 2 0,3 6 0,-3-6 0,19 14 0,-1-7 0,3 2 0,4 0 0,2-2 0,2 1 0,0 5 0,-4 1 0,-3 2 0,-5 2 0,-12-3 0,-5 9 0,-5-1 0,-13 4 0,-7-2 0,-3-1 0,1 3 0,-2-6 0,4 0 0,4-5 0,5-1 0,5-6 0,11-9 0,-3 16 0,3-16 0,14 10 0,2-6 0,8 2 0,1 0 0,2 5 0,3-2 0,-2-1 0,2 0 0,-3-2 0,-1 4 0,-7-3 0,-1-2 0,-3-4 0,-4 1 0,-11-2-56,15 0-26,-15 0-1,6-8-4,-9-3-2,3 11-1</inkml:trace>
          <inkml:trace contextRef="#ctx0" brushRef="#br0" timeOffset="2106.0037">-28 2212 49,'-11'2'77,"2"0"-3,9-2 1,-9 2 2,9-2 1,13 6-47,2-3-11,6-2-1,3-1-8,7 1-11,6 2 0,-3-2 0,4 2 0,-4-2 0,-2 2 0,-5 5-77,-13-2-6,-3 0-2,-11-6-5,0 0-6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29.18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DE2BAD9-2DA3-4016-9694-9EB45B9894E9}" emma:medium="tactile" emma:mode="ink">
          <msink:context xmlns:msink="http://schemas.microsoft.com/ink/2010/main" type="inkDrawing" rotatedBoundingBox="13216,5512 13418,8292 13044,8319 12842,5539" semanticType="verticalRange" shapeName="Other">
            <msink:sourceLink direction="with" ref="{83C59605-32D1-4464-AF61-48F1E6A4B7B5}"/>
          </msink:context>
        </emma:interpretation>
      </emma:emma>
    </inkml:annotationXML>
    <inkml:trace contextRef="#ctx0" brushRef="#br0">24 60 32,'0'0'45,"-15"-21"5,10 11 4,1 3-21,4 7 0,-1-14-1,1 14-3,0 0-2,0-8-3,0 8-2,0 0-7,0 0-5,5 0-5,-5 0-3,21 0-2,-7 0 0,4 1 1,1-1 0,6 0 0,-2 0 0,4 4 0,-3-3-1,-3 3 0,-3-1 0,-3 0 0,-1 1 0,-14-4 0,16 7 0,-16-7 0,0 0 0,0 0-1,0 0 1,-1 11 0,1-11 0,-8 19-1,8 4 1,-3 0 1,3 12 1,0 8 1,0 14 2,1 6 1,6 13 3,-1 10 1,-2 10 1,3 8 0,1 7 1,3 7-1,4 10-1,2 3-6,-1 6-4,2-3 0,0 1 0,0-2 0,-1-8 0,-6-6 0,1-13 0,-1-4 0,-4-15 0,-3-6 0,-4-14 0,0-6 0,0-3 0,-4-10 0,-3-6 0,-1-10 0,2-5 0,-1-7 0,2-5 0,-1-5 0,6-10 0,-12 8 0,12-8 0,-10 3 0,2-3 0,-4 3 0,-1 0 0,-1 0 0,-5 2 0,0 5 0,-2-1 0,-1 0 0,-3 0 0,6 2 0,-4-5 0,1 2-37,8-2-49,-5-6-2,6 0-5,1-6-3,12 6-3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39.57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21E0645-9F4F-4CA8-9A97-2F7D9428C14B}" emma:medium="tactile" emma:mode="ink">
          <msink:context xmlns:msink="http://schemas.microsoft.com/ink/2010/main" type="inkDrawing" rotatedBoundingBox="16597,5254 16722,7966 16307,7985 16182,5273" semanticType="verticalRange" shapeName="Other">
            <msink:sourceLink direction="with" ref="{301B8C3C-7CDB-46E9-AAFF-BCCED31826E2}"/>
          </msink:context>
        </emma:interpretation>
      </emma:emma>
    </inkml:annotationXML>
    <inkml:trace contextRef="#ctx0" brushRef="#br0">18 87 0,'-9'-12'50,"9"12"13,-7-14 4,7 14-22,-3-14 0,3 14-1,0-10-4,0 10-4,0 0-10,0-8-9,0 8-6,0 0-5,10-1-2,-1 0-1,5-1-3,5-1 0,8 1 0,2-1 0,1-2 1,-1 3 0,0-1-1,-3 1 0,-1-3 0,-6 5 0,-4 0 0,-7 0 0,-8 0-1,14 0-1,-14 0 1,0 0-1,7 13 1,-7 3-1,0 5 1,0 11 2,0 9 1,0 13 2,0 17 2,0 12 2,0 13 0,1 7 2,1 9-1,3 7 1,1 5-6,1 3-4,1-2 0,3 1 0,1-2 0,4 1 0,-1-3 0,0-6 0,-4-1 0,-1-7 0,-2-10 0,-4-6 0,-1-15 0,-3-8 0,0-10 0,0-9 0,-3-17 0,-1-3 0,1-12 0,0-8 0,-2 1 0,5-11 0,0 0 0,-10 10 0,10-10 0,0 0 0,-8 9 0,-2-2 0,-2 5 0,-6-1 0,-5 4 0,-6 3 0,-6 1 0,-2 0 0,-2 2 0,2 0 0,1-6 0,7-4 0,7 1 0,4-6 0,6-6-73,12 0-16,1-18-1,13 9-6,-4-15-4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51.16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EA0D620-5487-4551-A064-F41311CA9DAE}" emma:medium="tactile" emma:mode="ink">
          <msink:context xmlns:msink="http://schemas.microsoft.com/ink/2010/main" type="inkDrawing" rotatedBoundingBox="7901,10294 7991,13248 7660,13258 7571,10304" semanticType="verticalRange" shapeName="Other">
            <msink:sourceLink direction="with" ref="{A47C5DE9-DE88-4AAA-8C42-84F44B463CC6}"/>
            <msink:sourceLink direction="with" ref="{ED112C35-3C01-45FC-8C04-BD27AD13CA4D}"/>
            <msink:sourceLink direction="with" ref="{80913781-2908-4E2E-9C98-878B1DE1A8B2}"/>
          </msink:context>
        </emma:interpretation>
      </emma:emma>
    </inkml:annotationXML>
    <inkml:trace contextRef="#ctx0" brushRef="#br0">292 4 39,'0'0'50,"11"7"4,-11-7 8,0 0-26,0 0-7,0 0 1,0 0 0,0 0-1,0 0 0,-5 1-6,5-1-8,-18 0-7,7 0-2,-4-1-2,-2 1-1,-2 0 0,-1-2 0,-3 1-1,2 0 1,1 1 0,2-1 0,0 1 1,3-2 1,2 2 0,4 0 0,9 0 0,-11 0 0,11 0-1,0 0-1,0 0-1,-9 1 0,9-1-1,0 0-1,0 0 0,0 0 0,-9 12 0,9-12 0,-4 11 0,4-11-1,-3 17 1,0-6 1,2 4-1,-1 5 0,2 3 0,0 2 1,0 6 1,-1 7 1,-1 6-3,0 8 0,0 4 0,1 5 0,0 6 0,-2 11 0,-1 6 0,2 5 0,1 4 0,1 3 0,4 9 0,3 4 0,1 5 0,1 0 0,2 2 0,1 5 0,-1-1 0,-3 0 0,-5-4 0,-2-3 0,-1-7 0,0-5 0,0-4 0,0-14 0,0-6 0,0-8 0,3-5 0,1-9 0,2-8 0,-2-6 0,0-6 0,-1-9 0,0-1 0,-1-7 0,1-8 0,-2 1 0,2-3 0,-3-8 0,0 0 0,8 9 0,-8-9 0,14 0 0,-4-2 0,4 0 0,4-5 0,1 2 0,4 2 0,3-3 0,-1 1 0,0 5 0,-1 0 0,-1-1 0,-8 1 0,2 5 0,1-3-45,-18-2-37,0 0-4,-9-5-3,-9-1-7,-16-14 0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20.94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8ABFCF-FD41-4A25-9683-F4C5537E96BE}" emma:medium="tactile" emma:mode="ink">
          <msink:context xmlns:msink="http://schemas.microsoft.com/ink/2010/main" type="writingRegion" rotatedBoundingBox="5628,8382 10345,7767 11365,15591 6649,16206"/>
        </emma:interpretation>
      </emma:emma>
    </inkml:annotationXML>
    <inkml:traceGroup>
      <inkml:annotationXML>
        <emma:emma xmlns:emma="http://www.w3.org/2003/04/emma" version="1.0">
          <emma:interpretation id="{0C5522FE-6845-43FF-BCDC-F30CCB14DC47}" emma:medium="tactile" emma:mode="ink">
            <msink:context xmlns:msink="http://schemas.microsoft.com/ink/2010/main" type="paragraph" rotatedBoundingBox="5552,9282 10068,7339 10481,8299 5965,102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8C5CE6-E2D9-4BF3-A5B5-60CE2F283791}" emma:medium="tactile" emma:mode="ink">
              <msink:context xmlns:msink="http://schemas.microsoft.com/ink/2010/main" type="line" rotatedBoundingBox="5552,9282 10068,7339 10481,8299 5964,10242"/>
            </emma:interpretation>
          </emma:emma>
        </inkml:annotationXML>
        <inkml:traceGroup>
          <inkml:annotationXML>
            <emma:emma xmlns:emma="http://www.w3.org/2003/04/emma" version="1.0">
              <emma:interpretation id="{5C2793C5-4250-41E8-B94D-DEC614E3F70E}" emma:medium="tactile" emma:mode="ink">
                <msink:context xmlns:msink="http://schemas.microsoft.com/ink/2010/main" type="inkWord" rotatedBoundingBox="5589,9702 7348,8477 7724,9016 5965,10242"/>
              </emma:interpretation>
              <emma:one-of disjunction-type="recognition" id="oneOf0">
                <emma:interpretation id="interp0" emma:lang="ko-KR" emma:confidence="0">
                  <emma:literal>,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乃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844-2371 31,'0'0'60,"0"-8"8,0 8 1,-10-6-25,2 5-2,-3 2-1,-3 10 0,-1 8-8,-3 6-5,-1 8-5,1 7-2,2 0-11,6 3-10,7-5 0,6-3 0,19-10 0,11-11 0,12-11 0,9-6 0,8-10 0,-1-4 0,-2-11 0,-7-2 0,-12-3 0,-11-4 0,-15 1 0,-10-1 0,-12-2 0,-11-1 0,-9 9 0,-6 1 0,-8 9 0,1 11 0,-10 4-20,-3 7-63,7 14-1,2 1-2,13 5-6,3-4-2</inkml:trace>
          <inkml:trace contextRef="#ctx0" brushRef="#br1" timeOffset="68515.3203">-1113-1651 3,'10'0'30,"-2"-2"1,-8 2-25,17-11 5,-9 2 4,2 0 11,-2-2 7,3-2 4,-2 0 2,0 1-1,-1 0-2,-1 3-3,-7 9-6,0 0-7,-4 0-6,-14 15-2,-10 8 1,-6 5-1,-10 9 1,-7 6-1,-6 1 1,4 2-2,-1-3-1,7-2-4,3-6-2,7-6-3,6-9-3,12-3-5,4-11-12,15-6-25,18 0-33,-6-10-1,16-7-5,1-5-4,12 0 0</inkml:trace>
          <inkml:trace contextRef="#ctx0" brushRef="#br1" timeOffset="69919.3228">-2549-845 64,'0'0'72,"-3"-10"-2,3 10 3,0 0-23,0 0-3,0 19-10,3 4-9,4 11-5,-4 7-2,4 7-1,0 2-14,0 7-6,-1-1 0,1 0 0,2-2 0,-4-9 0,2-6 0,-1-7 0,-1-3 0,-2-8 0,0-6 0,-3-15 0,0 0 0,0 0 0,0-10 0,-3-10 0,0-6 0,-4-6 0,0-3 0,-1-9 0,2-8 0,0-5 0,0-3 0,3-6 0,3-1-4,3-2-2,8-1 3,7 4 1,4 7 4,7 7 1,3 2 2,8 11 0,2 9-5,1 12 0,0 14 0,-5 4 0,-5 18 0,-6 7 0,-14 15 0,-13 3 0,-12 3 0,-14 1 0,-9 0 0,-7-6 0,-4 1 0,-3-5-16,0-13-66,8-2-3,-2-12-3,6-1-6,1-9-4</inkml:trace>
        </inkml:traceGroup>
        <inkml:traceGroup>
          <inkml:annotationXML>
            <emma:emma xmlns:emma="http://www.w3.org/2003/04/emma" version="1.0">
              <emma:interpretation id="{291CF974-AF69-493E-BEAA-A94AAA61B65A}" emma:medium="tactile" emma:mode="ink">
                <msink:context xmlns:msink="http://schemas.microsoft.com/ink/2010/main" type="inkWord" rotatedBoundingBox="8556,8003 8582,8499 8510,8502 8485,8006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'</emma:literal>
                </emma:interpretation>
                <emma:interpretation id="interp7" emma:lang="ko-KR" emma:confidence="0">
                  <emma:literal>‘</emma:literal>
                </emma:interpretation>
                <emma:interpretation id="interp8" emma:lang="ko-KR" emma:confidence="0">
                  <emma:literal>「</emma:literal>
                </emma:interpretation>
                <emma:interpretation id="interp9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452.4007">1756-2473 48,'-2'10'74,"-14"8"7,-1 10-1,-10 5-1,0 7-34,-2 8-2,4-3-7,3 6-11,10-15-25,12-6 0,11-10 0,16-12 0,13-8 0,8-14 0,5-8 0,2-9 0,-3-4 0,-12-5 0,-8 4 0,-16-6 0,-11 1 0,-10 5 0,-11 5 0,-16 9 0,2 5 0,-9 4 0,-39 12-46,46 4-40,2 3-1,12 3-5,-1-8-6,19-1 2</inkml:trace>
        </inkml:traceGroup>
        <inkml:traceGroup>
          <inkml:annotationXML>
            <emma:emma xmlns:emma="http://www.w3.org/2003/04/emma" version="1.0">
              <emma:interpretation id="{536391A3-1053-4D53-A0BA-13AADC2048A2}" emma:medium="tactile" emma:mode="ink">
                <msink:context xmlns:msink="http://schemas.microsoft.com/ink/2010/main" type="inkWord" rotatedBoundingBox="9034,8124 9516,7929 9660,8285 9179,8481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68702.5206">-936-1617 11,'42'-13'80,"-9"3"5,-13 7-5,-11 6-2,-10 11-2,-18 7-36,-12 8-15,-10 13-12,-13 3-4,-6 7-3,-5 1-1,-4 0-2,3-11-3,9 1-11,6-3-64,10-14-4,13-11-1,8-8-6,20-7-6,-4-10 4</inkml:trace>
        </inkml:traceGroup>
        <inkml:traceGroup>
          <inkml:annotationXML>
            <emma:emma xmlns:emma="http://www.w3.org/2003/04/emma" version="1.0">
              <emma:interpretation id="{32791EE0-F4DC-42C3-BB51-FCBE4A0BC8A1}" emma:medium="tactile" emma:mode="ink">
                <msink:context xmlns:msink="http://schemas.microsoft.com/ink/2010/main" type="inkWord" rotatedBoundingBox="9899,8275 10169,7900 10440,8095 10169,8470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ㅇ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499.2009">90-2275 5,'-5'-15'45,"3"0"2,0 0 4,-15-5-27,17 3 4,1-2 0,2-5 0,1 5 0,0 1-4,2 5 0,-2-1-3,-4 14-1,4-9-3,-4 17-2,0 14-1,0 6 1,-2 7-1,-3 5 0,3 8 2,-1 1 1,0 1-1,3-7-16,0-5 0,0-7 0,0-2 0,1-7 0,2-6 0,1-3 0,-4-13 0,9 15 0,-9-15 0,9 9 0,-9-9-66,13 0-17,-5-6-1,-4-11-8,7 0-5,-1-6 8</inkml:trace>
        </inkml:traceGroup>
      </inkml:traceGroup>
    </inkml:traceGroup>
    <inkml:traceGroup>
      <inkml:annotationXML>
        <emma:emma xmlns:emma="http://www.w3.org/2003/04/emma" version="1.0">
          <emma:interpretation id="{F9D35C1D-1226-45F4-80D2-289D8F8619E3}" emma:medium="tactile" emma:mode="ink">
            <msink:context xmlns:msink="http://schemas.microsoft.com/ink/2010/main" type="paragraph" rotatedBoundingBox="8441,10330 10449,10358 10438,11072 8431,1104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47C5DE9-DE88-4AAA-8C42-84F44B463CC6}" emma:medium="tactile" emma:mode="ink">
              <msink:context xmlns:msink="http://schemas.microsoft.com/ink/2010/main" type="line" rotatedBoundingBox="8441,10330 10449,10358 10439,11072 8431,11043">
                <msink:destinationLink direction="with" ref="{2EA0D620-5487-4551-A064-F41311CA9DAE}"/>
                <msink:destinationLink direction="with" ref="{B44BEBB2-7FD4-41BD-9A55-6C54859905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76B1353-F348-4832-8ED7-ED1583BA4E2F}" emma:medium="tactile" emma:mode="ink">
                <msink:context xmlns:msink="http://schemas.microsoft.com/ink/2010/main" type="inkWord" rotatedBoundingBox="8439,10475 8949,10482 8942,11027 8432,11020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〇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ㅇ</emma:literal>
                </emma:interpretation>
                <emma:interpretation id="interp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5287.2615">143 92 10,'8'1'42,"-8"-1"7,0 0 6,0 0-25,10-3-1,-10 3 2,0 0 2,6-12-2,-6 12-2,6-8-3,-6 8-4,4-11-3,-4 11-2,0-9-4,0 9-3,0-12-1,0 12-2,0 0-2,-10-9-2,10 9-1,-16 0-1,6 0 0,-2 8 1,-1 5 1,-3 5 0,-1 5 2,1 9 2,-1 3 1,1 7 1,2 3-9,3 4 0,5 1 0,6-1 0,5-5 0,10-5 0,11-7 0,6-9 0,8-10 0,6-12 0,3-8 0,4-13 0,-3-10 0,0-6 0,-5-12 0,-8-1 0,-6-2 0,-11-6 0,-7 7 0,-13 7 0,-4 3 0,-16 4 0,-7 10 0,-4 5 0,-6 7 0,-3 5 0,-1 6 0,4-1 0,2 4 0,8 7 0,3 9 0,4 2-16,4-3-67,12 5-2,-1-6-3,8 5-8,-1-8-2</inkml:trace>
        </inkml:traceGroup>
        <inkml:traceGroup>
          <inkml:annotationXML>
            <emma:emma xmlns:emma="http://www.w3.org/2003/04/emma" version="1.0">
              <emma:interpretation id="{77703D06-E8B1-4BA8-A32C-92AE1CAAAFA3}" emma:medium="tactile" emma:mode="ink">
                <msink:context xmlns:msink="http://schemas.microsoft.com/ink/2010/main" type="inkWord" rotatedBoundingBox="9354,10497 9823,10503 9815,11042 9346,11035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6004.8632">1143 69 25,'-3'-10'42,"-9"-1"7,-34 1-19,35 5 2,11 5 1,-16-12 1,8 12 0,8 0-1,-21 7 2,13 10-2,-10 10-2,4 5-3,-5 13-1,2 9-1,1 6-7,3 1-19,9 3 0,4-7 0,8-9 0,13-13 0,15-14 0,8-11 0,6-10 0,6-15 0,2-13 0,-3-7 0,-3-5 0,-10-1 0,-12-3 0,-15 0 0,-11 0 0,-9 4 0,-14 2 0,-12 2 0,-7 10 0,-5-1 0,-4 12 0,0 3 0,3 10 0,4 2 0,10 11 0,4 7-27,6-1-58,16 6-3,4-4-1,11 2-5,4 1 1</inkml:trace>
        </inkml:traceGroup>
        <inkml:traceGroup>
          <inkml:annotationXML>
            <emma:emma xmlns:emma="http://www.w3.org/2003/04/emma" version="1.0">
              <emma:interpretation id="{1ED2B849-49DF-45C5-852E-CF14A752A5BA}" emma:medium="tactile" emma:mode="ink">
                <msink:context xmlns:msink="http://schemas.microsoft.com/ink/2010/main" type="inkWord" rotatedBoundingBox="10388,10357 10449,10358 10439,11072 10378,11071"/>
              </emma:interpretation>
              <emma:one-of disjunction-type="recognition" id="oneOf6">
                <emma:interpretation id="interp30" emma:lang="ko-KR" emma:confidence="0">
                  <emma:literal>1</emma:literal>
                </emma:interpretation>
                <emma:interpretation id="interp31" emma:lang="ko-KR" emma:confidence="0">
                  <emma:literal>l</emma:literal>
                </emma:interpretation>
                <emma:interpretation id="interp32" emma:lang="ko-KR" emma:confidence="0">
                  <emma:literal>|</emma:literal>
                </emma:interpretation>
                <emma:interpretation id="interp33" emma:lang="ko-KR" emma:confidence="0">
                  <emma:literal>I</emma:literal>
                </emma:interpretation>
                <emma:interpretation id="interp3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36644.4643">1956-78 43,'2'-17'80,"-1"5"-1,2-1-3,-3 13 0,0 0-20,1 9-15,-1 20-41,3 11 32,-3 6-9,0 13-18,0 7-5,1 5 0,1-2 0,6-6 0,-4-5 0,7-9 0,-3 5-64,-6-19-23,3-3-1,-5-16-5,0 2-8</inkml:trace>
        </inkml:traceGroup>
      </inkml:traceGroup>
    </inkml:traceGroup>
    <inkml:traceGroup>
      <inkml:annotationXML>
        <emma:emma xmlns:emma="http://www.w3.org/2003/04/emma" version="1.0">
          <emma:interpretation id="{7306F7E5-16D2-455B-B041-A1EA3F4E5C59}" emma:medium="tactile" emma:mode="ink">
            <msink:context xmlns:msink="http://schemas.microsoft.com/ink/2010/main" type="paragraph" rotatedBoundingBox="8631,11730 10653,11823 10627,12383 8605,122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D112C35-3C01-45FC-8C04-BD27AD13CA4D}" emma:medium="tactile" emma:mode="ink">
              <msink:context xmlns:msink="http://schemas.microsoft.com/ink/2010/main" type="line" rotatedBoundingBox="8631,11730 10653,11823 10627,12383 8605,12290">
                <msink:destinationLink direction="with" ref="{2EA0D620-5487-4551-A064-F41311CA9DAE}"/>
                <msink:destinationLink direction="with" ref="{B44BEBB2-7FD4-41BD-9A55-6C54859905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912AA7D-F59C-40C2-885B-059609B911D6}" emma:medium="tactile" emma:mode="ink">
                <msink:context xmlns:msink="http://schemas.microsoft.com/ink/2010/main" type="inkWord" rotatedBoundingBox="8629,11758 8730,11762 8705,12294 8605,12290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[</emma:literal>
                </emma:interpretation>
                <emma:interpretation id="interp37" emma:lang="ko-KR" emma:confidence="0">
                  <emma:literal>(</emma:literal>
                </emma:interpretation>
                <emma:interpretation id="interp38" emma:lang="ko-KR" emma:confidence="0">
                  <emma:literal>I</emma:literal>
                </emma:interpretation>
                <emma:interpretation id="interp3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41074.8721">243 1399 32,'0'-9'48,"-1"1"6,-1-2-23,1 0 4,-2-2-2,1 0 2,-1 0-2,1 3-2,-2-4-6,2 4-2,2 9-5,-7-14-4,7 14-2,0 0 0,-7 10 1,3 9 0,2 9 1,-3 10 0,2 6-1,-1 7-5,1 2-8,-1 1 0,4-1 0,0-5 0,1-8 0,3-6 0,5-9 0,-4-4 0,5-6 0,-10-15 0,15-2-58,-4-1-25,-4-10-2,4-4-5,-4-7-7,7-3 3</inkml:trace>
        </inkml:traceGroup>
        <inkml:traceGroup>
          <inkml:annotationXML>
            <emma:emma xmlns:emma="http://www.w3.org/2003/04/emma" version="1.0">
              <emma:interpretation id="{1BA6CC99-5AF1-440A-B146-2E5D0702AE2A}" emma:medium="tactile" emma:mode="ink">
                <msink:context xmlns:msink="http://schemas.microsoft.com/ink/2010/main" type="inkWord" rotatedBoundingBox="9184,11755 9568,11773 9545,12278 9160,12260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O</emma:literal>
                </emma:interpretation>
                <emma:interpretation id="interp42" emma:lang="ko-KR" emma:confidence="0">
                  <emma:literal>ㅇ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1574.0729">920 1300 18,'0'0'59,"11"-14"7,-11 14 3,0 31-21,-10-25 0,1 9-1,-9 12 2,-6 7-8,-2 9-7,-3 9-5,0 6-26,3 0-3,8-1 0,8-9 0,10-11 0,22-13 0,10-15 0,12-12 0,9-17 0,2-12 0,1-8 0,-6-7 0,-10-2 0,-13 0 0,-11 2 0,-15 5 0,-9 9 0,-14 3 0,-5 10 0,-6 5 0,-1 7-32,-2 8-50,2 3-3,9 6-3,1-2-5,11 6-1</inkml:trace>
        </inkml:traceGroup>
        <inkml:traceGroup>
          <inkml:annotationXML>
            <emma:emma xmlns:emma="http://www.w3.org/2003/04/emma" version="1.0">
              <emma:interpretation id="{A3ABA299-C4F3-4E48-A35A-FC8E2174B74F}" emma:medium="tactile" emma:mode="ink">
                <msink:context xmlns:msink="http://schemas.microsoft.com/ink/2010/main" type="inkWord" rotatedBoundingBox="10132,11912 10648,11936 10628,12361 10112,12338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ㅇ</emma:literal>
                </emma:interpretation>
                <emma:interpretation id="interp47" emma:lang="ko-KR" emma:confidence="0">
                  <emma:literal>〇</emma:literal>
                </emma:interpretation>
                <emma:interpretation id="interp48" emma:lang="ko-KR" emma:confidence="0">
                  <emma:literal>O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3680.0767">1780 1493 16,'4'-8'52,"-4"8"7,5-16-1,-5 16-24,2-13-6,-2 13-2,0 0-1,0 0 0,-10 8-2,2 8 1,-5 6 2,-3 11-2,2 8 1,-4 8 0,4 5-2,3-3-5,11-2-18,9-8 0,18-13 0,13-12 0,13-14 0,11-13 0,7-15 0,0-6 0,-7-11 0,-11-4 0,-11-1 0,-19 3 0,-16 0 0,-14 5 0,-18 8 0,-12 6 0,-6 11 0,-5 10 0,-1 5 0,-1 8 0,3 9-39,9 6-44,-1-1-3,14 5-3,-4-6-5,13 4 0</inkml:trace>
        </inkml:traceGroup>
      </inkml:traceGroup>
    </inkml:traceGroup>
    <inkml:traceGroup>
      <inkml:annotationXML>
        <emma:emma xmlns:emma="http://www.w3.org/2003/04/emma" version="1.0">
          <emma:interpretation id="{7E060E22-2A08-46DA-82A5-919B9F5924FE}" emma:medium="tactile" emma:mode="ink">
            <msink:context xmlns:msink="http://schemas.microsoft.com/ink/2010/main" type="paragraph" rotatedBoundingBox="8610,12959 10335,12869 10359,13343 8635,1343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0913781-2908-4E2E-9C98-878B1DE1A8B2}" emma:medium="tactile" emma:mode="ink">
              <msink:context xmlns:msink="http://schemas.microsoft.com/ink/2010/main" type="line" rotatedBoundingBox="8610,12959 10335,12869 10359,13343 8635,13432">
                <msink:destinationLink direction="with" ref="{2EA0D620-5487-4551-A064-F41311CA9DAE}"/>
                <msink:destinationLink direction="with" ref="{B44BEBB2-7FD4-41BD-9A55-6C54859905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6FC1FF4-55D8-4435-AD05-5FD854289E10}" emma:medium="tactile" emma:mode="ink">
                <msink:context xmlns:msink="http://schemas.microsoft.com/ink/2010/main" type="inkWord" rotatedBoundingBox="8610,12966 9112,12940 9132,13339 8631,13365"/>
              </emma:interpretation>
              <emma:one-of disjunction-type="recognition" id="oneOf10">
                <emma:interpretation id="interp50" emma:lang="ko-KR" emma:confidence="0">
                  <emma:literal>〇</emma:literal>
                </emma:interpretation>
                <emma:interpretation id="interp51" emma:lang="ko-KR" emma:confidence="0">
                  <emma:literal>0</emma:literal>
                </emma:interpretation>
                <emma:interpretation id="interp52" emma:lang="ko-KR" emma:confidence="0">
                  <emma:literal>ㅇ</emma:literal>
                </emma:interpretation>
                <emma:interpretation id="interp53" emma:lang="ko-KR" emma:confidence="0">
                  <emma:literal>O</emma:literal>
                </emma:interpretation>
                <emma:interpretation id="interp5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5942.0806">304 2507 38,'0'0'47,"4"-14"5,-4 14-26,3-10-1,-3 10-1,0 0-2,0 0-1,-6-1-4,6 1-1,-8 5 1,0 7 0,-3 1 2,1 6 3,-5 5 5,1 9 0,0 4 0,1 6-3,2 2-3,5-2-2,6 1-16,6-8-3,18-10 0,12-9 0,11-14 0,9-8 0,8-19 0,-1-3 0,2-10 0,-11-4 0,-13-4 0,-16 1 0,-13 1 0,-14 4 0,-22 8 0,-10 4 0,-9 8 0,-8 2 0,-1 13 0,-2 4 0,3 11 0,7 25-38,5-14-43,14 9-3,5-7-3,17 1-5,3-6-2</inkml:trace>
        </inkml:traceGroup>
        <inkml:traceGroup>
          <inkml:annotationXML>
            <emma:emma xmlns:emma="http://www.w3.org/2003/04/emma" version="1.0">
              <emma:interpretation id="{1B532751-D724-4474-82E6-FFB303E7FE62}" emma:medium="tactile" emma:mode="ink">
                <msink:context xmlns:msink="http://schemas.microsoft.com/ink/2010/main" type="inkWord" rotatedBoundingBox="9460,12914 9546,12910 9571,13384 9484,13388"/>
              </emma:interpretation>
              <emma:one-of disjunction-type="recognition" id="oneOf11">
                <emma:interpretation id="interp55" emma:lang="ko-KR" emma:confidence="0">
                  <emma:literal>1</emma:literal>
                </emma:interpretation>
                <emma:interpretation id="interp56" emma:lang="ko-KR" emma:confidence="0">
                  <emma:literal>(</emma:literal>
                </emma:interpretation>
                <emma:interpretation id="interp57" emma:lang="ko-KR" emma:confidence="0">
                  <emma:literal>l</emma:literal>
                </emma:interpretation>
                <emma:interpretation id="interp58" emma:lang="ko-KR" emma:confidence="0">
                  <emma:literal>Ⅰ</emma:literal>
                </emma:interpretation>
                <emma:interpretation id="interp59" emma:lang="ko-KR" emma:confidence="0">
                  <emma:literal>[</emma:literal>
                </emma:interpretation>
              </emma:one-of>
            </emma:emma>
          </inkml:annotationXML>
          <inkml:trace contextRef="#ctx0" brushRef="#br0" timeOffset="46269.6812">1056 2436 18,'0'0'58,"-9"0"13,9 0 6,-9 12 2,8 6-32,1 6-3,0 9-5,3 6-3,-3 9-4,1 1-22,1 2-10,0-2 0,1-2 0,0-12 0,2-1 0,2-17 0,-1-6-65,9-5-16,-4-12-2,3-5-7,-3-15-5,5 2 2</inkml:trace>
        </inkml:traceGroup>
        <inkml:traceGroup>
          <inkml:annotationXML>
            <emma:emma xmlns:emma="http://www.w3.org/2003/04/emma" version="1.0">
              <emma:interpretation id="{13CB6173-8C74-4FB0-8148-BF369B74359F}" emma:medium="tactile" emma:mode="ink">
                <msink:context xmlns:msink="http://schemas.microsoft.com/ink/2010/main" type="inkWord" rotatedBoundingBox="9941,12910 10336,12889 10352,13209 9957,13230"/>
              </emma:interpretation>
              <emma:one-of disjunction-type="recognition" id="oneOf12">
                <emma:interpretation id="interp60" emma:lang="ko-KR" emma:confidence="0">
                  <emma:literal>0</emma:literal>
                </emma:interpretation>
                <emma:interpretation id="interp61" emma:lang="ko-KR" emma:confidence="0">
                  <emma:literal>ㅇ</emma:literal>
                </emma:interpretation>
                <emma:interpretation id="interp62" emma:lang="ko-KR" emma:confidence="0">
                  <emma:literal>〇</emma:literal>
                </emma:interpretation>
                <emma:interpretation id="interp63" emma:lang="ko-KR" emma:confidence="0">
                  <emma:literal>O</emma:literal>
                </emma:interpretation>
                <emma:interpretation id="interp6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6612.8818">1572 2429 78,'-3'28'94,"-4"8"-2,-8 6-6,2 6-1,4 3-25,6-6-44,7-13-16,17-10 0,11-8 0,13-14 0,9-14 0,4-12 0,-5-9 0,-3-5 0,-11-6 0,-15 5 0,-17-1 0,-11 8 0,-19 12 0,-10 8 0,-13 7 0,3 7-20,2 10-61,-6-1-1,17 5-4,-3-3-5,15-5-3</inkml:trace>
        </inkml:traceGroup>
      </inkml:traceGroup>
    </inkml:traceGroup>
    <inkml:traceGroup>
      <inkml:annotationXML>
        <emma:emma xmlns:emma="http://www.w3.org/2003/04/emma" version="1.0">
          <emma:interpretation id="{A384B6EE-955F-4FE4-8CBA-853D87BF96F8}" emma:medium="tactile" emma:mode="ink">
            <msink:context xmlns:msink="http://schemas.microsoft.com/ink/2010/main" type="paragraph" rotatedBoundingBox="7255,14683 7904,13874 8356,14237 7708,150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932BBB0-8EDD-4CC0-B16C-86C6C3D95AFB}" emma:medium="tactile" emma:mode="ink">
              <msink:context xmlns:msink="http://schemas.microsoft.com/ink/2010/main" type="line" rotatedBoundingBox="7255,14683 7904,13874 8356,14237 7708,15046"/>
            </emma:interpretation>
          </emma:emma>
        </inkml:annotationXML>
        <inkml:traceGroup>
          <inkml:annotationXML>
            <emma:emma xmlns:emma="http://www.w3.org/2003/04/emma" version="1.0">
              <emma:interpretation id="{32775233-EFDB-4001-861B-EF8681777069}" emma:medium="tactile" emma:mode="ink">
                <msink:context xmlns:msink="http://schemas.microsoft.com/ink/2010/main" type="inkWord" rotatedBoundingBox="7255,14683 7904,13874 8356,14237 7708,15046"/>
              </emma:interpretation>
              <emma:one-of disjunction-type="recognition" id="oneOf13">
                <emma:interpretation id="interp65" emma:lang="ko-KR" emma:confidence="0">
                  <emma:literal>위</emma:literal>
                </emma:interpretation>
                <emma:interpretation id="interp66" emma:lang="ko-KR" emma:confidence="0">
                  <emma:literal>요</emma:literal>
                </emma:interpretation>
                <emma:interpretation id="interp67" emma:lang="ko-KR" emma:confidence="0">
                  <emma:literal>$</emma:literal>
                </emma:interpretation>
                <emma:interpretation id="interp68" emma:lang="ko-KR" emma:confidence="0">
                  <emma:literal>유</emma:literal>
                </emma:interpretation>
                <emma:interpretation id="interp69" emma:lang="ko-KR" emma:confidence="0">
                  <emma:literal>∞</emma:literal>
                </emma:interpretation>
              </emma:one-of>
            </emma:emma>
          </inkml:annotationXML>
          <inkml:trace contextRef="#ctx0" brushRef="#br1" timeOffset="71120.5249">-293 3657 73,'36'-16'79,"-15"13"3,-9 5-4,-13 16 2,-21 6-27,-14 18-26,-11 16-6,-10 12-3,-10 5-18,-8-2 0,7-2 0,7-8 0,11-10 0,13-9 0,12-14 0,7-14-4,18-16-77,0 0-2,7-4-2,8-7-6,-4-6-2</inkml:trace>
          <inkml:trace contextRef="#ctx0" brushRef="#br1" timeOffset="70933.3245">-526 3647 10,'18'-14'61,"-1"-5"8,-2 7-2,-3-3 4,-1 11-30,-11 4-1,2 17-7,-9 10-7,-13 7-1,-7 10-4,-6 1-1,-6 8-6,-6-5-1,2-5-13,4 2 0,4-8 0,6-6 0,4-8 0,13-4 0,2-10 0,10-9-44,15-1-35,4-17-4,10-3-3,6-12-6,6-4-3</inkml:trace>
          <inkml:trace contextRef="#ctx0" brushRef="#br1" timeOffset="71760.126">-855 3898 19,'-1'-16'63,"-6"1"9,4-5 3,0 7-30,2 3 0,1 10-1,0 0-2,0 0-7,0 20-9,-3 5-7,-3 9-5,-3 10-2,-6 7-12,-3 2 0,-4 3 0,1-2 0,0-3 0,5-9 0,3-6 0,8-11 0,9-5 0,15-9 0,12-5 0,4-4 0,15-2 0,2 0 0,10-3-14,-4 3-68,-8 0-3,-6 1-3,-14 1-6,-5 7-5</inkml:trace>
        </inkml:traceGroup>
      </inkml:traceGroup>
    </inkml:traceGroup>
    <inkml:traceGroup>
      <inkml:annotationXML>
        <emma:emma xmlns:emma="http://www.w3.org/2003/04/emma" version="1.0">
          <emma:interpretation id="{18017077-E853-4B86-B11F-875A3C02B7A3}" emma:medium="tactile" emma:mode="ink">
            <msink:context xmlns:msink="http://schemas.microsoft.com/ink/2010/main" type="paragraph" rotatedBoundingBox="6544,15402 9116,15066 9221,15870 6649,162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685C88-E152-4C4E-92A7-FD6B640B4E52}" emma:medium="tactile" emma:mode="ink">
              <msink:context xmlns:msink="http://schemas.microsoft.com/ink/2010/main" type="line" rotatedBoundingBox="6544,15402 9116,15066 9221,15870 6649,16206"/>
            </emma:interpretation>
          </emma:emma>
        </inkml:annotationXML>
        <inkml:traceGroup>
          <inkml:annotationXML>
            <emma:emma xmlns:emma="http://www.w3.org/2003/04/emma" version="1.0">
              <emma:interpretation id="{E8E67483-D7A5-4764-9337-5161C3C74235}" emma:medium="tactile" emma:mode="ink">
                <msink:context xmlns:msink="http://schemas.microsoft.com/ink/2010/main" type="inkWord" rotatedBoundingBox="6483,16153 6687,15305 6975,15374 6772,16223"/>
              </emma:interpretation>
              <emma:one-of disjunction-type="recognition" id="oneOf14">
                <emma:interpretation id="interp70" emma:lang="ko-KR" emma:confidence="0">
                  <emma:literal>P</emma:literal>
                </emma:interpretation>
                <emma:interpretation id="interp71" emma:lang="ko-KR" emma:confidence="0">
                  <emma:literal>p</emma:literal>
                </emma:interpretation>
                <emma:interpretation id="interp72" emma:lang="ko-KR" emma:confidence="0">
                  <emma:literal>8</emma:literal>
                </emma:interpretation>
                <emma:interpretation id="interp73" emma:lang="ko-KR" emma:confidence="0">
                  <emma:literal>!</emma:literal>
                </emma:interpretation>
                <emma:interpretation id="interp7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72664.9276">-1766 5015 19,'-7'-13'55,"7"13"8,0 0 9,-14 2-22,13 18-2,-2 10-1,0 11-2,2 12-6,1 9-5,1 6-34,-1 2 30,5 1-21,-3-8-9,5-4 0,1-8 0,1-9 0,-5-10 0,0-8 0,2-6 0,-5-9 0,-1-2 0,0-7 0,0 0 0,-8-3 0,-1-5 0,4-8 0,-5-5 0,5-4 0,-2-9 0,-3-4 0,6-10 0,-3-3-8,7-7-2,0-3 1,4-3 1,6-6 1,6 4 1,11 0 3,3 9 3,4 4 3,4 10 1,-3 10-1,1 12 2,-3 13 1,-1 10 1,-13 17-1,-4 13 0,-12 5 0,-6 6-1,-12 2-5,-4 3 0,-9-2 0,-3-6 0,-2-6 0,-2-10 0,8-2 0,1-13-18,2-2-61,9-6-3,4-6-4,10-7-4,-1-9-4</inkml:trace>
        </inkml:traceGroup>
        <inkml:traceGroup>
          <inkml:annotationXML>
            <emma:emma xmlns:emma="http://www.w3.org/2003/04/emma" version="1.0">
              <emma:interpretation id="{E335FE4F-7C0F-42D5-B693-A6AF2CB25146}" emma:medium="tactile" emma:mode="ink">
                <msink:context xmlns:msink="http://schemas.microsoft.com/ink/2010/main" type="inkWord" rotatedBoundingBox="7397,15375 7401,15713 7047,15717 7043,15380"/>
              </emma:interpretation>
              <emma:one-of disjunction-type="recognition" id="oneOf15">
                <emma:interpretation id="interp75" emma:lang="ko-KR" emma:confidence="0">
                  <emma:literal>「</emma:literal>
                </emma:interpretation>
                <emma:interpretation id="interp76" emma:lang="ko-KR" emma:confidence="0">
                  <emma:literal>『</emma:literal>
                </emma:interpretation>
                <emma:interpretation id="interp77" emma:lang="ko-KR" emma:confidence="0">
                  <emma:literal>“</emma:literal>
                </emma:interpretation>
                <emma:interpretation id="interp78" emma:lang="ko-KR" emma:confidence="0">
                  <emma:literal>5</emma:literal>
                </emma:interpretation>
                <emma:interpretation id="interp7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73101.7283">-1246 4914 37,'4'-13'76,"-4"13"-1,0 0 1,0 0 0,27-1-30,-27 11-8,0 11-11,0 6-6,0 4-5,0 6-2,0 0-5,4 0-9,-1-2 0,3-4 0,-4-5 0,4-3 0,-5-11-33,2-2-45,-3-10-4,0 0-3,0 0-5,3-11-5</inkml:trace>
          <inkml:trace contextRef="#ctx0" brushRef="#br1" timeOffset="73304.5287">-1335 5014 10,'-18'0'75,"2"0"6,3 0-1,13 0-1,-5-10-1,8 0-41,16-1-12,7 0-6,6 2-5,4-1-3,6 5-11,0-1-35,0 3-41,-2 1-5,-12-2-2,0 2-5,-13-5-7</inkml:trace>
        </inkml:traceGroup>
        <inkml:traceGroup>
          <inkml:annotationXML>
            <emma:emma xmlns:emma="http://www.w3.org/2003/04/emma" version="1.0">
              <emma:interpretation id="{87B7CE7D-AA4A-4A03-AC5F-F7800CB893BC}" emma:medium="tactile" emma:mode="ink">
                <msink:context xmlns:msink="http://schemas.microsoft.com/ink/2010/main" type="inkWord" rotatedBoundingBox="7638,15571 7974,15672 7903,15909 7567,15807"/>
              </emma:interpretation>
              <emma:one-of disjunction-type="recognition" id="oneOf16">
                <emma:interpretation id="interp80" emma:lang="ko-KR" emma:confidence="0">
                  <emma:literal>=</emma:literal>
                </emma:interpretation>
                <emma:interpretation id="interp81" emma:lang="ko-KR" emma:confidence="0">
                  <emma:literal>ㄷ</emma:literal>
                </emma:interpretation>
                <emma:interpretation id="interp82" emma:lang="ko-KR" emma:confidence="0">
                  <emma:literal>드</emma:literal>
                </emma:interpretation>
                <emma:interpretation id="interp83" emma:lang="ko-KR" emma:confidence="0">
                  <emma:literal>z</emma:literal>
                </emma:interpretation>
                <emma:interpretation id="interp84" emma:lang="ko-KR" emma:confidence="0">
                  <emma:literal>二</emma:literal>
                </emma:interpretation>
              </emma:one-of>
            </emma:emma>
          </inkml:annotationXML>
          <inkml:trace contextRef="#ctx0" brushRef="#br1" timeOffset="74022.13">-812 5192 27,'0'0'79,"-7"-5"3,7 5-2,0 0-3,0-9-26,0 9-11,7 0-11,4 0-7,1 0-8,3 0-4,3-3-10,3-1 0,2 1 0,2-2 0,0 2 0,-3-2 0,-1 5 0,-6-2-11,-3 4-68,1 1-4,-13-3-1,0 10-7,0-10-4</inkml:trace>
          <inkml:trace contextRef="#ctx0" brushRef="#br1" timeOffset="74193.7303">-760 5293 22,'-15'10'69,"7"-1"5,-1-4 1,9-5-3,0 34-24,7-31-18,8 1-6,5-4-6,7 1-6,4-1-11,0 0-37,2-4-34,6 0-2,-7-4-7,2 3-2,-8-6-4</inkml:trace>
        </inkml:traceGroup>
        <inkml:traceGroup>
          <inkml:annotationXML>
            <emma:emma xmlns:emma="http://www.w3.org/2003/04/emma" version="1.0">
              <emma:interpretation id="{E7B80DAF-CD79-4395-B81E-BF9F292E4B4B}" emma:medium="tactile" emma:mode="ink">
                <msink:context xmlns:msink="http://schemas.microsoft.com/ink/2010/main" type="inkWord" rotatedBoundingBox="8085,15920 8323,15212 8575,15296 8337,16004"/>
              </emma:interpretation>
              <emma:one-of disjunction-type="recognition" id="oneOf17">
                <emma:interpretation id="interp85" emma:lang="ko-KR" emma:confidence="0">
                  <emma:literal>P</emma:literal>
                </emma:interpretation>
                <emma:interpretation id="interp86" emma:lang="ko-KR" emma:confidence="0">
                  <emma:literal>p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n</emma:literal>
                </emma:interpretation>
                <emma:interpretation id="interp8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74786.5313">-188 4971 43,'0'0'74,"0"0"6,0 8 2,0 9-3,0 7-29,0 7-15,0 6-7,0 9-2,3 3-12,-2 2-14,0 4 0,2-3 0,0-11 0,1-2 0,2-8 0,-4-7 0,2-7 0,1-4 0,-5-13 0,0 0 0,0 0 0,0-5 0,0-8 0,-2-2 0,-5-2 0,5-7 0,-3-2 0,1-5 0,0-5 0,0-7 0,4 1 0,0-8 0,0-1 0,7-2 0,3 1 0,6 4 0,6-3 0,3 6 0,3 10 0,2 2 0,3 9 0,-3 12 0,3 8 0,-8 4 0,-4 18 0,-9 8 0,-6 7 0,-8 3 0,-10 3 0,-7-1 0,-9-4 0,-6-2 0,-4-5 0,1-5 0,-3-6 0,7 1 0,-1-9-55,5-8-30,12-1-1,3-9-7,13-1-5,1-10 4</inkml:trace>
        </inkml:traceGroup>
        <inkml:traceGroup>
          <inkml:annotationXML>
            <emma:emma xmlns:emma="http://www.w3.org/2003/04/emma" version="1.0">
              <emma:interpretation id="{D58EA24B-B767-4E03-A49D-516C1E0B030F}" emma:medium="tactile" emma:mode="ink">
                <msink:context xmlns:msink="http://schemas.microsoft.com/ink/2010/main" type="inkWord" rotatedBoundingBox="8706,15419 8946,15411 8947,15439 8707,15446"/>
              </emma:interpretation>
              <emma:one-of disjunction-type="recognition" id="oneOf18">
                <emma:interpretation id="interp90" emma:lang="ko-KR" emma:confidence="0">
                  <emma:literal>~</emma:literal>
                </emma:interpretation>
                <emma:interpretation id="interp91" emma:lang="ko-KR" emma:confidence="0">
                  <emma:literal>-</emma:literal>
                </emma:interpretation>
                <emma:interpretation id="interp92" emma:lang="ko-KR" emma:confidence="0">
                  <emma:literal>…</emma:literal>
                </emma:interpretation>
                <emma:interpretation id="interp93" emma:lang="ko-KR" emma:confidence="0">
                  <emma:literal>一</emma:literal>
                </emma:interpretation>
                <emma:interpretation id="interp94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75457.3324">300 4968 36,'-10'-5'82,"10"5"3,-8-8-1,8 8-6,0 0-25,-7-9-12,7 9-12,12-2-10,1 2-15,5 0-4,2-3 0,6 3 0,1 0 0,-1 0 0,-1 0 0,-3 0 0,-2 3 0,-2-1 0,-5 1-17,-41-1-64,35-1-1,-7-1-4,12-7-5,-9-4-4</inkml:trace>
        </inkml:traceGroup>
        <inkml:traceGroup>
          <inkml:annotationXML>
            <emma:emma xmlns:emma="http://www.w3.org/2003/04/emma" version="1.0">
              <emma:interpretation id="{FA719960-B99E-4917-A39E-7466B5F59B10}" emma:medium="tactile" emma:mode="ink">
                <msink:context xmlns:msink="http://schemas.microsoft.com/ink/2010/main" type="inkWord" rotatedBoundingBox="9103,15189 9206,15577 9160,15589 9057,15201"/>
              </emma:interpretation>
              <emma:one-of disjunction-type="recognition" id="oneOf19">
                <emma:interpretation id="interp95" emma:lang="ko-KR" emma:confidence="0">
                  <emma:literal>1</emma:literal>
                </emma:interpretation>
                <emma:interpretation id="interp96" emma:lang="ko-KR" emma:confidence="0">
                  <emma:literal>'</emma:literal>
                </emma:interpretation>
                <emma:interpretation id="interp97" emma:lang="ko-KR" emma:confidence="0">
                  <emma:literal>l</emma:literal>
                </emma:interpretation>
                <emma:interpretation id="interp98" emma:lang="ko-KR" emma:confidence="0">
                  <emma:literal>I</emma:literal>
                </emma:interpretation>
                <emma:interpretation id="interp99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75660.1327">628 4731 6,'7'-7'79,"-7"7"8,15-7 0,-15 7-3,15 14 0,0 10-40,-4 7-13,-4 5-22,4 9-9,-5-2 0,3 5 0,-3-6 0,1-4-61,-1-6-23,-3-13 0,3-3-8,-6-16-5,0 0 4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09.76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3E1C060-2853-4789-9A3D-8EA5C2BA9553}" emma:medium="tactile" emma:mode="ink">
          <msink:context xmlns:msink="http://schemas.microsoft.com/ink/2010/main" type="inkDrawing" rotatedBoundingBox="7415,8472 7434,5742 7825,5745 7807,8475" semanticType="verticalRange" shapeName="Other">
            <msink:sourceLink direction="with" ref="{8CA92451-5E86-4374-8E3B-05F2558383A5}"/>
          </msink:context>
        </emma:interpretation>
      </emma:emma>
    </inkml:annotationXML>
    <inkml:trace contextRef="#ctx0" brushRef="#br0">379 60 31,'0'0'59,"0"0"7,0 0 1,0 0-24,0 0-7,1-5-3,-1 5-2,0 0-1,-7-7-8,7 7-7,-12-5-3,3 3-3,-6 0-1,4 2-4,-5-1-2,-1 1-1,-2-1 0,1 1 0,-1 0 1,-1 0 1,5 0 0,-4 0 2,4-3 0,0 0 1,2-2 0,1 3 0,12 2-2,-15-8-4,15 8 0,-13-8 0,13 8 0,0 0 0,-8-4 0,8 4 0,0 0 0,0 0 0,0 0 0,-10-4 0,10 4 0,0 0 0,0 0 0,0 0 0,-11 0 0,11 0 0,-7 10 0,2 0 0,1 4 0,0 6 0,-2 2 0,1 3 0,0 9-3,1 2 2,2 7 0,-1 3 1,3 9-1,0 4 1,0 6 0,4 10 0,0 1 2,0 6-1,0 4 0,-1 2 1,-1 1-2,0-2 0,0 1 0,-2-5 0,1 1 0,-1-5 0,0 2 0,-1 2 0,1 5 0,-6-5 0,6-3 0,-7-3 0,7 3 0,-3-14 0,2-1 0,-2-16 0,1-7 0,-1-5 0,-1 4 0,2-7 0,-2-6 0,-1 3 0,2-4 0,0 2 0,0-2 0,3-2 0,0-3 0,0-5 0,0-1 0,0 1 0,0-4 0,3-3 0,-3-10 0,3 13 0,-3-13 0,4 11 0,-4-11 0,0 0 0,15 11 0,-15-11 0,20 11 0,-8-5 0,4-2 0,4 2 0,0 0 0,5-1 0,0-1 0,3 2 0,-4-2 0,5 6 0,-2 1 0,-1 2 0,-3 0 0,-2 2 0,-2-1 0,-5 1 0,-2-2 0,-9 4-3,-3-17-81,0 0-3,-5-5-1,-5-8-7,-11-20-5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0:58.37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2A92324-37C5-440D-858B-D20594027551}" emma:medium="tactile" emma:mode="ink">
          <msink:context xmlns:msink="http://schemas.microsoft.com/ink/2010/main" type="writingRegion" rotatedBoundingBox="10486,1844 14891,4633 13057,7530 8652,4741"/>
        </emma:interpretation>
      </emma:emma>
    </inkml:annotationXML>
    <inkml:traceGroup>
      <inkml:annotationXML>
        <emma:emma xmlns:emma="http://www.w3.org/2003/04/emma" version="1.0">
          <emma:interpretation id="{344BCA59-34C7-40BE-9882-EDFAE1842DC6}" emma:medium="tactile" emma:mode="ink">
            <msink:context xmlns:msink="http://schemas.microsoft.com/ink/2010/main" type="paragraph" rotatedBoundingBox="13647,3725 13841,6335 13259,6378 13064,376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0D4F109-E0B6-4390-A265-812A8E71D738}" emma:medium="tactile" emma:mode="ink">
              <msink:context xmlns:msink="http://schemas.microsoft.com/ink/2010/main" type="line" rotatedBoundingBox="13647,3725 13841,6335 13259,6378 13064,3768"/>
            </emma:interpretation>
          </emma:emma>
        </inkml:annotationXML>
        <inkml:traceGroup>
          <inkml:annotationXML>
            <emma:emma xmlns:emma="http://www.w3.org/2003/04/emma" version="1.0">
              <emma:interpretation id="{EBECDBC9-0F90-4791-8594-A0159077FD2B}" emma:medium="tactile" emma:mode="ink">
                <msink:context xmlns:msink="http://schemas.microsoft.com/ink/2010/main" type="inkWord" rotatedBoundingBox="13647,3725 13841,6335 13259,6378 13064,3768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…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-</emma:literal>
                </emma:interpretation>
              </emma:one-of>
            </emma:emma>
          </inkml:annotationXML>
          <inkml:trace contextRef="#ctx0" brushRef="#br0">11420 891 3,'6'-12'45,"-6"12"4,6-18 2,-1 9-25,5-2 3,-10 3 2,-1-4 0,-5 4-4,6 8-2,-11-15-3,11 15-2,-14-12-3,3 9-6,-2 0-5,-3 2-4,-4 1 0,-4 2-2,0 5 0,-4-1 0,0 3 0,1 1 1,2 5-1,0 1 1,5 0-2,-1 7 1,8 0 0,2 7 0,10 0 0,1 10 1,3-1 0,6 2 0,4 7 1,9 0 1,-3 4-2,3-6 1,-2 11 0,-4-4 0,1 2 0,-5 0 0,-2-3 0,-3 3 1,-6-3 1,-1 2 0,-3-6 0,-6-3 0,-2-3 1,-6-2 0,0-3-1,-2-4 0,0-5-1,-2-2 0,6-3-1,-3-1-2,4-7 1,-5 0-2,14-7 1,-5-2 0,10-6-3,0 0 1,7 3 2,4-3 0,4-3 0,6-2-4,-3 0-1,4 0 0,-5 5 0,0 2 5,-3 7-4,0 6 3,-5 11 0,0 12 2,-7 9 2,0 10 1,-2 10 1,0 5 1,0 11-1,0 8 1,0 0-1,1 1 0,6 0-1,4-8-1,7-9 1,7-2 1,-1-13 0,7-10 1,3-9 0,3-6-2,2-11-4,1-4 0,0 0 0,-4-7 0,0-4-27,-3-3-50,-6-6-3,-1-6-4,-9-9-4,1-8-6</inkml:trace>
        </inkml:traceGroup>
      </inkml:traceGroup>
    </inkml:traceGroup>
    <inkml:traceGroup>
      <inkml:annotationXML>
        <emma:emma xmlns:emma="http://www.w3.org/2003/04/emma" version="1.0">
          <emma:interpretation id="{2E26CAC2-E56D-460B-B185-48B87597949F}" emma:medium="tactile" emma:mode="ink">
            <msink:context xmlns:msink="http://schemas.microsoft.com/ink/2010/main" type="paragraph" rotatedBoundingBox="11715,4895 12250,4811 12294,5090 11759,51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21D1A43-72FA-40DA-9EE2-D6D8D87AAA4D}" emma:medium="tactile" emma:mode="ink">
              <msink:context xmlns:msink="http://schemas.microsoft.com/ink/2010/main" type="line" rotatedBoundingBox="11715,4895 12250,4811 12294,5090 11759,5173"/>
            </emma:interpretation>
          </emma:emma>
        </inkml:annotationXML>
        <inkml:traceGroup>
          <inkml:annotationXML>
            <emma:emma xmlns:emma="http://www.w3.org/2003/04/emma" version="1.0">
              <emma:interpretation id="{352EF74A-57DF-456B-8713-9DD7811A0B35}" emma:medium="tactile" emma:mode="ink">
                <msink:context xmlns:msink="http://schemas.microsoft.com/ink/2010/main" type="inkWord" rotatedBoundingBox="11715,4895 12250,4811 12294,5090 11759,5173"/>
              </emma:interpretation>
              <emma:one-of disjunction-type="recognition" id="oneOf1">
                <emma:interpretation id="interp5" emma:lang="ko-KR" emma:confidence="0">
                  <emma:literal>二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그</emma:literal>
                </emma:interpretation>
                <emma:interpretation id="interp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-1170.002">9692 2166 42,'-11'10'59,"8"0"9,3-10 1,0 12 1,11-10-35,7-2-7,7 0 3,8-2 0,7-6-3,7-2-5,6 0-5,1 0-9,-3-3-9,-1 3 0,-6 3 0,-7 1 0,-8 0 0,-7 6 0,-10 3-50,-12-3-28,11 7-4,-11-7-5,0 0-4,-8-4-1,8 4 92</inkml:trace>
          <inkml:trace contextRef="#ctx0" brushRef="#br0" timeOffset="-1466.4026">9699 1945 51,'0'0'70,"-11"-4"3,11 4 0,-7-11-26,7 11-7,0 0-6,0 0-9,0 0-8,8-5-4,-1 4-5,3 1-2,5 0-1,3-2-1,2 0 1,5 0-1,5-1 2,3 2-1,2-3 0,1-2-1,-2 3-1,-1 0 0,-2 1-2,-4-1 0,-3 1 0,-4 0 0,-5 2-2,-4 0-1,-2 0-5,-9 0-5,8 0-6,-8 0-12,0 0-17,0 0-30,-8 11-3,-1-4-2,-6 0 0</inkml:trace>
        </inkml:traceGroup>
      </inkml:traceGroup>
    </inkml:traceGroup>
    <inkml:traceGroup>
      <inkml:annotationXML>
        <emma:emma xmlns:emma="http://www.w3.org/2003/04/emma" version="1.0">
          <emma:interpretation id="{F4FAA4D0-4DAB-4250-96FF-2B262864C35D}" emma:medium="tactile" emma:mode="ink">
            <msink:context xmlns:msink="http://schemas.microsoft.com/ink/2010/main" type="paragraph" rotatedBoundingBox="9104,4026 11088,5283 10636,5997 8652,4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EBFE93-1108-4AF9-BB31-99C956E89AB7}" emma:medium="tactile" emma:mode="ink">
              <msink:context xmlns:msink="http://schemas.microsoft.com/ink/2010/main" type="line" rotatedBoundingBox="9104,4026 11088,5283 10636,5997 8652,4741"/>
            </emma:interpretation>
          </emma:emma>
        </inkml:annotationXML>
        <inkml:traceGroup>
          <inkml:annotationXML>
            <emma:emma xmlns:emma="http://www.w3.org/2003/04/emma" version="1.0">
              <emma:interpretation id="{0D967C2F-176E-44C8-8A69-BF692421221A}" emma:medium="tactile" emma:mode="ink">
                <msink:context xmlns:msink="http://schemas.microsoft.com/ink/2010/main" type="inkWord" rotatedBoundingBox="8949,4272 9368,4538 9182,4831 8763,4566"/>
              </emma:interpretation>
              <emma:one-of disjunction-type="recognition" id="oneOf2">
                <emma:interpretation id="interp10" emma:lang="ko-KR" emma:confidence="0">
                  <emma:literal>교</emma:literal>
                </emma:interpretation>
                <emma:interpretation id="interp11" emma:lang="ko-KR" emma:confidence="0">
                  <emma:literal>고</emma:literal>
                </emma:interpretation>
                <emma:interpretation id="interp12" emma:lang="ko-KR" emma:confidence="0">
                  <emma:literal>5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-12526.822">6967 1572 25,'0'-14'57,"0"14"7,0-11 1,0 11-25,0 0-4,-4-11-5,4 11-6,0 0-6,0 0-5,0 0-4,0 0-2,4 11-1,-1 2 0,1 4 0,-1 4 2,-1 6 3,2 3 0,-4-1 0,2-3-2,-2 0-2,0-6 0,0-4-2,0-2 0,0-14-1,0 9-1,0-9 0,0 0-4,0 0 0,0 0 0,0 0-5,0 0-37,0 0-12,-3-5-26,3 5-3,-8-20-6,4 11-4</inkml:trace>
          <inkml:trace contextRef="#ctx0" brushRef="#br0" timeOffset="-12136.8213">6759 1566 33,'-15'-1'73,"5"-1"-1,0 1 0,10 1-5,-13 0-30,13 0-10,0 0-8,0 0-6,8 0-3,3 0 0,3 0-1,8 3 1,5-2 0,6 1 0,6-1-2,4 0-2,1 0 0,3 1-2,1-1 0,-7-1-2,-1 0 1,-4 0 0,-6 0 0,-6 0-3,-5 0 0,-5 0 0,-6 0 0,-8 0-2,11 0-10,-11 0-27,19 2-39,-19-2 0,0 0-5,0 0-6,0 0-2</inkml:trace>
        </inkml:traceGroup>
        <inkml:traceGroup>
          <inkml:annotationXML>
            <emma:emma xmlns:emma="http://www.w3.org/2003/04/emma" version="1.0">
              <emma:interpretation id="{A4DD0219-8853-4710-9CDC-A1C01E9C3C1F}" emma:medium="tactile" emma:mode="ink">
                <msink:context xmlns:msink="http://schemas.microsoft.com/ink/2010/main" type="inkWord" rotatedBoundingBox="10119,4669 10751,5069 10299,5783 9667,5383"/>
              </emma:interpretation>
              <emma:one-of disjunction-type="recognition" id="oneOf3">
                <emma:interpretation id="interp15" emma:lang="ko-KR" emma:confidence="0">
                  <emma:literal>앙</emma:literal>
                </emma:interpretation>
                <emma:interpretation id="interp16" emma:lang="ko-KR" emma:confidence="0">
                  <emma:literal>욍</emma:literal>
                </emma:interpretation>
                <emma:interpretation id="interp17" emma:lang="ko-KR" emma:confidence="0">
                  <emma:literal>당</emma:literal>
                </emma:interpretation>
                <emma:interpretation id="interp18" emma:lang="ko-KR" emma:confidence="0">
                  <emma:literal>양</emma:literal>
                </emma:interpretation>
                <emma:interpretation id="interp19" emma:lang="ko-KR" emma:confidence="0">
                  <emma:literal>왕</emma:literal>
                </emma:interpretation>
              </emma:one-of>
            </emma:emma>
          </inkml:annotationXML>
          <inkml:trace contextRef="#ctx0" brushRef="#br0" timeOffset="-7316.4128">8107 1988 30,'5'-7'43,"-5"7"4,0 0-23,11-9 2,-11 9 1,10-9 1,-10 9 2,12-11-3,-12 11-4,10-14-3,-10 14-5,9-18-3,-9 18-1,9-16-1,-9 16-3,4-16 1,-3 7-2,-1-2-1,0 1 0,-1-3-2,-3 3 0,1-1-1,-3 1-1,2-1 0,-1 1 0,1 0 0,4 10-1,-13-14 1,13 14-1,-13-5-1,0 5 1,1 2-1,-6 6 0,-1 1 0,-4 4 0,0 5 2,-2-1 2,0 5 0,1-1 2,2 3 0,4 2 0,1 4 1,5-7-1,2 3 0,6-1-1,4-5-4,0-3 0,12 0 6,2-7-6,10-6 0,0 0 6,8-4 0,-2-4-1,3-3 1,-1 0 0,-6-4 0,0 0-1,-5 1-2,0-2-1,-7 3 0,-2-3-1,-4-2 2,2 2-3,-5-2 0,0 3 0,-1 0 0,-3 1 0,2 1-2,-3 9 1,0-9-1,0 9 0,0 0 0,0 0-1,0 0 0,-6 11 1,2 2-1,-3 1 1,0 6 1,1 6 0,-1 3 1,-2 8 1,4 3 1,-1 6 1,-1 3 0,-1 5 1,3 2-1,-2 3 2,-1 0-2,2-3-3,0-1 0,5-6 0,1-5 0,0-5 0,7-5 0,1-7 0,3-8 0,4-3 0,1-8 0,2-3 0,-1-5 0,1-2 0,-2-9 0,0-3 0,-2-6 0,0-1 0,-7-7 0,-3 0 0,-4-3 0,0 1 0,-6-5 0,-5 5 0,3 2 0,-5 3 0,1 4 0,0 5 0,1 1 0,-2 5 0,5 2 0,-3 4 0,1-1 0,10 5 0,-11-1 0,11 1 0,0 0 0,-8 0 0,8 0 0,0 0 0,0 0 0,0 0 0,0 0 0,0 0 0,0 0 0,0 0 0,0 0 0,0 0 0,-8-2 0,8 2 0,0 0 0,0 0 0,0 0 0,0 0 0,-9-4 0,9 4 0,0 0 0,0 0 0,0 0 0,0 0 0,0 0 0,0 0 0,0 0 0,0 0 0,0 0 0,0 0 0,0 0 0,0 0 0,6 0 0,-6 0 0,14 0 0,-6 0 0,4 0 0,2 0 0,0 0 0,-2-2 0,1 1 0,-1 1 0,2 0 0,-2-1 0,-1-2 0,0 3 0,0-1 0,2 0 0,-2 1 0,-2 0 0,0 0 0,-1 0 0,0 0 0,-8 0 0,0 0 0,11 0 0,-11 0 0,0 0 0,0 0 0,0 0 0,0 0 0,0 0 0,0 0-29,-5 9-56,-5-5-2,10-4-3,-23 5-7,9-4-2</inkml:trace>
        </inkml:traceGroup>
        <inkml:traceGroup>
          <inkml:annotationXML>
            <emma:emma xmlns:emma="http://www.w3.org/2003/04/emma" version="1.0">
              <emma:interpretation id="{D14B0F4A-FABF-4DFF-B9D2-B2AEE715D6A9}" emma:medium="tactile" emma:mode="ink">
                <msink:context xmlns:msink="http://schemas.microsoft.com/ink/2010/main" type="inkWord" rotatedBoundingBox="10607,5040 11061,5327 10719,5866 10266,5579"/>
              </emma:interpretation>
              <emma:one-of disjunction-type="recognition" id="oneOf4">
                <emma:interpretation id="interp20" emma:lang="ko-KR" emma:confidence="0">
                  <emma:literal>거</emma:literal>
                </emma:interpretation>
                <emma:interpretation id="interp21" emma:lang="ko-KR" emma:confidence="0">
                  <emma:literal>7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、</emma:literal>
                </emma:interpretation>
                <emma:interpretation id="interp2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-5085.6089">8537 2284 20,'0'-13'55,"0"13"8,0 0 2,30 6-24,-30-6-2,0 0-5,5-6-6,-5 6-5,0 0-6,11 0-7,-11 0-3,13 8-1,-4 6-1,2 0 2,2 9 2,1 3 2,-1 8 1,4 0 0,-5 7-1,2 0 0,-4 2-2,-1 1-3,-2-6 0,-1-1-2,-3-5-4,-3-1 0,0-8 0,-9-6 0,-3-2 0,-6-6 0,-3-1 0,-3-4 0,-4-1 0,-1-2 0,2 2 0,2-3 0,5 0 0,2-2 0,6 0 0,4-3 0,8 5 0,29-8-82,-22-3-3,5 4-3,-4-2-4,9 1-5</inkml:trace>
          <inkml:trace contextRef="#ctx0" brushRef="#br0" timeOffset="-4321.2076">8568 2145 30,'0'0'59,"-7"-13"4,0 5 0,7 8-24,0 0-3,-9-4-1,9 4-6,0 0-29,-6-8 0,6 8 25,0 0-6,0 0-5,0 0-1,0 0-3,0 0-4,0 0-2,0 0-3,0 0 0,0 0 0,0 0 1,0 0 0,4 0 1,-4 0 0,0 0-3,6-6 0,-6 6 0,0 0 0,3-9 0,-3 9 0,0 0 0,0 0 0,-6-8 0,6 8 7,-11-3 0,11 3 0,-11 0-2,11 0-5,0 0 0,0 0 0,0 0 0,0 0 0,-3 5 0,3-5 0,2 9-26,-1-1-43,-1-8-4,7 13-2,-7-13-11,0 0-4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33.08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65823D0-1DC7-4B4F-A085-28AB969BB538}" emma:medium="tactile" emma:mode="ink">
          <msink:context xmlns:msink="http://schemas.microsoft.com/ink/2010/main" type="inkDrawing" rotatedBoundingBox="14928,7827 14929,5394 15373,5395 15372,7828" semanticType="verticalRange" shapeName="Other">
            <msink:sourceLink direction="with" ref="{301B8C3C-7CDB-46E9-AAFF-BCCED31826E2}"/>
          </msink:context>
        </emma:interpretation>
      </emma:emma>
    </inkml:annotationXML>
    <inkml:trace contextRef="#ctx0" brushRef="#br0">1283-488 20,'26'-13'56,"-1"1"9,-5 0 4,-3-32-10,-3 33-19,-6 3-2,-8 8-4,7-14-4,-7 14-5,-4-10-7,-6 4-7,-1 2-5,-4-1-2,-4 1-2,-5 2 0,-5-2 0,2 4 0,-5-2 0,2 2 1,-1 0-1,5-4 0,1 1 1,3-1-2,7 1 0,1 0-1,5-1-1,0 3 0,9 1-1,-12 0 0,12 0 1,-5 10-1,-1 0 0,3 2 1,-2 3 0,1 3 0,-1 6 1,0 2-1,2 10 0,-2 8 2,3 10 0,1 10 0,1 8 1,0 8 1,1 12-1,3 10 2,1 5-1,1 4 1,0 6 0,-2 2-1,2-2-1,1 7-2,-7-5 0,0-6 0,0-7 0,-2-6 0,-1-6 0,-1-14 0,0-8 0,-1-12 0,5-7 0,0-10 0,0-10 0,0-8 0,0-7 0,2-5 0,-2-4 0,0-9 0,3 9 0,-3-9 0,0 0 0,8 4 0,-8-4 0,17 0 0,-2 3 0,0 0 0,7 2 0,3 3 0,7 0 0,2 1 0,1 5 0,1 0 0,1 1 0,-1-2 0,-6-1 0,-4 0 0,-4-4 0,-8-4 0,0-4 0,-14 0-75,0 0-10,-2-18-2,-16-15-6,3-7-5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33.91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01B8C3C-7CDB-46E9-AAFF-BCCED31826E2}" emma:medium="tactile" emma:mode="ink">
          <msink:context xmlns:msink="http://schemas.microsoft.com/ink/2010/main" type="writingRegion" rotatedBoundingBox="16017,5577 16224,12816 15643,12832 15436,5594">
            <msink:destinationLink direction="with" ref="{D21E0645-9F4F-4CA8-9A97-2F7D9428C14B}"/>
            <msink:destinationLink direction="with" ref="{B65823D0-1DC7-4B4F-A085-28AB969BB538}"/>
            <msink:destinationLink direction="with" ref="{E433CABA-56C2-4CEB-B458-D8FA80F26FC9}"/>
            <msink:destinationLink direction="with" ref="{D17A2188-B335-4F53-9DBE-EF4F24DFFAE7}"/>
          </msink:context>
        </emma:interpretation>
      </emma:emma>
    </inkml:annotationXML>
    <inkml:traceGroup>
      <inkml:annotationXML>
        <emma:emma xmlns:emma="http://www.w3.org/2003/04/emma" version="1.0">
          <emma:interpretation id="{14F171B4-F879-4324-85D3-A95A755C2EC0}" emma:medium="tactile" emma:mode="ink">
            <msink:context xmlns:msink="http://schemas.microsoft.com/ink/2010/main" type="paragraph" rotatedBoundingBox="16017,5577 16224,12816 15643,12832 15436,55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82A934-D56C-42CC-BAFE-937F80F8BDE7}" emma:medium="tactile" emma:mode="ink">
              <msink:context xmlns:msink="http://schemas.microsoft.com/ink/2010/main" type="line" rotatedBoundingBox="16017,5577 16224,12816 15643,12832 15436,5594"/>
            </emma:interpretation>
          </emma:emma>
        </inkml:annotationXML>
        <inkml:traceGroup>
          <inkml:annotationXML>
            <emma:emma xmlns:emma="http://www.w3.org/2003/04/emma" version="1.0">
              <emma:interpretation id="{DC06D508-F85C-4A45-88ED-E00552F334D0}" emma:medium="tactile" emma:mode="ink">
                <msink:context xmlns:msink="http://schemas.microsoft.com/ink/2010/main" type="inkWord" rotatedBoundingBox="15509,6213 15637,5528 15927,5582 15799,6267"/>
              </emma:interpretation>
              <emma:one-of disjunction-type="recognition" id="oneOf0">
                <emma:interpretation id="interp0" emma:lang="ko-KR" emma:confidence="0">
                  <emma:literal>으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「</emma:literal>
                </emma:interpretation>
                <emma:interpretation id="interp4" emma:lang="ko-KR" emma:confidence="0">
                  <emma:literal>一</emma:literal>
                </emma:interpretation>
              </emma:one-of>
            </emma:emma>
          </inkml:annotationXML>
          <inkml:trace contextRef="#ctx0" brushRef="#br0">1965-430 35,'8'-13'75,"-2"-1"1,-6 14-5,8-17-3,-8 17-21,0 18-11,-4 4-9,-7 12-8,-3 9-3,-7 11 0,-3 6 1,-3 9-9,-2-3-8,2-4 0,2-1 0,3-10 0,4-8 0,3-11 0,7-5 0,2-7-67,6-20-16,0 0-1,-5-8-7,5-6-7,0-12 10</inkml:trace>
          <inkml:trace contextRef="#ctx0" brushRef="#br0" timeOffset="-234.0004">1685-437 39,'0'0'74,"2"-16"-2,-2 16-4,2-14-4,-2 14-29,0 0-6,13 17-10,-5 5-6,2 1-3,1 9 0,1-1 1,2 8 1,4-6 1,-5 1-1,3-10-3,-3-3-1,0-4-2,-4-7 1,-9-10-7,13 9 0,-13-9-8,10 0-43,-10-8-24,5-6-4,-2-10-6,6 0-5,1-4-2</inkml:trace>
        </inkml:traceGroup>
        <inkml:traceGroup>
          <inkml:annotationXML>
            <emma:emma xmlns:emma="http://www.w3.org/2003/04/emma" version="1.0">
              <emma:interpretation id="{F5DEB8C4-BC2A-42B3-BE99-CC95C80A59F9}" emma:medium="tactile" emma:mode="ink">
                <msink:context xmlns:msink="http://schemas.microsoft.com/ink/2010/main" type="inkWord" rotatedBoundingBox="15756,6465 15960,6938 15595,7095 15392,6622"/>
              </emma:interpretation>
              <emma:one-of disjunction-type="recognition" id="oneOf1">
                <emma:interpretation id="interp5" emma:lang="ko-KR" emma:confidence="0">
                  <emma:literal>다</emma:literal>
                </emma:interpretation>
                <emma:interpretation id="interp6" emma:lang="ko-KR" emma:confidence="0">
                  <emma:literal>사</emma:literal>
                </emma:interpretation>
                <emma:interpretation id="interp7" emma:lang="ko-KR" emma:confidence="0">
                  <emma:literal>W</emma:literal>
                </emma:interpretation>
                <emma:interpretation id="interp8" emma:lang="ko-KR" emma:confidence="0">
                  <emma:literal>ㅘ</emma:literal>
                </emma:interpretation>
                <emma:interpretation id="interp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858.0015">1645 509 58,'-11'0'72,"0"0"4,11 0-1,-16-2-3,16 2-37,-9-2-8,9 2-4,0 0-8,0 0-3,7 0-5,1 1-2,5 2-2,-1-1-2,8-1-1,-1 3 2,4-4 0,2 2-1,1-2 0,-2 0 0,-1 0-2,-2 0 1,-5 2-1,-2 1 0,-4 5 1,-7 2 0,-3 6 1,-9 1 1,-7 9 0,-6 2 2,-5 5 1,1 1 0,-3 0 0,3-2-3,3-3-2,5-4 0,4-4 0,6-6 0,5-2 0,3-4 0,0-9 0,11 13 0,1-6 0,6-2 0,0-3 0,7 1 0,0-2 0,4 1 0,-4-2 0,1 0 0,-1 0 0,-3 0 0,-3 0 0,-2 0 0,-5 2 0,2-1 0,-5-1-7,-9 0-44,13 0-31,-13 0-1,0 0-4,0-10-4,0 10 3</inkml:trace>
          <inkml:trace contextRef="#ctx0" brushRef="#br0" timeOffset="1216.802">1560 750 5,'-9'2'77,"1"-2"4,8 0-3,-9-3-5,9 3 1,0 0-33,8-1-16,4 1-7,9-1-5,6 1-1,8-5 0,5 2-10,3-1-2,3 0 0,-3-2 0,-2 3 0,-5 0 0,-11 0 0,-3 3 0,-9 0-46,-13 0-34,9 7-2,-9-7-6,0 0-4,-15 0-1</inkml:trace>
        </inkml:traceGroup>
        <inkml:traceGroup>
          <inkml:annotationXML>
            <emma:emma xmlns:emma="http://www.w3.org/2003/04/emma" version="1.0">
              <emma:interpretation id="{091F0E1B-5307-4ED0-92AF-5A9D4FED3C4E}" emma:medium="tactile" emma:mode="ink">
                <msink:context xmlns:msink="http://schemas.microsoft.com/ink/2010/main" type="inkWord" rotatedBoundingBox="15939,7503 15949,7873 15585,7884 15574,7513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고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V</emma:literal>
                </emma:interpretation>
                <emma:interpretation id="interp1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3712.8065">1853 1551 5,'15'-13'58,"-15"13"9,16-18 5,-8-24-24,-3 32-1,1 0-4,-6 10-5,10-8-9,-10 8-9,0 0-5,-6 10-3,-4 8-1,-8 4 0,-1 9-1,-4 5 1,-3 2 3,-1 1-14,3 2 0,3-9 0,4 1 0,5-9 0,5-5 0,2-5 0,3-4 0,2-10 0,-1 10 0,1-10 0,0 0 0,0 0-7,-8-3-53,8 3-24,-7-19 1,4-1-7,-5-1-3,6-3 0</inkml:trace>
          <inkml:trace contextRef="#ctx0" brushRef="#br0" timeOffset="3946.807">1715 1578 63,'0'0'72,"0"0"2,0 0 1,0 0 0,-74-4-32,80 4-12,9 8-6,8 5-2,2 5-2,4-1-12,7 5-9,2 0 0,-1 1 0,-3-1 0,-3 3 0,-5-8 0,-4 3 0,-5-10 0,-3 4 0,-6-6-51,-8-8-32,10 0-2,-10-11-5,0-6-6,-2-13-2</inkml:trace>
        </inkml:traceGroup>
        <inkml:traceGroup>
          <inkml:annotationXML>
            <emma:emma xmlns:emma="http://www.w3.org/2003/04/emma" version="1.0">
              <emma:interpretation id="{5389D6BA-C36F-4690-9C4E-FB8290DA5AC4}" emma:medium="tactile" emma:mode="ink">
                <msink:context xmlns:msink="http://schemas.microsoft.com/ink/2010/main" type="inkWord" rotatedBoundingBox="15537,10564 15837,9942 16397,10212 16097,10834"/>
              </emma:interpretation>
              <emma:one-of disjunction-type="recognition" id="oneOf3">
                <emma:interpretation id="interp15" emma:lang="ko-KR" emma:confidence="0">
                  <emma:literal>고</emma:literal>
                </emma:interpretation>
                <emma:interpretation id="interp16" emma:lang="ko-KR" emma:confidence="0">
                  <emma:literal>×</emma:literal>
                </emma:interpretation>
                <emma:interpretation id="interp17" emma:lang="ko-KR" emma:confidence="0">
                  <emma:literal>t</emma:literal>
                </emma:interpretation>
                <emma:interpretation id="interp18" emma:lang="ko-KR" emma:confidence="0">
                  <emma:literal>V</emma:literal>
                </emma:interpretation>
                <emma:interpretation id="interp1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46269.6812">2132 4072 61,'13'-13'75,"3"-4"2,-5 6-5,-2 2-26,-9 9-2,2 7-7,-7 15-8,-18 10-8,-5 6-4,-10 10-3,-3 6 0,-4 7-14,0-7 4,2 2-4,7-8 0,7-5 0,5-10 0,10-1 0,2-12 0,7-2 0,1-9 0,4-9-13,10 8-68,-6-15-3,6-5-4,-8-12-5,5-4-2,-7-9 95</inkml:trace>
          <inkml:trace contextRef="#ctx0" brushRef="#br0" timeOffset="46488.0816">1769 4218 44,'-4'-16'80,"-1"4"0,5 0-1,0 12-3,0 0-24,13-5-16,2 10-9,9 9-10,1 6-4,9 6-6,1 5-7,6 5 0,3 2 0,0 5 0,-7-3 0,2 1-33,-3 1-45,-11-1-3,-1-9-3,-8-1-5,-1-4-6</inkml:trace>
        </inkml:traceGroup>
        <inkml:traceGroup>
          <inkml:annotationXML>
            <emma:emma xmlns:emma="http://www.w3.org/2003/04/emma" version="1.0">
              <emma:interpretation id="{6833A5D4-4727-491B-8F13-3B4B3D78A3CF}" emma:medium="tactile" emma:mode="ink">
                <msink:context xmlns:msink="http://schemas.microsoft.com/ink/2010/main" type="inkWord" rotatedBoundingBox="15565,11772 15763,11081 16102,11178 15903,11869"/>
              </emma:interpretation>
              <emma:one-of disjunction-type="recognition" id="oneOf4">
                <emma:interpretation id="interp20" emma:lang="ko-KR" emma:confidence="0">
                  <emma:literal>으</emma:literal>
                </emma:interpretation>
                <emma:interpretation id="interp21" emma:lang="ko-KR" emma:confidence="0">
                  <emma:literal>아</emma:literal>
                </emma:interpretation>
                <emma:interpretation id="interp22" emma:lang="ko-KR" emma:confidence="0">
                  <emma:literal>드</emma:literal>
                </emma:interpretation>
                <emma:interpretation id="interp23" emma:lang="ko-KR" emma:confidence="0">
                  <emma:literal>一</emma:literal>
                </emma:interpretation>
                <emma:interpretation id="interp2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7143.2828">2156 5130 37,'0'0'84,"9"-7"1,-9 7-1,-9 16-1,-4 2-2,-20 9-46,15 4-13,-9 13-22,3 1 0,-4 10 0,2 0 0,1 6 0,3-4 0,7-3-43,3 3-39,-1-9-3,5-7-5,0-10-5,2-6-4</inkml:trace>
          <inkml:trace contextRef="#ctx0" brushRef="#br0" timeOffset="46956.0825">1786 5213 16,'0'0'77,"-11"-8"3,11 8-1,0 0-1,0 0 0,0 0-39,0 13-11,11 1-9,3 1-5,5 5-11,3 0-3,5 1 0,0 0 0,0-4 0,-2-3 0,3 3 0,-9-8-31,-4-4-48,0-5-4,-4-8-3,0-6-5,-7-9-5</inkml:trace>
        </inkml:traceGroup>
        <inkml:traceGroup>
          <inkml:annotationXML>
            <emma:emma xmlns:emma="http://www.w3.org/2003/04/emma" version="1.0">
              <emma:interpretation id="{7EA7508E-587F-4F8F-A95C-10B9AE44D66B}" emma:medium="tactile" emma:mode="ink">
                <msink:context xmlns:msink="http://schemas.microsoft.com/ink/2010/main" type="inkWord" rotatedBoundingBox="16033,12252 16111,12812 15763,12861 15685,12300"/>
              </emma:interpretation>
              <emma:one-of disjunction-type="recognition" id="oneOf5">
                <emma:interpretation id="interp25" emma:lang="ko-KR" emma:confidence="0">
                  <emma:literal>~</emma:literal>
                </emma:interpretation>
                <emma:interpretation id="interp26" emma:lang="ko-KR" emma:confidence="0">
                  <emma:literal>N</emma:literal>
                </emma:interpretation>
                <emma:interpretation id="interp27" emma:lang="ko-KR" emma:confidence="0">
                  <emma:literal>서</emma:literal>
                </emma:interpretation>
                <emma:interpretation id="interp28" emma:lang="ko-KR" emma:confidence="0">
                  <emma:literal>W</emma:literal>
                </emma:interpretation>
                <emma:interpretation id="interp2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47985.6843">1871 6264 57,'-7'-9'80,"7"9"2,-15-7-3,15 7-3,-14-12-31,14 12-11,-9-2-13,9 2-5,0 0-5,0 0-4,15 1-4,0 0-3,4 6 0,3-3 0,5-2 0,-1 0 0,1 2 0,-5 1 0,-1 2 0,-9 6 0,-5 6 0,-7 5 0,-8 7 0,-10 5 0,-4 6 0,-8 3 0,-2 0 0,2-2 0,1-2 0,5-8 0,6-2 0,6-10 0,9-5 0,5-5 0,13 0 0,4-4 0,6-4 0,7 0 0,5 2 0,1-1 0,1 1 0,-5-1 0,1 1 0,-10-5 0,-2-32-62,-5 33-24,-18-1 0,15 0-6,-15 0-5,0-13 9</inkml:trace>
        </inkml:traceGroup>
        <inkml:traceGroup>
          <inkml:annotationXML>
            <emma:emma xmlns:emma="http://www.w3.org/2003/04/emma" version="1.0">
              <emma:interpretation id="{CB2FF87C-B583-4403-9062-02F2C31354B0}" emma:medium="tactile" emma:mode="ink">
                <msink:context xmlns:msink="http://schemas.microsoft.com/ink/2010/main" type="inkWord" rotatedBoundingBox="15670,12607 16038,12621 16037,12643 15669,12629"/>
              </emma:interpretation>
              <emma:one-of disjunction-type="recognition" id="oneOf6">
                <emma:interpretation id="interp30" emma:lang="ko-KR" emma:confidence="0">
                  <emma:literal>8</emma:literal>
                </emma:interpretation>
                <emma:interpretation id="interp31" emma:lang="ko-KR" emma:confidence="0">
                  <emma:literal>」</emma:literal>
                </emma:interpretation>
                <emma:interpretation id="interp32" emma:lang="ko-KR" emma:confidence="0">
                  <emma:literal>j</emma:literal>
                </emma:interpretation>
                <emma:interpretation id="interp33" emma:lang="ko-KR" emma:confidence="0">
                  <emma:literal>‘</emma:literal>
                </emma:interpretation>
                <emma:interpretation id="interp3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48204.0847">1823 6577 75,'-32'-5'92,"6"3"-4,4 1-4,12-1-1,10 2-2,11-6-73,11 1-8,13 5 0,5 0 0,7 1 0,-5 4-55,7-1-27,-1 1 0,-16-2-7,-3 6-5,-16-9-3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9:09.04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44BEBB2-7FD4-41BD-9A55-6C548599051B}" emma:medium="tactile" emma:mode="ink">
          <msink:context xmlns:msink="http://schemas.microsoft.com/ink/2010/main" type="inkDrawing" rotatedBoundingBox="11222,10220 11320,13157 10884,13172 10786,10234" semanticType="verticalRange" shapeName="Other">
            <msink:sourceLink direction="with" ref="{A47C5DE9-DE88-4AAA-8C42-84F44B463CC6}"/>
            <msink:sourceLink direction="with" ref="{ED112C35-3C01-45FC-8C04-BD27AD13CA4D}"/>
            <msink:sourceLink direction="with" ref="{80913781-2908-4E2E-9C98-878B1DE1A8B2}"/>
          </msink:context>
        </emma:interpretation>
      </emma:emma>
    </inkml:annotationXML>
    <inkml:trace contextRef="#ctx0" brushRef="#br0">48 66 44,'0'0'62,"-16"-14"2,11 4 1,-1 0-29,6 10-3,-7-13-7,7 13-4,-2-8-5,2 8-5,0 0-3,0 0-4,12-6-2,2 5-2,4 1 0,1 0-1,5-1 1,3-2-1,1 2 1,-4 0-1,0-1 0,-5 2 0,-5-1-1,-3 1 1,-11 0 0,11 9-1,-11 0 1,0 4 1,0 7 1,0 10 2,-4 26 7,4 16 1,0 13 3,0 22 1,0 13 2,1 14 0,-1 10-4,2 15-14,2-14 0,1 2 0,4 2 0,2-7 0,5-1 0,2-7 0,1-6 0,1-6 0,0-9 0,-5-9 0,-1-5 0,-3-9 0,-7-12 0,-1-7 0,-3-13 0,0-8 0,-3-11 0,1-10 0,-5-9 0,-3-4 0,0-3 0,-3-7 0,-5 3 0,-6-2 0,-2 2 0,-8 2 0,-4 1 0,-2-2 0,-2-1 0,0 2 0,4-4 0,6 0 0,5-6 0,11 2 0,16-3-29,-4-9-57,14 0-3,2-8-3,13 3-6,-8-11-1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9:12.28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767286B-40D5-487D-9461-98405E080C75}" emma:medium="tactile" emma:mode="ink">
          <msink:context xmlns:msink="http://schemas.microsoft.com/ink/2010/main" type="writingRegion" rotatedBoundingBox="12944,10191 12804,12817 12236,12787 12377,10161">
            <msink:destinationLink direction="with" ref="{71B4BAB8-1C08-4C8B-A920-6895B310E572}"/>
            <msink:destinationLink direction="with" ref="{2321123C-BE87-4BF2-9DB3-63BE196383D1}"/>
          </msink:context>
        </emma:interpretation>
      </emma:emma>
    </inkml:annotationXML>
    <inkml:traceGroup>
      <inkml:annotationXML>
        <emma:emma xmlns:emma="http://www.w3.org/2003/04/emma" version="1.0">
          <emma:interpretation id="{DE0E6867-FEF2-4C66-912A-0B139D96670C}" emma:medium="tactile" emma:mode="ink">
            <msink:context xmlns:msink="http://schemas.microsoft.com/ink/2010/main" type="paragraph" rotatedBoundingBox="12944,10191 12804,12817 12236,12787 12377,101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294379-2DB4-40D2-A27A-A554078E987A}" emma:medium="tactile" emma:mode="ink">
              <msink:context xmlns:msink="http://schemas.microsoft.com/ink/2010/main" type="line" rotatedBoundingBox="12944,10191 12804,12817 12236,12787 12377,10161"/>
            </emma:interpretation>
          </emma:emma>
        </inkml:annotationXML>
        <inkml:traceGroup>
          <inkml:annotationXML>
            <emma:emma xmlns:emma="http://www.w3.org/2003/04/emma" version="1.0">
              <emma:interpretation id="{9A3AD649-652B-4CAA-B678-09949A65CCFB}" emma:medium="tactile" emma:mode="ink">
                <msink:context xmlns:msink="http://schemas.microsoft.com/ink/2010/main" type="inkWord" rotatedBoundingBox="12836,10186 12798,10898 12410,10877 12448,10165"/>
              </emma:interpretation>
              <emma:one-of disjunction-type="recognition" id="oneOf0">
                <emma:interpretation id="interp0" emma:lang="ko-KR" emma:confidence="0">
                  <emma:literal>아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^</emma:literal>
                </emma:interpretation>
                <emma:interpretation id="interp3" emma:lang="ko-KR" emma:confidence="0">
                  <emma:literal>…</emma:literal>
                </emma:interpretation>
                <emma:interpretation id="interp4" emma:lang="ko-KR" emma:confidence="0">
                  <emma:literal>ㅡ</emma:literal>
                </emma:interpretation>
              </emma:one-of>
            </emma:emma>
          </inkml:annotationXML>
          <inkml:trace contextRef="#ctx0" brushRef="#br0">280 13 12,'7'-8'66,"-7"8"5,7-10 3,-7 10 2,0 14-28,-7 10-2,-8 11-11,-6 11-11,-1 11-24,-6 9 25,2 6-3,-7-3-10,7 1-12,0-8 0,4-4 0,2-17 0,5-11-59,7-1-20,-4-14-2,9-4-6,3-11-5,-9-6-4</inkml:trace>
          <inkml:trace contextRef="#ctx0" brushRef="#br0" timeOffset="-218.4004">-96 83 67,'0'0'75,"-3"-10"-2,3 10 0,0 0-3,0 0-32,7 8-9,4 7-9,4 2-5,3 4-1,5 1 0,3 2-2,3-1-3,0 1-7,-1-5-2,-1-2 0,-3-3 0,-2-2 0,-7-5 0,-1 0 0,-14-7 0,14 6-9,-14-6-69,0 0-3,8-14 81,-8-3-86,1-1-5,-1-10-4</inkml:trace>
        </inkml:traceGroup>
        <inkml:traceGroup>
          <inkml:annotationXML>
            <emma:emma xmlns:emma="http://www.w3.org/2003/04/emma" version="1.0">
              <emma:interpretation id="{269FE93B-8345-48DD-A891-36A75D943FC3}" emma:medium="tactile" emma:mode="ink">
                <msink:context xmlns:msink="http://schemas.microsoft.com/ink/2010/main" type="inkWord" rotatedBoundingBox="12834,11413 12807,11918 12284,11890 12311,11385"/>
              </emma:interpretation>
              <emma:one-of disjunction-type="recognition" id="oneOf1">
                <emma:interpretation id="interp5" emma:lang="ko-KR" emma:confidence="0">
                  <emma:literal>』</emma:literal>
                </emma:interpretation>
                <emma:interpretation id="interp6" emma:lang="ko-KR" emma:confidence="0">
                  <emma:literal>₩</emma:literal>
                </emma:interpretation>
                <emma:interpretation id="interp7" emma:lang="ko-KR" emma:confidence="0">
                  <emma:literal>엥</emma:literal>
                </emma:interpretation>
                <emma:interpretation id="interp8" emma:lang="ko-KR" emma:confidence="0">
                  <emma:literal>%</emma:literal>
                </emma:interpretation>
                <emma:interpretation id="interp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1060.8019">-49 1225 25,'-16'-3'68,"7"0"3,-4-1 0,5-4-3,8 8-30,-12-6-6,12 6-10,0 0-8,-10 0-4,10 0-2,0 6 0,0-6-1,18 10 1,0-2-1,7-2 1,1 2-1,5-1 0,1 4-1,4-2-2,-8 2-1,-2 3 0,-11 3 1,-7 1 1,-8 6-1,-9 6-1,-9 1-3,-10 3 0,-4 1 0,-3 0 0,1-1 0,6-4 0,4-4 0,8-4 0,10-4 0,6-5 0,12-1 0,9 1 0,5-4 0,6 0 0,1-2 0,3 0 0,-2-6 0,-3 3 0,-1-2 0,-8-2 0,-1 0 0,-5-1 0,-3 0-2,-2 1-57,-11 0-25,11-1 1,-11 1-6,1-9-3,-1 0 2</inkml:trace>
          <inkml:trace contextRef="#ctx0" brushRef="#br0" timeOffset="1310.4023">-176 1427 41,'-25'-9'76,"7"8"0,4-1 0,14 2-1,-9 0-3,13 4-44,9 4-9,11-2-7,5 0 0,8-3-2,6 1-4,5 2-7,-1-3-14,1 2-59,3 2-3,-10-5-2,1 9-6,-12-7-5</inkml:trace>
        </inkml:traceGroup>
        <inkml:traceGroup>
          <inkml:annotationXML>
            <emma:emma xmlns:emma="http://www.w3.org/2003/04/emma" version="1.0">
              <emma:interpretation id="{AC43CD8F-5BD0-4814-B8FB-956ACD7CE318}" emma:medium="tactile" emma:mode="ink">
                <msink:context xmlns:msink="http://schemas.microsoft.com/ink/2010/main" type="inkWord" rotatedBoundingBox="12828,12359 12804,12817 12373,12794 12398,12336"/>
              </emma:interpretation>
              <emma:one-of disjunction-type="recognition" id="oneOf2">
                <emma:interpretation id="interp10" emma:lang="ko-KR" emma:confidence="0">
                  <emma:literal>그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×</emma:literal>
                </emma:interpretation>
                <emma:interpretation id="interp13" emma:lang="ko-KR" emma:confidence="0">
                  <emma:literal>ⅴ</emma:literal>
                </emma:interpretation>
                <emma:interpretation id="interp1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747.2031">91 2175 35,'10'-1'86,"-10"1"-1,13-5-2,-13 5-4,7-9-1,-7 9-45,0 0-16,0 6-4,-1 9-11,-10 4-2,-3 7 0,-6 5 0,-7 8 0,-4 3 0,-2 5 0,-2-1 0,3-1 0,3-6 0,6-6 0,2-7 0,13-6 0,4-10-57,4-10-28,0-7-2,3-13-6,6-4-5,-6-8 7</inkml:trace>
          <inkml:trace contextRef="#ctx0" brushRef="#br0" timeOffset="1918.8032">-150 2293 56,'-1'-10'90,"1"10"-2,0 0-3,6 7-1,5 4-2,27-1-56,-16 9-26,4 2 0,7 5 0,3 0 0,7 3 0,-5-8 0,3-1-72,1 0-13,-9-13-1,-1-3-6,-13-9-7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9:11.00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1B4BAB8-1C08-4C8B-A920-6895B310E572}" emma:medium="tactile" emma:mode="ink">
          <msink:context xmlns:msink="http://schemas.microsoft.com/ink/2010/main" type="inkDrawing" rotatedBoundingBox="11746,13239 11752,10152 12067,10153 12061,13240" semanticType="verticalRange" shapeName="Other">
            <msink:sourceLink direction="with" ref="{0767286B-40D5-487D-9461-98405E080C75}"/>
          </msink:context>
        </emma:interpretation>
      </emma:emma>
    </inkml:annotationXML>
    <inkml:trace contextRef="#ctx0" brushRef="#br0">294 50 13,'8'-6'54,"-8"6"7,13-15 3,-13 15-27,0-10 0,0 10-3,0-7 0,0 7-8,0 0-2,-10-9-8,10 9-3,-15-2-2,1 1-4,-1 1-2,-8 0-2,0 2 1,-3 2 0,-3-2 0,-1 1 0,2-2 1,2 2 0,4-2 0,6-1 0,1 2 0,5-2-1,10 0-1,-11 0 0,11 0-1,0 0-1,0 0 1,0 0-1,0 0 0,0 0 0,0 0-1,0 0-1,0 0 1,0 0-1,-2 8 0,2-1 0,0 5 0,0 5 0,0 5 1,0 6 0,6 11 0,2 11 0,2 9 2,-3 11 1,1 16 1,0 4 1,2 18 0,-2 4-5,-1 9 0,-4 2 0,2 7 0,1 1 0,-2 0 0,-1 0 0,0-3 0,2-3 0,-2-4 0,-2-4 0,-1-4 0,-3-6 0,1-9 0,-2-3 0,-3-8 0,-3 2 0,-5-13 0,8 0 0,-5-17 0,7 0 0,-1-10 0,6-2 0,-3-9 0,4-9 0,6-5 0,1-7 0,5 0 0,1-4 0,2-7 0,2-2 0,0-4 0,3 0 0,-1 0 0,4-3 0,-5 0 0,2 1 0,-5 0 0,3 2 0,-8 3-62,-11-3-24,0 0-2,0 0-5,-8-3-7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9:15.53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321123C-BE87-4BF2-9DB3-63BE196383D1}" emma:medium="tactile" emma:mode="ink">
          <msink:context xmlns:msink="http://schemas.microsoft.com/ink/2010/main" type="inkDrawing" rotatedBoundingBox="13398,9968 13460,12911 12927,12922 12864,9979" semanticType="verticalRange" shapeName="Other">
            <msink:sourceLink direction="with" ref="{0767286B-40D5-487D-9461-98405E080C75}"/>
          </msink:context>
        </emma:interpretation>
      </emma:emma>
    </inkml:annotationXML>
    <inkml:trace contextRef="#ctx0" brushRef="#br0">108 113 49,'-4'-13'64,"4"-1"2,35 1-22,-35 0 0,2 2-1,-2 2-4,0 9-5,0-12-9,0 12-4,1-11-7,-1 11-3,0 0-4,8-8-2,2 7-2,0 1-1,8 0-2,2 0 0,2 0 0,7 0 0,-4 1 1,1 0-1,-2 0 1,-2-1-1,-7 4 0,-4-4 0,-1 2 0,-10-2-1,0 0 1,5 10-1,-5-10 1,-3 18-1,-1-3 1,-1 9 0,-1 3 1,1 10 0,1 6 2,2 8 1,-2 15 2,3 15-6,1 11 10,0 10 1,0 16-6,5 9-5,2 8 0,1 7 0,7 2 0,1-5 0,2 2 0,1-5 0,-1-5 0,0-7 0,-3-8 0,-4-9 0,-4-7 0,-4-8 0,-3-10 0,-2-12 0,-5-10 0,-1-10 0,-2-10 0,2-5 0,-2-10 0,2-7 0,3-7 0,5-11 0,-11 14 0,11-14 0,-11 10 0,1-4 0,-1 2 0,-7 2 0,-8 3 0,-6 7 0,-8 0 0,-3 1 0,-6 4 0,-2-5 0,8 5 0,3-6-42,4-7-43,10-6-3,10-8-5,16 2 93,0-20-101,16 10 3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9:18.35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2A0926C-6A15-4175-8926-3EDA9D90AB8E}" emma:medium="tactile" emma:mode="ink">
          <msink:context xmlns:msink="http://schemas.microsoft.com/ink/2010/main" type="writingRegion" rotatedBoundingBox="14058,11016 14448,11016 14448,11320 14058,11320"/>
        </emma:interpretation>
      </emma:emma>
    </inkml:annotationXML>
    <inkml:traceGroup>
      <inkml:annotationXML>
        <emma:emma xmlns:emma="http://www.w3.org/2003/04/emma" version="1.0">
          <emma:interpretation id="{6E983B1B-E801-4158-A27A-A298E1907840}" emma:medium="tactile" emma:mode="ink">
            <msink:context xmlns:msink="http://schemas.microsoft.com/ink/2010/main" type="paragraph" rotatedBoundingBox="14058,11016 14448,11016 14448,11320 14058,113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32F66B-373E-499E-A34A-E040E4167749}" emma:medium="tactile" emma:mode="ink">
              <msink:context xmlns:msink="http://schemas.microsoft.com/ink/2010/main" type="line" rotatedBoundingBox="14058,11016 14448,11016 14448,11320 14058,11320"/>
            </emma:interpretation>
          </emma:emma>
        </inkml:annotationXML>
        <inkml:traceGroup>
          <inkml:annotationXML>
            <emma:emma xmlns:emma="http://www.w3.org/2003/04/emma" version="1.0">
              <emma:interpretation id="{591C7DAB-7D2B-45CF-A367-F5C64B45807F}" emma:medium="tactile" emma:mode="ink">
                <msink:context xmlns:msink="http://schemas.microsoft.com/ink/2010/main" type="inkWord" rotatedBoundingBox="14058,11016 14448,11016 14448,11320 14058,11320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느</emma:literal>
                </emma:interpretation>
                <emma:interpretation id="interp2" emma:lang="ko-KR" emma:confidence="0">
                  <emma:literal>乙</emma:literal>
                </emma:interpretation>
                <emma:interpretation id="interp3" emma:lang="ko-KR" emma:confidence="0">
                  <emma:literal>=</emma:literal>
                </emma:interpretation>
                <emma:interpretation id="interp4" emma:lang="ko-KR" emma:confidence="0">
                  <emma:literal>ㄷ</emma:literal>
                </emma:interpretation>
              </emma:one-of>
            </emma:emma>
          </inkml:annotationXML>
          <inkml:trace contextRef="#ctx0" brushRef="#br0">14 13 44,'0'0'70,"-10"-5"2,10 5-3,0 0-1,-8-9-31,8 9-2,0 7-10,0-7-5,18 11-6,-4-3 0,5-3-1,0 1-1,5-4-3,1 1-2,1-3-5,0 0-2,-3 0 0,2-5 0,-3 5 0,-3 0-8,-1 0-34,0 2-35,-9 3-3,-9-5-3,0 0-7,-3 16 0</inkml:trace>
          <inkml:trace contextRef="#ctx0" brushRef="#br0" timeOffset="171.6003">47 206 55,'-17'24'79,"8"-3"1,2-6-1,7-2-1,11 0-27,7-7-20,7-3-5,6-1-11,2-2-5,9 0-11,-2 0-36,0-2-36,2 0-6,-8-4-2,-3 2-5,-6-6-6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9:19.55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433CABA-56C2-4CEB-B458-D8FA80F26FC9}" emma:medium="tactile" emma:mode="ink">
          <msink:context xmlns:msink="http://schemas.microsoft.com/ink/2010/main" type="inkDrawing" rotatedBoundingBox="15356,9946 15375,12801 14972,12804 14952,9949" semanticType="verticalRange" shapeName="Other">
            <msink:sourceLink direction="with" ref="{301B8C3C-7CDB-46E9-AAFF-BCCED31826E2}"/>
          </msink:context>
        </emma:interpretation>
      </emma:emma>
    </inkml:annotationXML>
    <inkml:trace contextRef="#ctx0" brushRef="#br0">371 5 11,'12'0'65,"0"-1"6,-12 1-4,9-7-1,-9 33-25,0-26-16,-15 0-3,-2 0-7,-3 0-3,-8 0-2,1 0 0,-6 0 0,1 0 0,-1 1-2,3 0 0,-1 0-2,4 1 0,5 2-2,0-1 0,6 0-3,1 0 0,7 2 0,-2 0-2,10-5 1,-7 8-1,7-8 0,-1 14 0,0-1 1,-1 1 0,2 4 0,-2 2 0,0 7-1,2 5 2,0 6 0,0 9 3,0 10 0,4 12-4,0 11 9,2 15 0,2 14 0,-2 8-4,1 10-5,-2 9 0,2 2 0,-3 1 0,0-2 0,2-2 0,-3-7 0,1-6 0,0-10 0,0-9 0,-1-9 0,-2-9 0,-1-9 0,1-8 0,-1-8 0,-1-5 0,-3-6 0,0-8 0,-2-3 0,1-6 0,3-2 0,2-6 0,3-3 0,10-4 0,6-4 0,7-2 0,10-4 0,2 0 0,5 0 0,-1-3 0,-1 4 0,-12 2 0,-4-5-76,-9-1-12,-16-4-2,-4 0-6,-17-15-4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8:30.46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1D5E76D-DB5D-4426-8619-ECB1831E4A68}" emma:medium="tactile" emma:mode="ink">
          <msink:context xmlns:msink="http://schemas.microsoft.com/ink/2010/main" type="writingRegion" rotatedBoundingBox="13938,6043 14367,6043 14367,6337 13938,6337"/>
        </emma:interpretation>
      </emma:emma>
    </inkml:annotationXML>
    <inkml:traceGroup>
      <inkml:annotationXML>
        <emma:emma xmlns:emma="http://www.w3.org/2003/04/emma" version="1.0">
          <emma:interpretation id="{D3ED6405-E12D-46C1-A804-05DEA840B262}" emma:medium="tactile" emma:mode="ink">
            <msink:context xmlns:msink="http://schemas.microsoft.com/ink/2010/main" type="paragraph" rotatedBoundingBox="13938,6043 14367,6043 14367,6337 13938,63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FF0C12-8958-4C35-899F-CE22967BF3E3}" emma:medium="tactile" emma:mode="ink">
              <msink:context xmlns:msink="http://schemas.microsoft.com/ink/2010/main" type="line" rotatedBoundingBox="13938,6043 14367,6043 14367,6337 13938,6337"/>
            </emma:interpretation>
          </emma:emma>
        </inkml:annotationXML>
        <inkml:traceGroup>
          <inkml:annotationXML>
            <emma:emma xmlns:emma="http://www.w3.org/2003/04/emma" version="1.0">
              <emma:interpretation id="{5E20F3DC-29CB-495E-8640-3B983D1A84E5}" emma:medium="tactile" emma:mode="ink">
                <msink:context xmlns:msink="http://schemas.microsoft.com/ink/2010/main" type="inkWord" rotatedBoundingBox="13938,6043 14367,6043 14367,6337 13938,6337"/>
              </emma:interpretation>
              <emma:one-of disjunction-type="recognition" id="oneOf0">
                <emma:interpretation id="interp0" emma:lang="ko-KR" emma:confidence="0">
                  <emma:literal>乙</emma:literal>
                </emma:interpretation>
                <emma:interpretation id="interp1" emma:lang="ko-KR" emma:confidence="0">
                  <emma:literal>t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e</emma:literal>
                </emma:interpretation>
                <emma:interpretation id="interp4" emma:lang="ko-KR" emma:confidence="0">
                  <emma:literal>℃</emma:literal>
                </emma:interpretation>
              </emma:one-of>
            </emma:emma>
          </inkml:annotationXML>
          <inkml:trace contextRef="#ctx0" brushRef="#br0">29 212 0,'-14'18'57,"4"-2"9,6-2 6,4-14 2,11 11-27,10-8-8,6 0 2,6 0-7,7-2-6,2-1-8,6 0-5,-5-4-5,1 1-4,-10-2-6,-2 3-15,-14-1-35,-3 2-26,-1-2-3,-14 3-5,7-10-5,-11-2-2</inkml:trace>
          <inkml:trace contextRef="#ctx0" brushRef="#br0" timeOffset="-218.4004">20 50 27,'-8'0'71,"8"0"8,-11 0-2,11 0-1,26 0-25,-26 0-10,0 0-10,0 0-11,0 0-5,14 0-3,-4 0-5,4-1-3,3-1-4,3-1 0,2-1 0,3 2 0,-1 0 0,3-1 0,-5 1 0,-3-1 0,0 1 0,-4 0 0,-1 0 0,-4 1 0,-2-3 0,-8 4-18,8 0-24,-5-30-18,-3 30-19,0 0-3,0 0-5,-10 4 1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9:23.25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17A2188-B335-4F53-9DBE-EF4F24DFFAE7}" emma:medium="tactile" emma:mode="ink">
          <msink:context xmlns:msink="http://schemas.microsoft.com/ink/2010/main" type="inkDrawing" rotatedBoundingBox="16311,13032 16432,9967 16850,9984 16729,13049" semanticType="verticalRange" shapeName="Other">
            <msink:sourceLink direction="with" ref="{301B8C3C-7CDB-46E9-AAFF-BCCED31826E2}"/>
          </msink:context>
        </emma:interpretation>
      </emma:emma>
    </inkml:annotationXML>
    <inkml:trace contextRef="#ctx0" brushRef="#br0">271 43 30,'-13'-2'51,"13"2"5,22-8-26,-47 6 3,25 2-2,0 0 0,0-10-4,0 10-5,16-8-4,-4 4-6,2 2-1,2-1-3,1 2-2,2 1-1,-4 0-2,3 0-2,-3 4 0,1-2-1,-5 3 0,-2-2 0,-9-3 1,13 7 0,-13-7 0,5 8 3,-5-8-1,2 15 2,-2-5 0,0 5 2,0 3 1,-3 5 0,3 11 3,-3 8 1,3 10 1,0 19-13,-3 13 15,1 18 1,-3 11 0,0 23-7,-2 10-9,0 14 0,-3 6 0,1 4 0,5 3 0,0-3 0,4-5 0,0-11 0,2-13 0,4-15 0,3-15 0,0-16 0,-2-13 0,-5-20 0,1-10 0,-3-10 0,0-9 0,-5-9 0,-1-7 0,-2-3 0,-2 3 0,-8-1 0,2 0 0,-10-3 0,-1 7 0,-8-1 0,-1 6 0,-7-5 0,6 7 0,1-8-48,-4-9-38,15-3-3,-5-7-4,16-3-7,-2-19 5,16 3 95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0:43.25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AEA962D-8845-4D3B-8DF2-5DC859242CF4}" emma:medium="tactile" emma:mode="ink">
          <msink:context xmlns:msink="http://schemas.microsoft.com/ink/2010/main" type="writingRegion" rotatedBoundingBox="8812,4688 9140,5954 8533,6112 8205,4845"/>
        </emma:interpretation>
      </emma:emma>
    </inkml:annotationXML>
    <inkml:traceGroup>
      <inkml:annotationXML>
        <emma:emma xmlns:emma="http://www.w3.org/2003/04/emma" version="1.0">
          <emma:interpretation id="{ED88013D-CB50-4193-BBCD-17CD6550111C}" emma:medium="tactile" emma:mode="ink">
            <msink:context xmlns:msink="http://schemas.microsoft.com/ink/2010/main" type="paragraph" rotatedBoundingBox="8812,4688 9140,5954 8533,6112 8205,4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7C0104-4980-4073-BEF7-FBB489200228}" emma:medium="tactile" emma:mode="ink">
              <msink:context xmlns:msink="http://schemas.microsoft.com/ink/2010/main" type="line" rotatedBoundingBox="8812,4688 9140,5954 8533,6112 8205,4845"/>
            </emma:interpretation>
          </emma:emma>
        </inkml:annotationXML>
        <inkml:traceGroup>
          <inkml:annotationXML>
            <emma:emma xmlns:emma="http://www.w3.org/2003/04/emma" version="1.0">
              <emma:interpretation id="{7C14EC84-C0EC-4A21-9587-36FF962685F4}" emma:medium="tactile" emma:mode="ink">
                <msink:context xmlns:msink="http://schemas.microsoft.com/ink/2010/main" type="inkWord" rotatedBoundingBox="8812,4688 9140,5954 8533,6112 8205,4845"/>
              </emma:interpretation>
              <emma:one-of disjunction-type="recognition" id="oneOf0">
                <emma:interpretation id="interp0" emma:lang="ko-KR" emma:confidence="0">
                  <emma:literal>에</emma:literal>
                </emma:interpretation>
                <emma:interpretation id="interp1" emma:lang="ko-KR" emma:confidence="0">
                  <emma:literal>‘</emma:literal>
                </emma:interpretation>
                <emma:interpretation id="interp2" emma:lang="ko-KR" emma:confidence="0">
                  <emma:literal>〃</emma:literal>
                </emma:interpretation>
                <emma:interpretation id="interp3" emma:lang="ko-KR" emma:confidence="0">
                  <emma:literal>′</emma:literal>
                </emma:interpretation>
                <emma:interpretation id="interp4" emma:lang="ko-KR" emma:confidence="0">
                  <emma:literal>ㆀ</emma:literal>
                </emma:interpretation>
              </emma:one-of>
            </emma:emma>
          </inkml:annotationXML>
          <inkml:trace contextRef="#ctx0" brushRef="#br0">6562 2037 32,'0'0'55,"0"0"-1,0 0 0,0 0 5,0-4-27,0 4-14,0 0 5,0 0 0,0 0 2,0 0 0,7-16-2,-7 6-7,2-2-7,-2-1-5,0-3-2,0 1-1,0-3-2,-4 2 1,0-3-1,0 4 0,-3-2 0,0 3 1,-1 0 0,-2 3-1,1 0-1,-4 4 1,1 2-1,-2 2 0,-1 2 0,1 1-1,-2 5 1,-1 6 0,-1 2 0,-1 2 1,0 6 1,-3 3 1,-1 11 1,3-1 0,2 6-2,-3 3 5,7 0-1,-1-1 1,8-3 0,5-5-1,2-6 0,2-5 1,9-11 0,7-7-2,2-5 0,6-4 0,-1-6 0,5-5 0,-1 0-1,1-4-1,-4 1-1,-4 3 1,-1 0-1,-7-1 2,0 3-2,-7 0 0,-3 2 0,0 1-1,-3 0 1,-1 0 0,0 10-1,0-13 1,0 13-1,0 0 0,0-10-3,0 10 2,0 0-2,0 0 1,0 0 0,0 12 3,4-3-3,-2 7 1,-2 4 1,1 4 1,-1 7 1,0 6 0,-4 5 2,-6 6 1,2 9-1,-3 7 1,0 6-1,0 8 1,0 3-1,0 0 1,4-3-2,4-4 0,1-9-1,2-7 1,4-13-1,7-9 2,2-10-1,7-10-2,3-9 0,5-7 0,3-5 0,2-11 0,1-6 0,-5-5 0,-2-6 0,-5-1 0,-5-4 0,-8 1 0,-9-3 0,-2 2 0,-12-1 0,-6 3 0,-7 3 0,1 2 0,-5 3 0,2 4 0,2 4 0,1 3 0,4 6 0,5 2 0,6 3 0,1 1 0,10 5 0,-9-3 0,9 3 0,0 0 0,0 9 0,0-9-32,1 11-48,5-1-2,-6-10-3,11 12-5,-11-12-2</inkml:trace>
          <inkml:trace contextRef="#ctx0" brushRef="#br0" timeOffset="421.2007">6898 2573 29,'0'0'73,"8"-15"2,-5 4-6,-3 11-2,6-16-1,-6 16-43,0 0-13,0 0-1,0 0-2,0 0 3,5 7-1,-4 9 2,1-1 0,2 7-1,0 2 1,0 0-2,0 2-3,2-5 0,1-1-6,-2-4 0,-1-4 0,1-3 0,-5-9 0,4 11 0,-4-11 0,0 0 0,0 0-5,0 0-41,0 0-31,0 0-4,0 0-5,-4-9-2,4 9-3</inkml:trace>
          <inkml:trace contextRef="#ctx0" brushRef="#br0" timeOffset="1294.802">6901 2382 52,'0'0'69,"-6"-7"-1,6 7 0,-4-12 0,4 12-34,-1-9-9,1 9-11,0 0-5,-2-10-4,2 10 1,0 0-2,0 0-1,0 0 0,0 0 1,0 0 2,0 0-2,0 0 2,0 0-1,0 0-1,0 0-1,0 0-2,0 0-1,0 0-1,0 0 1,0 0-1,0 0 3,0 0 0,0 0 2,0 0 2,0 0 0,0 0 1,0 0 1,0 0 0,0 0-1,0 0-5,0 0-2,0 0 0,5 3 0,-5-3 0,0 0 0,0 0 0,0 0 0,0 0 0,0-5 0,0 5 0,0 0 0,0 0 0,-7-9 0,7 9 0,0 0 0,0 0 0,0 0 0,0 0 0,0 0 0,0-13-37,1 19-48,-1-6-3,0 0-3,-1-5-5,1 5-2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263FAA0-FE6F-4B0E-A724-90E72AF14BBC}" emma:medium="tactile" emma:mode="ink">
          <msink:context xmlns:msink="http://schemas.microsoft.com/ink/2010/main" type="inkDrawing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10-10T15:49:47.09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BDA8599-D01A-40B1-BD4E-EE5E76CD1545}" emma:medium="tactile" emma:mode="ink">
          <msink:context xmlns:msink="http://schemas.microsoft.com/ink/2010/main" type="writingRegion" rotatedBoundingBox="10259,1082 10416,1082 10416,1097 10259,1097"/>
        </emma:interpretation>
      </emma:emma>
    </inkml:annotationXML>
    <inkml:traceGroup>
      <inkml:annotationXML>
        <emma:emma xmlns:emma="http://www.w3.org/2003/04/emma" version="1.0">
          <emma:interpretation id="{AA13D156-115F-40F4-8B73-10EC32D88038}" emma:medium="tactile" emma:mode="ink">
            <msink:context xmlns:msink="http://schemas.microsoft.com/ink/2010/main" type="paragraph" rotatedBoundingBox="10259,1082 10416,1082 10416,1097 10259,1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9C8E9B-D998-4B41-9DDC-91FF8B2B7547}" emma:medium="tactile" emma:mode="ink">
              <msink:context xmlns:msink="http://schemas.microsoft.com/ink/2010/main" type="line" rotatedBoundingBox="10259,1082 10416,1082 10416,1097 10259,1097"/>
            </emma:interpretation>
          </emma:emma>
        </inkml:annotationXML>
        <inkml:traceGroup>
          <inkml:annotationXML>
            <emma:emma xmlns:emma="http://www.w3.org/2003/04/emma" version="1.0">
              <emma:interpretation id="{AE972D57-CFAD-4943-B70C-9EE42DD03514}" emma:medium="tactile" emma:mode="ink">
                <msink:context xmlns:msink="http://schemas.microsoft.com/ink/2010/main" type="inkWord" rotatedBoundingBox="10259,1082 10274,1082 10274,1097 10259,1097"/>
              </emma:interpretation>
              <emma:one-of disjunction-type="recognition" id="oneOf0">
                <emma:interpretation id="interp0" emma:lang="ko-KR" emma:confidence="0">
                  <emma:literal>!</emma:literal>
                </emma:interpretation>
                <emma:interpretation id="interp1" emma:lang="ko-KR" emma:confidence="0">
                  <emma:literal>'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‘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7444-1364</inkml:trace>
        </inkml:traceGroup>
        <inkml:traceGroup>
          <inkml:annotationXML>
            <emma:emma xmlns:emma="http://www.w3.org/2003/04/emma" version="1.0">
              <emma:interpretation id="{2E57D868-8EF3-4313-85D3-5F45593A9EB6}" emma:medium="tactile" emma:mode="ink">
                <msink:context xmlns:msink="http://schemas.microsoft.com/ink/2010/main" type="inkWord" rotatedBoundingBox="10401,1082 10416,1082 10416,1097 10401,1097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1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967.2017">7586-1364</inkml:trace>
          <inkml:trace contextRef="#ctx0" brushRef="#br0" timeOffset="702.0013">7586-1364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1:38.86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474AFF8-23AC-4BEF-BC34-692D9DD2D5D5}" emma:medium="tactile" emma:mode="ink">
          <msink:context xmlns:msink="http://schemas.microsoft.com/ink/2010/main" type="inkDrawing" rotatedBoundingBox="8979,6239 9063,3150 9502,3162 9419,6250" semanticType="verticalRange" shapeName="Other">
            <msink:sourceLink direction="with" ref="{E084060B-1A60-4DBD-96DD-223226388CA1}"/>
            <msink:sourceLink direction="with" ref="{762D6EFB-C8DB-4237-9E08-27E860A9BF2B}"/>
          </msink:context>
        </emma:interpretation>
      </emma:emma>
    </inkml:annotationXML>
    <inkml:trace contextRef="#ctx0" brushRef="#br0">410 196 20,'0'0'49,"-11"-11"-1,11 11 1,-12-17-28,5 9-5,-3-3 2,2 0-1,-2-4-2,-3 4 4,0-2 2,-3 1 0,2-2 1,-3 2-2,1 1-2,-2 2-3,1 3-5,1-3-5,1 4-1,1-1-2,0 2 0,3 0-1,0 1-1,3 1 1,8 2-1,-14-3 1,14 3-1,-8 0-1,8 0 0,0 0-1,0 0 0,0 0 0,-11 6-1,7 2 0,4-8 0,-7 24 0,2-2 0,1 4 1,2 7-1,0 6 1,1 10 1,1 8 0,0 12-1,4 8 5,3 8-2,1 12 1,0 4 1,-2 8 0,-1 0 0,-3 7 4,-1 9 1,-4-4 0,-2-1 2,-1 0 0,2 4-10,0-3 11,-1 0 1,5-7-1,-3-8-2,3-1-4,-3-8 0,0-6-1,-4-5-1,-2-9-1,2-4-1,-4-7-1,0-4 0,1-9 1,2-11 0,0-4 0,1-7-1,3-8 1,1-5-1,2-4 1,1-4 0,4-1 0,4-3 1,7-3-2,2-1 0,6 3 0,5-2 0,9 1 0,1 1 0,4 1 0,-1 1 0,2 3 0,-5-1 0,0 2-14,-12 4-62,-6-6-3,-2 1-3,-18-10-5,0 0-5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1:23.9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8682DF5-720F-4997-8016-9F42E181BFBC}" emma:medium="tactile" emma:mode="ink">
          <msink:context xmlns:msink="http://schemas.microsoft.com/ink/2010/main" type="writingRegion" rotatedBoundingBox="2817,2443 6687,2467 6681,3447 2811,3423"/>
        </emma:interpretation>
      </emma:emma>
    </inkml:annotationXML>
    <inkml:traceGroup>
      <inkml:annotationXML>
        <emma:emma xmlns:emma="http://www.w3.org/2003/04/emma" version="1.0">
          <emma:interpretation id="{39556492-7BC9-4085-A14A-F20544CAF1F0}" emma:medium="tactile" emma:mode="ink">
            <msink:context xmlns:msink="http://schemas.microsoft.com/ink/2010/main" type="paragraph" rotatedBoundingBox="2817,2443 6687,2467 6681,3447 2811,34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23BA45-242C-466B-AE60-900B058F94C6}" emma:medium="tactile" emma:mode="ink">
              <msink:context xmlns:msink="http://schemas.microsoft.com/ink/2010/main" type="line" rotatedBoundingBox="2817,2443 6687,2467 6681,3447 2811,3423"/>
            </emma:interpretation>
          </emma:emma>
        </inkml:annotationXML>
        <inkml:traceGroup>
          <inkml:annotationXML>
            <emma:emma xmlns:emma="http://www.w3.org/2003/04/emma" version="1.0">
              <emma:interpretation id="{250EF869-D54E-48BC-BCD2-38A71CA08237}" emma:medium="tactile" emma:mode="ink">
                <msink:context xmlns:msink="http://schemas.microsoft.com/ink/2010/main" type="inkWord" rotatedBoundingBox="2817,2443 3340,2446 3334,3426 2811,3423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口</emma:literal>
                </emma:interpretation>
                <emma:interpretation id="interp2" emma:lang="ko-KR" emma:confidence="0">
                  <emma:literal>미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ㅁ</emma:literal>
                </emma:interpretation>
              </emma:one-of>
            </emma:emma>
          </inkml:annotationXML>
          <inkml:trace contextRef="#ctx0" brushRef="#br0">5 332 25,'0'-11'45,"-4"1"5,4-2-26,0-2 2,2 0 1,0 4 0,2-1-1,-3 2-7,-1 9-4,0 0-2,0 0-1,11 6 1,-7 15-2,1 10-1,-3 7-1,5 8 2,-3 11 1,6 1-1,-3 9-4,5-2-2,-3-3-2,3-6-1,-7-2 0,4-9-1,-5-6 0,0-4 0,-3-14 0,-1-3 2,0-8 1,0-2 4,0-8 0,0 0 0,0 0 0,-2-14-1,0 0 1,1-3-1,-3-7-1,-5-11-5,-2-2 0,-2-2-1,2-9-2,-5 0 0,5-7-2,-1-4-1,5 0-1,3 1 1,4-5 0,1-3 0,13 6 1,5-2 2,4 8-1,3 4 0,1 7 0,5 9 1,0 10-2,5 11 1,-7 10 0,2 9 0,-2 19 1,-2 10 1,-6 12 2,-4 9 0,-7 6 2,-8 7 0,-9-2 1,-9 1 1,-6-13 3,-6-6 1,-1-7 0,-1-13 0,2-8 0,0-9 0,7-6-1,0-6-2,7-4-3,3-1-2,7-4-2,3 9-1,2-15 0,9 12-1,4 3 0,7 1 1,0 8 0,4 1 1,3 9 1,-1 1 0,0 8-2,3-1-3,-1 5-7,-6-2-18,-1 2-17,0-2-27,-5-6-5,3-2-4,-6-9-3</inkml:trace>
        </inkml:traceGroup>
        <inkml:traceGroup>
          <inkml:annotationXML>
            <emma:emma xmlns:emma="http://www.w3.org/2003/04/emma" version="1.0">
              <emma:interpretation id="{E4DBC666-6021-4CB4-ADDF-2914CE2AAA8E}" emma:medium="tactile" emma:mode="ink">
                <msink:context xmlns:msink="http://schemas.microsoft.com/ink/2010/main" type="inkWord" rotatedBoundingBox="3566,2994 3864,2996 3862,3301 3564,3299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36.8007">840 571 24,'0'0'64,"0"0"9,-6-2 1,-5 11 2,-4 11-32,-1 10-7,-1 9-8,3 3-5,5 1-3,7-6-7,5-6-3,16-8-4,10-12-2,8-13 1,5-13-4,-1-10-2,1-9 0,-7 0 0,-7-1 0,-10-1 0,-13 2 0,-5 14 0,-7 0 0,-9 11 0,-9 5-27,-4-32-33,-4 57-24,1-7 0,5 3-6,1 3-1</inkml:trace>
        </inkml:traceGroup>
        <inkml:traceGroup>
          <inkml:annotationXML>
            <emma:emma xmlns:emma="http://www.w3.org/2003/04/emma" version="1.0">
              <emma:interpretation id="{3EFAC41E-8D36-4FB2-A7EA-916E459B95E5}" emma:medium="tactile" emma:mode="ink">
                <msink:context xmlns:msink="http://schemas.microsoft.com/ink/2010/main" type="inkWord" rotatedBoundingBox="4068,2526 4695,2530 4690,3261 4063,3257"/>
              </emma:interpretation>
              <emma:one-of disjunction-type="recognition" id="oneOf2">
                <emma:interpretation id="interp10" emma:lang="ko-KR" emma:confidence="0">
                  <emma:literal>t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£</emma:literal>
                </emma:interpretation>
                <emma:interpretation id="interp13" emma:lang="ko-KR" emma:confidence="0">
                  <emma:literal>七</emma:literal>
                </emma:interpretation>
                <emma:interpretation id="interp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138.802">1351 761 35,'0'0'48,"0"0"11,0 0-19,0 0 6,3-9-1,-3 9-3,0 0-3,0 0-2,0 0-6,0-11-10,0 1-7,3-11-6,4-2-2,2-10-3,2-6-1,2-6-1,2-7 0,0-5-1,-3 0-2,1-2 2,-4 2-1,1 6 1,-4 0 0,-1 11-1,-4 9-2,1 11 0,-1 7 0,-1 13 0,0 19 2,-1 13 3,-3 20 1,-2 10 2,3 7 3,2 8 1,1 5 0,4-3-1,9-7-2,3-10-6,6-14 0,4-13 0,2-11 0,4-10 0,-5-9 0,-1-5 0,-5-8 0,-2-4 0,-6 22-63,-2-26-17,-4-4-2,-7-8-6,-2 0-4,-12-4-3</inkml:trace>
          <inkml:trace contextRef="#ctx0" brushRef="#br0" timeOffset="1357.2023">1313 445 56,'-29'3'79,"9"-1"-4,7-1-4,13-1-3,8-1 0,-8 1-58,36-8-7,6 5-3,11-2 1,5 0 0,4-1 0,0-3-2,-6-3-7,3 8-18,-12-1-17,0 4-25,-6 2-5,-12 4-3,-2 6-3</inkml:trace>
        </inkml:traceGroup>
        <inkml:traceGroup>
          <inkml:annotationXML>
            <emma:emma xmlns:emma="http://www.w3.org/2003/04/emma" version="1.0">
              <emma:interpretation id="{49A15A0A-AD99-4904-8DC6-67964BEAAF54}" emma:medium="tactile" emma:mode="ink">
                <msink:context xmlns:msink="http://schemas.microsoft.com/ink/2010/main" type="inkWord" rotatedBoundingBox="4655,2509 5466,2514 5462,3238 4650,3233"/>
              </emma:interpretation>
              <emma:one-of disjunction-type="recognition" id="oneOf3">
                <emma:interpretation id="interp15" emma:lang="ko-KR" emma:confidence="0">
                  <emma:literal>얘</emma:literal>
                </emma:interpretation>
                <emma:interpretation id="interp16" emma:lang="ko-KR" emma:confidence="0">
                  <emma:literal>라</emma:literal>
                </emma:interpretation>
                <emma:interpretation id="interp17" emma:lang="ko-KR" emma:confidence="0">
                  <emma:literal>다</emma:literal>
                </emma:interpretation>
                <emma:interpretation id="interp18" emma:lang="ko-KR" emma:confidence="0">
                  <emma:literal>야</emma:literal>
                </emma:interpretation>
                <emma:interpretation id="interp1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2090.4037">2020 587 31,'12'-9'52,"2"-1"2,-3-1-3,-2 1 0,5-4-44,-7 2 0,-4 1 4,-3-2 5,-2 4 2,-7 0 1,-5 5 2,-7 4 3,-2 11 2,-6 5-1,-4 7-5,3 9-6,-1 1-3,6 6-2,3-4-1,13-2-4,3-7 0,12-1 1,10-11 0,6-11 0,9-4 1,-1-12-1,3-5-3,0-6-2,-3-1 0,-3-1 0,-5 7 0,-3 9 0,-4 4 0,-1 7-2,-4 9-1,-4 7 1,0 6 1,2 2-1,0 2 1,1-5 1,-1 0 2,4-10 1,1-6 1,2-6-2,3-7-2,0-12 0,0-3 0,4-7 0,-3-4 0,3-6-16,-5-2-28,1-6-10,-3-5-4,-1-2 1,-8 1 0,-4-5 6,-2-1 14,-3 9 21,-1 0 32,-3 14 17,-3 3-1,3 11-4,1 5-2,6 17 3,0 4-3,0 21-3,9 13-4,1 13 0,1 15 1,1 5 4,1 9 0,0-3-6,5-1-5,-2-9-7,-3-9-3,-2-12-6,3-17-3,-3-6-10,-1-9-30,-10-14-27,0 0-4,-2-6-3,-4-5-3,-11-10 3</inkml:trace>
          <inkml:trace contextRef="#ctx0" brushRef="#br0" timeOffset="2293.2039">2280 512 71,'-11'-5'80,"11"5"-3,0 0-5,0 0-1,14-9-2,9 6-64,2-1-3,8 1 0,1 3 0,5-4-1,-2 1-5,0 3-23,1 30-22,-11-30-22,1 36-2,-6-36-6,1-2-3</inkml:trace>
        </inkml:traceGroup>
        <inkml:traceGroup>
          <inkml:annotationXML>
            <emma:emma xmlns:emma="http://www.w3.org/2003/04/emma" version="1.0">
              <emma:interpretation id="{E70A2075-C6FB-4D32-8ED8-AF2432AD0F16}" emma:medium="tactile" emma:mode="ink">
                <msink:context xmlns:msink="http://schemas.microsoft.com/ink/2010/main" type="inkWord" rotatedBoundingBox="5601,2690 5719,2691 5716,3187 5598,3186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ⅰ</emma:literal>
                </emma:interpretation>
                <emma:interpretation id="interp22" emma:lang="ko-KR" emma:confidence="0">
                  <emma:literal>:</emma:literal>
                </emma:interpretation>
                <emma:interpretation id="interp23" emma:lang="ko-KR" emma:confidence="0">
                  <emma:literal>!</emma:literal>
                </emma:interpretation>
                <emma:interpretation id="interp2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652.0045">2904 282 4,'-18'-11'89,"-1"4"-1,-3-1-6,4 6-16,3-1-18,3-1-24,36 2-94,-61 2-8,37 0-5,0 0-6,-1 14 8</inkml:trace>
          <inkml:trace contextRef="#ctx0" brushRef="#br0" timeOffset="2496.0043">2823 464 55,'4'11'78,"2"9"2,-6-1-1,0 3-3,0-2 0,0 9-62,0-2 3,0 5-2,-3-5-5,0-2-2,2-8-5,-1-2-3,1-7 0,1-8-31,5 5-44,1-11-3,6-6-3,-5-9-6,8 1-7</inkml:trace>
        </inkml:traceGroup>
        <inkml:traceGroup>
          <inkml:annotationXML>
            <emma:emma xmlns:emma="http://www.w3.org/2003/04/emma" version="1.0">
              <emma:interpretation id="{37042CF6-358A-4726-911D-7F1CA050A139}" emma:medium="tactile" emma:mode="ink">
                <msink:context xmlns:msink="http://schemas.microsoft.com/ink/2010/main" type="inkWord" rotatedBoundingBox="5930,2845 6685,2849 6682,3201 5928,3196"/>
              </emma:interpretation>
              <emma:one-of disjunction-type="recognition" id="oneOf5">
                <emma:interpretation id="interp25" emma:lang="ko-KR" emma:confidence="0">
                  <emma:literal>m</emma:literal>
                </emma:interpretation>
                <emma:interpretation id="interp26" emma:lang="ko-KR" emma:confidence="0">
                  <emma:literal>애</emma:literal>
                </emma:interpretation>
                <emma:interpretation id="interp27" emma:lang="ko-KR" emma:confidence="0">
                  <emma:literal>에</emma:literal>
                </emma:interpretation>
                <emma:interpretation id="interp28" emma:lang="ko-KR" emma:confidence="0">
                  <emma:literal>왜</emma:literal>
                </emma:interpretation>
                <emma:interpretation id="interp29" emma:lang="ko-KR" emma:confidence="0">
                  <emma:literal>새</emma:literal>
                </emma:interpretation>
              </emma:one-of>
            </emma:emma>
          </inkml:annotationXML>
          <inkml:trace contextRef="#ctx0" brushRef="#br0" timeOffset="3432.006">3268 410 4,'0'0'48,"-15"-10"9,2 10 3,0 8 5,4 7-27,-10 11-6,0 3-3,-2 7-2,5 2 2,0 3-7,7-4-4,5-4-3,4-8-2,11-7-3,8-6-1,4-8-1,2-4 1,1-8-1,1-4-2,-4-7-2,-4-2-4,-3 1 0,-8-5 0,-3 0 0,-3-2 0,-2 2-5,0 5 1,0-2-2,2 3 1,4-1 1,2 9 0,5 4-1,2 5 2,5 2 1,2 1 2,1 10 1,1 9 1,1 2 2,-6 8 1,-2 4 0,-2 1 1,-4-2-1,-1-1-1,-3-1 0,-2-7-2,-1-4-2,-1-10 0,-3-10 0,8 0 0,-1-6 0,0-11 0,3-6 0,1-5 0,4-5 0,4 2 0,2 3 0,1 0 0,-1 6 0,1 8 0,0 8-2,1 4 2,-5 9 0,-3 9 2,-4 8-2,-4 6 0,-1 1 0,-4 1 0,3 6-5,0-6-70,-4-11-3,4-5-2,-5-16-4,12 4-8,-6-19-1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1:34.20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B9212E1-08C3-4335-A8DB-0E057BA92D13}" emma:medium="tactile" emma:mode="ink">
          <msink:context xmlns:msink="http://schemas.microsoft.com/ink/2010/main" type="writingRegion" rotatedBoundingBox="6849,4133 8526,4306 8447,5078 6769,4906"/>
        </emma:interpretation>
      </emma:emma>
    </inkml:annotationXML>
    <inkml:traceGroup>
      <inkml:annotationXML>
        <emma:emma xmlns:emma="http://www.w3.org/2003/04/emma" version="1.0">
          <emma:interpretation id="{6DDE6500-95B6-4049-BE0B-E300569E373C}" emma:medium="tactile" emma:mode="ink">
            <msink:context xmlns:msink="http://schemas.microsoft.com/ink/2010/main" type="paragraph" rotatedBoundingBox="6849,4133 8526,4306 8447,5078 6769,49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805897-600B-442F-9E4F-10E7EA2FE878}" emma:medium="tactile" emma:mode="ink">
              <msink:context xmlns:msink="http://schemas.microsoft.com/ink/2010/main" type="line" rotatedBoundingBox="6849,4133 8526,4306 8447,5078 6769,4906"/>
            </emma:interpretation>
          </emma:emma>
        </inkml:annotationXML>
        <inkml:traceGroup>
          <inkml:annotationXML>
            <emma:emma xmlns:emma="http://www.w3.org/2003/04/emma" version="1.0">
              <emma:interpretation id="{0CB19D89-C188-4A43-9BD9-6A312E06F6AE}" emma:medium="tactile" emma:mode="ink">
                <msink:context xmlns:msink="http://schemas.microsoft.com/ink/2010/main" type="inkWord" rotatedBoundingBox="6849,4133 7697,4221 7618,4993 6769,4906"/>
              </emma:interpretation>
              <emma:one-of disjunction-type="recognition" id="oneOf0">
                <emma:interpretation id="interp0" emma:lang="ko-KR" emma:confidence="0">
                  <emma:literal>Q</emma:literal>
                </emma:interpretation>
                <emma:interpretation id="interp1" emma:lang="ko-KR" emma:confidence="0">
                  <emma:literal>@</emma:literal>
                </emma:interpretation>
                <emma:interpretation id="interp2" emma:lang="ko-KR" emma:confidence="0">
                  <emma:literal>《</emma:literal>
                </emma:interpretation>
                <emma:interpretation id="interp3" emma:lang="ko-KR" emma:confidence="0">
                  <emma:literal>으</emma:literal>
                </emma:interpretation>
                <emma:interpretation id="interp4" emma:lang="ko-KR" emma:confidence="0">
                  <emma:literal>〇</emma:literal>
                </emma:interpretation>
              </emma:one-of>
            </emma:emma>
          </inkml:annotationXML>
          <inkml:trace contextRef="#ctx0" brushRef="#br0">4332 1768 1,'-7'-12'43,"-1"7"1,-2-3 1,-2 2-29,2-1 0,-4 3 1,2-2-1,4 1 0,-3 0 0,1 3 0,-5 2 2,2 3-2,-5 9 1,3 3-2,-5 11 1,-1 5-2,-7 13 0,5 6 1,-5 6 0,6 8-3,-1 1-2,8 2-2,7-3-3,8-1 0,12-8 0,11-7 0,17-7 0,7-13 1,17-5-1,2-12 1,7-9 1,3-6 1,-1-14 1,-2-6 1,-9-5-1,-5-8-1,-13-7-6,-7-2-2,-12-4 0,-9-3 0,-12-1 0,-6 0 0,-9 1 0,-10 4 0,-5 7 0,-6-2 0,-1 9 0,-2 8 0,2 10 0,-2 6-19,2 7-35,4 8-29,-4 6 0,7 9-5,-7 0-3,8 5 4</inkml:trace>
          <inkml:trace contextRef="#ctx0" brushRef="#br0" timeOffset="280.8005">4182 2179 22,'0'13'66,"0"0"3,9 1-1,2 3-1,10-1-2,18 3-50,-4 3-2,14 5 2,-1-2 1,6 0 0,-1 0-2,1-4-1,-1-1-2,-9 1-2,-4-4-2,-7-3-1,-4 2-3,-7-6-1,-3 4-8,-9-10-18,-19 4-50,13-1-4,-4-7-1,0 0-6,-2-22-5</inkml:trace>
        </inkml:traceGroup>
        <inkml:traceGroup>
          <inkml:annotationXML>
            <emma:emma xmlns:emma="http://www.w3.org/2003/04/emma" version="1.0">
              <emma:interpretation id="{B3FA8899-1F57-4550-88F6-AF1A9DBB5D15}" emma:medium="tactile" emma:mode="ink">
                <msink:context xmlns:msink="http://schemas.microsoft.com/ink/2010/main" type="inkWord" rotatedBoundingBox="8076,4450 8507,4494 8481,4750 8050,4705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z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二</emma:literal>
                </emma:interpretation>
                <emma:interpretation id="interp9" emma:lang="ko-KR" emma:confidence="0">
                  <emma:literal>=</emma:literal>
                </emma:interpretation>
              </emma:one-of>
            </emma:emma>
          </inkml:annotationXML>
          <inkml:trace contextRef="#ctx0" brushRef="#br0" timeOffset="3042.0053">5275 2017 37,'0'0'58,"-10"-1"3,10 1-3,0 0-28,-4-9-4,4 9-4,0 0-4,0 0-3,7 0-2,-7 0-2,20 0 0,-3 3 1,1-1 0,5 5-3,2-4-2,3 1-1,-2 3-2,1-2-3,1 0-4,-5 0-8,1 0-18,-9-1-13,0 2-26,-15-6-4,11 9-4,-11-9-1</inkml:trace>
          <inkml:trace contextRef="#ctx0" brushRef="#br0" timeOffset="3213.6056">5334 2232 26,'-10'15'67,"1"-3"1,9-3-1,0-9-3,9 0-3,8 0-54,10 0-4,1 0 3,10 1-4,6-1-13,-1-6-24,3 6-28,-8-1-4,1 1-2,-12-3-3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1:47.69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FECB3C6-DDEC-462E-A0B7-0EFD8A15D102}" emma:medium="tactile" emma:mode="ink">
          <msink:context xmlns:msink="http://schemas.microsoft.com/ink/2010/main" type="writingRegion" rotatedBoundingBox="13575,3261 15728,3245 15732,3817 13579,3833">
            <msink:destinationLink direction="with" ref="{9AC945FD-AF69-42DA-BF3A-9E4CB3D57230}"/>
          </msink:context>
        </emma:interpretation>
      </emma:emma>
    </inkml:annotationXML>
    <inkml:traceGroup>
      <inkml:annotationXML>
        <emma:emma xmlns:emma="http://www.w3.org/2003/04/emma" version="1.0">
          <emma:interpretation id="{53FB0E06-2B40-4842-B691-5DD8B181D800}" emma:medium="tactile" emma:mode="ink">
            <msink:context xmlns:msink="http://schemas.microsoft.com/ink/2010/main" type="paragraph" rotatedBoundingBox="13575,3261 15728,3245 15732,3817 13579,3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21DA34-6C9C-4979-8D78-40F2DFCB3463}" emma:medium="tactile" emma:mode="ink">
              <msink:context xmlns:msink="http://schemas.microsoft.com/ink/2010/main" type="inkBullet" rotatedBoundingBox="13577,3460 13896,3457 13897,3600 13578,3603"/>
            </emma:interpretation>
            <emma:one-of disjunction-type="recognition" id="oneOf0">
              <emma:interpretation id="interp0" emma:lang="ko-KR" emma:confidence="0">
                <emma:literal>ㅡ</emma:literal>
              </emma:interpretation>
              <emma:interpretation id="interp1" emma:lang="ko-KR" emma:confidence="0">
                <emma:literal>ㄱ</emma:literal>
              </emma:interpretation>
              <emma:interpretation id="interp2" emma:lang="ko-KR" emma:confidence="0">
                <emma:literal>너</emma:literal>
              </emma:interpretation>
              <emma:interpretation id="interp3" emma:lang="ko-KR" emma:confidence="0">
                <emma:literal>…</emma:literal>
              </emma:interpretation>
              <emma:interpretation id="interp4" emma:lang="ko-KR" emma:confidence="0">
                <emma:literal>、</emma:literal>
              </emma:interpretation>
            </emma:one-of>
          </emma:emma>
        </inkml:annotationXML>
        <inkml:trace contextRef="#ctx0" brushRef="#br0">10768 1014 37,'0'0'48,"0"0"2,0 0-4,-6 0-29,6 0-4,0 0-3,0 0 0,0 0 3,0 0 2,0 0 6,6 8 1,-6-8 2,15 13 0,0-4 1,6-5-4,5 5-4,5-5-3,4 1-3,1-2-3,-2-1-1,-2-1-3,-3-1-1,-10 1-4,-5-1-8,-14 0-17,7 26-36,-7-26-10,-10 50-4,-4-47-5,3 0-4</inkml:trace>
      </inkml:traceGroup>
      <inkml:traceGroup>
        <inkml:annotationXML>
          <emma:emma xmlns:emma="http://www.w3.org/2003/04/emma" version="1.0">
            <emma:interpretation id="{43F51F9C-3D50-4BA7-A3A0-406ECCF4F18C}" emma:medium="tactile" emma:mode="ink">
              <msink:context xmlns:msink="http://schemas.microsoft.com/ink/2010/main" type="line" rotatedBoundingBox="14090,3257 15728,3245 15732,3817 14094,3829"/>
            </emma:interpretation>
          </emma:emma>
        </inkml:annotationXML>
        <inkml:traceGroup>
          <inkml:annotationXML>
            <emma:emma xmlns:emma="http://www.w3.org/2003/04/emma" version="1.0">
              <emma:interpretation id="{82032782-7765-4A72-9053-13A5AD902BE8}" emma:medium="tactile" emma:mode="ink">
                <msink:context xmlns:msink="http://schemas.microsoft.com/ink/2010/main" type="inkWord" rotatedBoundingBox="14090,3287 14313,3285 14316,3827 14094,3829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:</emma:literal>
                </emma:interpretation>
                <emma:interpretation id="interp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577.201">11429 901 37,'8'-10'64,"-5"-1"0,7 2-2,-6-1-4,-3-1-33,-1 11-10,7-10-7,-7 10-4,0 0 0,-14 1 2,-5 5 1,0 4 1,-7 2 0,2 6-4,-3 0 2,6 2 0,3 2-1,12 2-2,6 1-1,9 1-1,11-1 0,5-1 1,6 1 0,-3 1-1,6 1 2,-10-5 2,-2 3 2,-8 1 3,-8-3 1,-6 3 1,-13-2 1,-5-5 1,-6-1-1,-5 0-3,-2-4-2,2-6-6,3 3-2,3-11-18,3-7-35,12 3-26,7-4 0,8-6-7,8-7-4,10 1-4</inkml:trace>
        </inkml:traceGroup>
        <inkml:traceGroup>
          <inkml:annotationXML>
            <emma:emma xmlns:emma="http://www.w3.org/2003/04/emma" version="1.0">
              <emma:interpretation id="{D6F8B875-2FF4-4127-B637-D8E4DBD681F2}" emma:medium="tactile" emma:mode="ink">
                <msink:context xmlns:msink="http://schemas.microsoft.com/ink/2010/main" type="inkWord" rotatedBoundingBox="14478,3333 14607,3332 14610,3799 14482,3800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5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826.8013">11665 1054 20,'26'-13'61,"-1"8"5,-5 5 0,-3 3 3,-3 39-25,-9-22-16,-2 5-6,-3 7-1,0 2-2,-3 2-2,-2-6-3,1 0-5,-1-7-1,1-4-2,2-4 1,2-6-1,0-9-4,0 0-8,0 0-18,0-14-47,9 0-4,-5-11-4,5-5-8,-3-9-4</inkml:trace>
          <inkml:trace contextRef="#ctx0" brushRef="#br0" timeOffset="998.4017">11793 948 57,'-13'-6'89,"4"-3"-3,1 1-4,1-3-3,-2-1-3,9 12-57,-4-15-13,4 15-10,0 0-10,0 0-13,0 8-17,0-8-10,6 18-24,3-8-3,7-1-2,-3-2 3</inkml:trace>
        </inkml:traceGroup>
        <inkml:traceGroup>
          <inkml:annotationXML>
            <emma:emma xmlns:emma="http://www.w3.org/2003/04/emma" version="1.0">
              <emma:interpretation id="{07CA7D42-7D58-484B-894E-4CDB02AD9ED5}" emma:medium="tactile" emma:mode="ink">
                <msink:context xmlns:msink="http://schemas.microsoft.com/ink/2010/main" type="inkWord" rotatedBoundingBox="14843,3401 15137,3399 15140,3776 14846,3778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h</emma:literal>
                </emma:interpretation>
                <emma:interpretation id="interp17" emma:lang="ko-KR" emma:confidence="0">
                  <emma:literal>八</emma:literal>
                </emma:interpretation>
                <emma:interpretation id="interp18" emma:lang="ko-KR" emma:confidence="0">
                  <emma:literal>几</emma:literal>
                </emma:interpretation>
                <emma:interpretation id="interp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419.6025">12066 955 17,'5'20'56,"-5"-3"4,-1 2 0,-5 5 1,6 27-20,0-9-30,-4-9 5,1 1 1,-1 0 0,2-5 1,-4-5-1,3-7-1,-2-2 3,3-6-2,2-9-2,0 0-1,0 0-2,-4-11-3,4-6-5,3-5-8,5-13-8,1 2-2,4-4-2,0 5 3,9-1-1,1 10 3,1 4 6,3 12 6,-3 7 6,0 13 4,-3 5 1,0 5 0,-9 9 0,-2-1-1,-7 0-2,-3-1-1,0-1-1,0-5-5,0-3-5,-3-10-7,3-2-23,7-4-43,-7-5-1,15-5-5,-8-10-8,4-3 2</inkml:trace>
        </inkml:traceGroup>
        <inkml:traceGroup>
          <inkml:annotationXML>
            <emma:emma xmlns:emma="http://www.w3.org/2003/04/emma" version="1.0">
              <emma:interpretation id="{E2757F22-9E74-4E88-8989-8400687C2F59}" emma:medium="tactile" emma:mode="ink">
                <msink:context xmlns:msink="http://schemas.microsoft.com/ink/2010/main" type="inkWord" rotatedBoundingBox="15327,3248 15728,3245 15732,3792 15331,3795"/>
              </emma:interpretation>
              <emma:one-of disjunction-type="recognition" id="oneOf4">
                <emma:interpretation id="interp20" emma:lang="ko-KR" emma:confidence="0">
                  <emma:literal>Q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0</emma:literal>
                </emma:interpretation>
                <emma:interpretation id="interp23" emma:lang="ko-KR" emma:confidence="0">
                  <emma:literal>o</emma:literal>
                </emma:interpretation>
                <emma:interpretation id="interp2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1903.2033">12625 802 31,'4'13'65,"0"6"8,-4 5-2,-6 6 1,-8-5-12,-4 23-40,0 6 0,-3 4 2,3 1-4,5-3-4,4-8-3,9-4-2,7-12-2,14-9 0,9-12 0,6-8-3,7-6-4,1-10 0,0-4 0,0-7 0,-7-6 0,-5-4 0,-4-4 0,-9-6 0,-8-3 0,-8 2 0,-6-3 0,-8 4 0,-10 4 0,-2 6 0,-9 7 0,-1 9 0,-6 5 0,2 8 0,0 5-7,5 3-33,2 12-39,0-2-4,8 6-4,0-6-2,12 5-1</inkml:trace>
          <inkml:trace contextRef="#ctx0" brushRef="#br0" timeOffset="2137.2037">12556 1125 8,'2'9'79,"2"1"4,-4-10-3,14 12-4,-3-10-2,7-29-24,2 26-38,4 1-1,0-2-1,3-1-3,0 0-3,-1 1-6,-4-2-13,-4-3-33,0 4-29,-5-1-1,3 1-6,-6 1-5,2-4-1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1:55.97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AC945FD-AF69-42DA-BF3A-9E4CB3D57230}" emma:medium="tactile" emma:mode="ink">
          <msink:context xmlns:msink="http://schemas.microsoft.com/ink/2010/main" type="inkDrawing" rotatedBoundingBox="16065,5851 16117,3077 16587,3086 16536,5859" semanticType="verticalRange" shapeName="Other">
            <msink:sourceLink direction="with" ref="{1FECB3C6-DDEC-462E-A0B7-0EFD8A15D102}"/>
            <msink:sourceLink direction="with" ref="{762D6EFB-C8DB-4237-9E08-27E860A9BF2B}"/>
          </msink:context>
        </emma:interpretation>
      </emma:emma>
    </inkml:annotationXML>
    <inkml:trace contextRef="#ctx0" brushRef="#br0">167 100 6,'-9'-3'56,"1"-5"3,8 8-2,-10-19 0,10 19-29,-4-11-6,4 11-8,4-11-6,5 5-1,3-1-3,6 1 1,3 0-3,2 1-1,7 0 1,2 0-2,0 4 1,0-2 0,-4 3 0,0-4-1,-6 3 1,-4 1-2,-6 0 0,-3 0 0,-9 0-1,0 0 1,0 0-1,0 0 1,0 6-1,0-6-1,-6 13 1,3 2 1,1 0 0,2 14 1,0 11 3,0 10 2,1 16 4,0 13 2,-1 13 2,0 15 1,0 17 1,-1 3-2,0 6 1,-1 4-2,1 7-2,1-3-1,0-1 0,1-5-2,6-8-7,0-5 9,-4-7-1,2-12-1,-2-12-1,-3-11 0,0-12-2,0-12 1,-5-10-1,-2-12 0,1-6-4,-2-7 0,1-1 0,-3 0 0,-1 1 0,-4-1 0,-3 0 0,-4 3 0,-4 0 0,-3-2 0,-4-2 0,-4-1 0,-2-3 0,2-1 0,3-2 0,3-3 0,6-3 0,6 0 0,-2-2 0,12-1-29,9-3-51,-15 5-5,15-5-2,-14 3-6,14-3-2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1:58.92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2EF8443-CB5E-4996-A9D1-5A354926D5E1}" emma:medium="tactile" emma:mode="ink">
          <msink:context xmlns:msink="http://schemas.microsoft.com/ink/2010/main" type="writingRegion" rotatedBoundingBox="6952,8479 11617,8125 11702,9242 7037,9596"/>
        </emma:interpretation>
      </emma:emma>
    </inkml:annotationXML>
    <inkml:traceGroup>
      <inkml:annotationXML>
        <emma:emma xmlns:emma="http://www.w3.org/2003/04/emma" version="1.0">
          <emma:interpretation id="{1DE4ACCE-405F-42F2-AEB3-41A3F9AD8D54}" emma:medium="tactile" emma:mode="ink">
            <msink:context xmlns:msink="http://schemas.microsoft.com/ink/2010/main" type="paragraph" rotatedBoundingBox="6952,8479 11617,8125 11702,9242 7037,95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B4105F-CE80-4AA7-93AC-5163A1B2A62D}" emma:medium="tactile" emma:mode="ink">
              <msink:context xmlns:msink="http://schemas.microsoft.com/ink/2010/main" type="line" rotatedBoundingBox="6952,8479 11617,8125 11702,9242 7037,9596"/>
            </emma:interpretation>
          </emma:emma>
        </inkml:annotationXML>
        <inkml:traceGroup>
          <inkml:annotationXML>
            <emma:emma xmlns:emma="http://www.w3.org/2003/04/emma" version="1.0">
              <emma:interpretation id="{3930B111-140E-46AE-B720-9734BA8D0BC4}" emma:medium="tactile" emma:mode="ink">
                <msink:context xmlns:msink="http://schemas.microsoft.com/ink/2010/main" type="inkWord" rotatedBoundingBox="6957,8550 7796,8486 7876,9533 7037,9596"/>
              </emma:interpretation>
              <emma:one-of disjunction-type="recognition" id="oneOf0">
                <emma:interpretation id="interp0" emma:lang="ko-KR" emma:confidence="0">
                  <emma:literal>Q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G</emma:literal>
                </emma:interpretation>
                <emma:interpretation id="interp3" emma:lang="ko-KR" emma:confidence="0">
                  <emma:literal>K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345 59 12,'0'0'32,"0"-18"4,0 18-23,-8-13 3,8 13 3,-14-11 3,6 5 4,-2 2-1,0 0-2,1 1-1,-4 3-1,-2 0-4,0 8-1,-3 6-2,-3 11 3,-6 11 0,-1 11 5,-1 12 1,-1 11-1,1 15 1,4 6-4,2 12 0,12 0-5,11-7-3,8-5-4,18-14-4,14-13-3,15-15 0,12-23 0,11-19 0,2-17 0,8-9 0,-2-15 0,-5-8 0,-9-7 0,-14-7 0,-13-1 0,-15-1 0,-10 1 0,-20-5 0,-18 1 0,-13 3 0,-13 2 0,-7 7 0,-8 4 0,-4 5 0,-2 7 0,4 6 0,3 9 0,5 5 0,7 9 0,6 1-14,10 3-28,6 34-13,7-23-27,7 6-3,2-2-4,8 5 1</inkml:trace>
          <inkml:trace contextRef="#ctx0" brushRef="#br0" timeOffset="249.6004">304 547 25,'30'18'79,"2"3"3,4 6-4,-3 5-4,7 1 0,-3 7-45,7 6-12,0 0-6,-4-4-5,-3-2-2,2-7 1,-3-9-2,-6-3 0,-5-9-6,-5-3-25,-4-8-45,-16-1-3,9-13-3,-12-11-5,-3-6-6</inkml:trace>
        </inkml:traceGroup>
        <inkml:traceGroup>
          <inkml:annotationXML>
            <emma:emma xmlns:emma="http://www.w3.org/2003/04/emma" version="1.0">
              <emma:interpretation id="{CF745B52-A78E-47D3-8096-AA362D253585}" emma:medium="tactile" emma:mode="ink">
                <msink:context xmlns:msink="http://schemas.microsoft.com/ink/2010/main" type="inkWord" rotatedBoundingBox="7833,8419 8345,8380 8380,8832 7867,8871"/>
              </emma:interpretation>
              <emma:one-of disjunction-type="recognition" id="oneOf1">
                <emma:interpretation id="interp5" emma:lang="ko-KR" emma:confidence="0">
                  <emma:literal>T</emma:literal>
                </emma:interpretation>
                <emma:interpretation id="interp6" emma:lang="ko-KR" emma:confidence="0">
                  <emma:literal>7</emma:literal>
                </emma:interpretation>
                <emma:interpretation id="interp7" emma:lang="ko-KR" emma:confidence="0">
                  <emma:literal>ㅜ</emma:literal>
                </emma:interpretation>
                <emma:interpretation id="interp8" emma:lang="ko-KR" emma:confidence="0">
                  <emma:literal>구</emma:literal>
                </emma:interpretation>
                <emma:interpretation id="interp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748.8013">851-101 3,'0'0'60,"-15"-2"6,15 2-1,-13-5 1,13 5-25,0 0-1,0 0-7,22 2-6,3 1-6,7 1-4,9-2 0,3 0-3,9-1-4,-2-1-5,2-1 0,-3-2-1,-7 3-1,-8-1-4,-6 1-6,-9 0-8,-8 1-18,-4 18-17,-8-19-27,-8 9-2,-8-8-5,-1 2-2</inkml:trace>
          <inkml:trace contextRef="#ctx0" brushRef="#br0" timeOffset="904.8015">1151-49 52,'-4'16'79,"0"3"1,4 6-4,3 5-2,5 1-27,3 11-17,-3-1-8,3 1-10,0-2-11,-5-6-17,-3-16-54,6 0-4,-9-8-3,0-10-4,0 0-6</inkml:trace>
        </inkml:traceGroup>
        <inkml:traceGroup>
          <inkml:annotationXML>
            <emma:emma xmlns:emma="http://www.w3.org/2003/04/emma" version="1.0">
              <emma:interpretation id="{FFFB3800-9789-4A17-B435-BE62D760C8DF}" emma:medium="tactile" emma:mode="ink">
                <msink:context xmlns:msink="http://schemas.microsoft.com/ink/2010/main" type="inkWord" rotatedBoundingBox="8582,8859 9027,8825 9049,9113 8604,9147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ㄷ</emma:literal>
                </emma:interpretation>
                <emma:interpretation id="interp12" emma:lang="ko-KR" emma:confidence="0">
                  <emma:literal>二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482.0026">1657 331 4,'-12'0'57,"12"0"4,-10-1 4,10 1 4,-33 0-28,33 0-3,9 1-8,5 4-3,8-3-3,4 0-2,9-1-7,-1-1-4,6 0-3,-4 0-4,3 0-3,-5-3-7,-3 3-15,-7 5-24,-10 0-29,-4-1-1,-10-4-5,0 9-7,-14-6 4</inkml:trace>
          <inkml:trace contextRef="#ctx0" brushRef="#br0" timeOffset="1669.2029">1656 505 16,'-27'22'74,"7"0"6,7-4-3,8-5-1,6-3-3,13-2-41,12-3-13,3-3-6,12-2-3,-1 0-4,11 0-5,-4-6-10,-1-1-34,-4 7-30,-7-3 0,-2 3-6,-11-3-6,-1 2-3</inkml:trace>
        </inkml:traceGroup>
        <inkml:traceGroup>
          <inkml:annotationXML>
            <emma:emma xmlns:emma="http://www.w3.org/2003/04/emma" version="1.0">
              <emma:interpretation id="{EFB9A53A-7F54-4892-802D-E1AC3F3AF3FC}" emma:medium="tactile" emma:mode="ink">
                <msink:context xmlns:msink="http://schemas.microsoft.com/ink/2010/main" type="inkWord" rotatedBoundingBox="9434,8426 10162,8370 10233,9306 9505,9361"/>
              </emma:interpretation>
              <emma:one-of disjunction-type="recognition" id="oneOf3">
                <emma:interpretation id="interp15" emma:lang="ko-KR" emma:confidence="0">
                  <emma:literal>Q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.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308.8041">2810-63 30,'-12'-16'57,"-5"-4"3,1 3-2,-2 31-23,1-23-7,1 3-4,-3 2-4,-1 5-4,-2 15 1,-2 7 3,-1 16 3,-4 14 2,4 14 1,-3 13-1,5 7-2,4 4-3,10-1-16,9-2-4,16-16 0,11-12 0,14-15 0,13-22 0,14-14 0,8-12 0,2-17 0,-1-11 0,-5-7 0,-6-7 0,-12-3 0,-11 1 0,-20-6 0,-15 3 0,-11 0 0,-13 1 0,-16 1 0,-8 1 0,-7 3 0,-4 7 0,2 7 0,-2 2 0,4 13 0,4 4-50,5 11-31,7 4-2,1 3-5,9 5-5,3 0 2</inkml:trace>
          <inkml:trace contextRef="#ctx0" brushRef="#br0" timeOffset="2542.8045">2688 375 5,'14'27'77,"6"-2"4,4-4-2,5 2-4,2 4 0,4-1-37,3 4-8,2 2-11,-3-2-6,2 0-4,-7-1-1,-2-3-6,-2-6-2,-5 0 0,-2-6 0,-2 0 0,-4-4-46,-2-7-31,0-3-3,-2-10-3,3-4-6,-8-13-4</inkml:trace>
        </inkml:traceGroup>
        <inkml:traceGroup>
          <inkml:annotationXML>
            <emma:emma xmlns:emma="http://www.w3.org/2003/04/emma" version="1.0">
              <emma:interpretation id="{F1ECF358-CF61-474D-9CAC-576DBD49C0E6}" emma:medium="tactile" emma:mode="ink">
                <msink:context xmlns:msink="http://schemas.microsoft.com/ink/2010/main" type="inkWord" rotatedBoundingBox="10202,8347 10560,8319 10567,8413 10209,8440"/>
              </emma:interpretation>
              <emma:one-of disjunction-type="recognition" id="oneOf4">
                <emma:interpretation id="interp20" emma:lang="ko-KR" emma:confidence="0">
                  <emma:literal>~</emma:literal>
                </emma:interpretation>
                <emma:interpretation id="interp21" emma:lang="ko-KR" emma:confidence="0">
                  <emma:literal>-</emma:literal>
                </emma:interpretation>
                <emma:interpretation id="interp22" emma:lang="ko-KR" emma:confidence="0">
                  <emma:literal>`</emma:literal>
                </emma:interpretation>
                <emma:interpretation id="interp23" emma:lang="ko-KR" emma:confidence="0">
                  <emma:literal>…</emma:literal>
                </emma:interpretation>
                <emma:interpretation id="interp2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3042.0054">3235-152 20,'0'0'53,"-10"-8"7,10 8 2,-11-12-23,11 12 1,-12-7-2,12 7-7,-10-1-4,10 1-4,0 0-5,0 0-2,10 2-4,6 3-4,5-1-1,8 2 0,1 1-1,2-1 0,1-2-2,-3 4-1,-3-3-3,0 3-6,-9-5-10,-3 2-25,24 0-32,-39-5-1,18 0-6,-18 0-3,19-19-2</inkml:trace>
        </inkml:traceGroup>
        <inkml:traceGroup>
          <inkml:annotationXML>
            <emma:emma xmlns:emma="http://www.w3.org/2003/04/emma" version="1.0">
              <emma:interpretation id="{8EDC6BF8-54A3-4C0D-9B79-5AF43ED160F5}" emma:medium="tactile" emma:mode="ink">
                <msink:context xmlns:msink="http://schemas.microsoft.com/ink/2010/main" type="inkWord" rotatedBoundingBox="10687,8196 10769,8189 10797,8554 10714,8560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'</emma:literal>
                </emma:interpretation>
                <emma:interpretation id="interp27" emma:lang="ko-KR" emma:confidence="0">
                  <emma:literal>‘</emma:literal>
                </emma:interpretation>
                <emma:interpretation id="interp28" emma:lang="ko-KR" emma:confidence="0">
                  <emma:literal>`</emma:literal>
                </emma:interpretation>
                <emma:interpretation id="interp2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229.2057">3677-331 54,'0'0'69,"15"3"3,-12 6-1,4 7-3,-3 7-28,3 4-19,5 5-4,-6 4-3,4 2-2,-3 3-14,1-4-35,-3-4-29,4-2-2,-3-15-7,5 0-2,-11-16-6</inkml:trace>
        </inkml:traceGroup>
        <inkml:traceGroup>
          <inkml:annotationXML>
            <emma:emma xmlns:emma="http://www.w3.org/2003/04/emma" version="1.0">
              <emma:interpretation id="{012D45D9-4A21-4E82-88B3-D982C96AC215}" emma:medium="tactile" emma:mode="ink">
                <msink:context xmlns:msink="http://schemas.microsoft.com/ink/2010/main" type="inkWord" rotatedBoundingBox="11234,8655 11655,8623 11672,8847 11251,8879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드</emma:literal>
                </emma:interpretation>
                <emma:interpretation id="interp33" emma:lang="ko-KR" emma:confidence="0">
                  <emma:literal>느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009.2071">4263 164 37,'-12'0'72,"12"0"0,-18-6 1,18 6-3,0 0-32,-7-13-5,7 13-9,7-7-5,5 3-6,7 0-2,5-2-1,5 5-2,2-3 0,7 3-2,2 1-3,-1 0-3,0 0-4,-4 4-8,-8 1-16,-5-8-22,0 3-26,-22 0-4,11 12-3,-15-8-3,-6 2 8</inkml:trace>
          <inkml:trace contextRef="#ctx0" brushRef="#br0" timeOffset="4165.2072">4325 286 24,'-22'21'76,"11"-6"2,5-2-3,12-6-3,8-4-1,15-3-43,8-4-16,1 1-1,6-4-9,2 3-19,-1-1-50,-9 0-3,0 0-5,-13-2-3,-2 4-5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1:41.33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084060B-1A60-4DBD-96DD-223226388CA1}" emma:medium="tactile" emma:mode="ink">
          <msink:context xmlns:msink="http://schemas.microsoft.com/ink/2010/main" type="writingRegion" rotatedBoundingBox="9870,3312 12070,3110 12127,3733 9928,3936">
            <msink:destinationLink direction="with" ref="{0474AFF8-23AC-4BEF-BC34-692D9DD2D5D5}"/>
          </msink:context>
        </emma:interpretation>
      </emma:emma>
    </inkml:annotationXML>
    <inkml:traceGroup>
      <inkml:annotationXML>
        <emma:emma xmlns:emma="http://www.w3.org/2003/04/emma" version="1.0">
          <emma:interpretation id="{F961322B-F4FB-41C5-9EB6-6E88525376ED}" emma:medium="tactile" emma:mode="ink">
            <msink:context xmlns:msink="http://schemas.microsoft.com/ink/2010/main" type="paragraph" rotatedBoundingBox="9870,3312 12070,3110 12127,3733 9928,39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EB159E-D0FA-4492-B1B3-BFE318F65726}" emma:medium="tactile" emma:mode="ink">
              <msink:context xmlns:msink="http://schemas.microsoft.com/ink/2010/main" type="inkBullet" rotatedBoundingBox="11509,3162 12070,3110 12127,3733 11566,3785"/>
            </emma:interpretation>
            <emma:one-of disjunction-type="recognition" id="oneOf0">
              <emma:interpretation id="interp0" emma:lang="ko-KR" emma:confidence="0">
                <emma:literal>〇</emma:literal>
              </emma:interpretation>
              <emma:interpretation id="interp1" emma:lang="ko-KR" emma:confidence="0">
                <emma:literal>O</emma:literal>
              </emma:interpretation>
              <emma:interpretation id="interp2" emma:lang="ko-KR" emma:confidence="0">
                <emma:literal>0</emma:literal>
              </emma:interpretation>
              <emma:interpretation id="interp3" emma:lang="ko-KR" emma:confidence="0">
                <emma:literal>ㅇ</emma:literal>
              </emma:interpretation>
              <emma:interpretation id="interp4" emma:lang="ko-KR" emma:confidence="0">
                <emma:literal>o</emma:literal>
              </emma:interpretation>
            </emma:one-of>
          </emma:emma>
        </inkml:annotationXML>
        <inkml:trace contextRef="#ctx0" brushRef="#br0">8881 852 46,'8'-20'61,"-4"-5"-2,1 6 0,-5-1-31,0 6-3,-6 1-7,-4 9-6,-2 2-2,-5 11 1,1 19 2,-3 7 2,-2 19 3,-4 4-1,7 11 0,4 0-1,10 5 0,6-13-1,11-9-4,16-11-1,11-15-1,13-14 0,5-12-1,2-10 0,2-11-8,-4-9 0,-4-8 0,-10-8 0,-8-2 0,-11-4 0,-12-6 0,-13 4 0,-5-3 0,-12 5 0,-5 6 0,-5 6 0,-5 5 0,-1 9 0,-3 7 0,4 12-5,-5 7-45,-1 11-32,5 8 0,-5 0-6,8 6-2,0-2 0</inkml:trace>
      </inkml:traceGroup>
      <inkml:traceGroup>
        <inkml:annotationXML>
          <emma:emma xmlns:emma="http://www.w3.org/2003/04/emma" version="1.0">
            <emma:interpretation id="{CEC100C2-4A74-40AE-AF3D-9C4DB054C3CC}" emma:medium="tactile" emma:mode="ink">
              <msink:context xmlns:msink="http://schemas.microsoft.com/ink/2010/main" type="line" rotatedBoundingBox="9874,3353 12047,3153 12098,3705 9925,3905"/>
            </emma:interpretation>
          </emma:emma>
        </inkml:annotationXML>
        <inkml:traceGroup>
          <inkml:annotationXML>
            <emma:emma xmlns:emma="http://www.w3.org/2003/04/emma" version="1.0">
              <emma:interpretation id="{001E6B30-7FCA-4FAC-A60A-714DF479E2EF}" emma:medium="tactile" emma:mode="ink">
                <msink:context xmlns:msink="http://schemas.microsoft.com/ink/2010/main" type="inkWord" rotatedBoundingBox="9874,3353 12047,3153 12098,3705 9925,3905"/>
              </emma:interpretation>
              <emma:one-of disjunction-type="recognition" id="oneOf1">
                <emma:interpretation id="interp5" emma:lang="ko-KR" emma:confidence="0">
                  <emma:literal>%</emma:literal>
                </emma:interpretation>
                <emma:interpretation id="interp6" emma:lang="ko-KR" emma:confidence="0">
                  <emma:literal>!</emma:literal>
                </emma:interpretation>
                <emma:interpretation id="interp7" emma:lang="ko-KR" emma:confidence="0">
                  <emma:literal>÷</emma:literal>
                </emma:interpretation>
                <emma:interpretation id="interp8" emma:lang="ko-KR" emma:confidence="0">
                  <emma:literal>따</emma:literal>
                </emma:interpretation>
                <emma:interpretation id="interp9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-1341.602">7282 1053 20,'5'-9'55,"-5"0"1,0 9 1,0 5-26,0-9-4,0 4-2,2-14-7,-2 14-5,3-17-3,-2 7 0,1-1-3,1-2 0,-3 2-2,0-2-1,0-1-1,0 2-1,0 0-1,-3 2-1,3 10-1,-13-11-1,2 11 1,-1 4-1,-3 12 3,-3 10 2,-4 10 3,3 7 0,-5 7 3,6 3 0,0 3 0,3 1-1,5 2-1,9-10-1,5-8 0,11-7 0,6-13 0,5-4 2,10-17-1,7-4 1,0-17-1,1-8-1,-2-3-3,0-4-2,-2-3-3,-2-2-1,-9 6-2,-3 5 0,-5 2-1,-2 4 1,-6 2 2,-2 6-1,-4 5 1,-7 11 0,8-11-1,-8 11 0,0 0 0,0 10 1,-3 7-1,-2 4 1,1 7 2,-1 0 2,1 5 0,4-7 2,3 5 1,7-8 0,5-6 2,5-8 0,7-8 2,-1-4-3,4-10 3,-1-3-2,0-9 0,-8-4-1,-3-4-2,-11 0 0,-7-1-1,-7 1 0,-11 5-2,-10 0 0,-5 10 0,-6 5-2,-2 6 1,0 7 0,-1 4-2,5 5-2,4 4-3,11 3-3,8-2-6,9 0-12,5-2-18,15-1-25,6-5-4,9 0-2,2-4 1</inkml:trace>
          <inkml:trace contextRef="#ctx0" brushRef="#br0" timeOffset="-998.4017">8342 971 39,'0'0'50,"0"0"3,-15 1-2,-6-16-1,1 24-42,-2 7-1,2 3 4,4 3 3,6-3 3,9 5 2,3 0 0,14 1-3,6-1-2,1-2-2,6 3-1,-1-2-3,-5-1 2,-5-1 2,-13-2 0,-5-1 0,-15-2 1,-7-2 0,-9-2-1,-5-1 0,-3-2-6,1-3-7,2-1-9,5-5-14,5-1-49,7-1-5,5-8-3,11-3-6,3-6-3</inkml:trace>
          <inkml:trace contextRef="#ctx0" brushRef="#br0" timeOffset="234.0004">8820 1081 18,'0'7'62,"0"-7"5,7 9 1,-7-9 2,18 2-32,-4 0-7,8-2-1,3 0-5,8 0-5,-1 0-4,9 0-3,-3-2-9,4 2-9,-4 0-14,-6 0-27,1 0-28,-9 0 0,-1 0-7,-9-4-5,-2-1 9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2:04.51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84ED675-2472-4E9F-AA03-AF2B267181EA}" emma:medium="tactile" emma:mode="ink">
          <msink:context xmlns:msink="http://schemas.microsoft.com/ink/2010/main" type="inkDrawing" rotatedBoundingBox="12142,11543 12479,7634 12999,7679 12663,11588" semanticType="verticalRange" shapeName="Other">
            <msink:sourceLink direction="with" ref="{9E92A382-2B73-431A-8745-62F3F73BD976}"/>
          </msink:context>
        </emma:interpretation>
      </emma:emma>
    </inkml:annotationXML>
    <inkml:trace contextRef="#ctx0" brushRef="#br0">707 92 22,'9'-9'49,"-6"-3"8,1 1 2,-1-1-26,-3 4 1,0-1-3,0 9-2,-3-11-4,3 11-5,-15-8-3,0 7-4,0-1-4,-6 1-3,-5 1-2,-5 3-2,-2 0 0,-2 5-1,-4 0 0,0-2 0,-1 0 1,3-4-1,0-2 0,5 0 0,5 0 1,5-4 2,4 0-1,7-1 0,1 5 0,10 0 0,0 0 1,-8 0-2,8 0 0,0 0-1,0 0-2,0 0 0,0 0 0,0 0 0,0 0 0,-7 9-1,4 1 1,2 3 0,-1 2-1,1 6 1,0 6 1,1 6-1,0 3 1,1 13-1,2 9 0,1 11 1,-1 10 0,-1 8 0,1 10 2,-1 8 2,-2 15-1,0 2 4,-2 3 1,-1 8 2,2 3-1,-2 1 0,3 1-1,0 0-1,2-2-1,0-3 0,-2 2-6,0-14 0,-6-3 0,-4-6 0,-2-2 0,-5-6 0,-4-5 0,-2-5 0,-1-4 0,4-4 0,2-4 0,0-5 0,6-8 0,1-4 0,4-7 0,1-6 0,5-7 0,-1-6 0,1-2 0,1-8 0,0 1 0,-1-8 0,-1-1 0,2-2 0,0 0 0,2-7 0,5 0 0,-1 0 0,5-4 0,3 2 0,6-1 0,3-2 0,6 1 0,1 2 0,7-1 0,2 1 0,-2-6 0,5 4 0,-5 0-71,-12-8-12,-6 0-2,-12-8-6,-6-3-5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3:12.1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4348253-B773-413F-A3F5-2AB0DA7BA5D2}" emma:medium="tactile" emma:mode="ink">
          <msink:context xmlns:msink="http://schemas.microsoft.com/ink/2010/main" type="inkDrawing" rotatedBoundingBox="8782,11992 8983,16332 8515,16354 8313,12013" semanticType="verticalRange" shapeName="Other">
            <msink:sourceLink direction="with" ref="{DD93A599-6D7B-476C-A523-AEDA6FE57207}"/>
          </msink:context>
        </emma:interpretation>
      </emma:emma>
    </inkml:annotationXML>
    <inkml:trace contextRef="#ctx0" brushRef="#br0">204 90 32,'11'-11'41,"-2"-2"1,1 1-22,-2 1 1,1 1 5,-2 2 5,-2 0 2,-5 8 2,7-9-1,-7 9 0,0 0-3,3-10-5,-3 10-8,0 0-4,0 0-7,-13 0-4,13 0-1,-16 1-2,6 3 0,-4 1 0,-1-1 1,-1-1-1,-2-1 1,0-1-1,0 0 1,-3 1 0,2-2-1,1 0 1,1 0-1,2 0 1,4 0 0,2 0 0,9 0 0,-11 0 0,11 0 0,0 0 0,0 0-1,0 0 1,0 0-1,0 0 0,0 0-1,-9 1 0,9-1 0,-1 13-1,-2-1 1,2 2-1,1 10 1,0 0 0,0 13 0,4 9 1,0 8 1,0 15 0,2 10 2,1 14 1,-3 17-4,0 14 8,-1 12 3,-1 9-2,0 15 1,-1 5 0,3 10-8,0-2-2,2 2 0,1-3 0,0-1 0,2-4 0,0-5 0,0-7 0,-3-6 0,-3 0 0,-1-7 0,-2-5 0,0-9 0,0-6 0,2-5 0,0-13 0,7-10 0,-4-12 0,5-13 0,1-7 0,1-14 0,2-9 0,-3-11 0,1-3 0,1-3 0,1-5 0,-1-2 0,4-2 0,0 3 0,0-5 0,5 1 0,5-2 0,-3-1 0,10-2 0,0-3 0,3-1 0,0-1 0,-2-2 0,-5 1-66,-4 6-16,-10-5-1,-16-2-5,-2 9-9,-12-9 2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1:43.96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62D6EFB-C8DB-4237-9E08-27E860A9BF2B}" emma:medium="tactile" emma:mode="ink">
          <msink:context xmlns:msink="http://schemas.microsoft.com/ink/2010/main" type="writingRegion" rotatedBoundingBox="9896,5414 15577,5188 15603,5825 9922,6051">
            <msink:destinationLink direction="with" ref="{0474AFF8-23AC-4BEF-BC34-692D9DD2D5D5}"/>
            <msink:destinationLink direction="with" ref="{9AC945FD-AF69-42DA-BF3A-9E4CB3D57230}"/>
          </msink:context>
        </emma:interpretation>
      </emma:emma>
    </inkml:annotationXML>
    <inkml:traceGroup>
      <inkml:annotationXML>
        <emma:emma xmlns:emma="http://www.w3.org/2003/04/emma" version="1.0">
          <emma:interpretation id="{87F398C2-AB0B-4D33-8ECE-D18BD24E660E}" emma:medium="tactile" emma:mode="ink">
            <msink:context xmlns:msink="http://schemas.microsoft.com/ink/2010/main" type="paragraph" rotatedBoundingBox="9896,5414 15577,5188 15603,5825 9922,60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ADE488-7ED8-4837-8B7C-1B59D61FACE0}" emma:medium="tactile" emma:mode="ink">
              <msink:context xmlns:msink="http://schemas.microsoft.com/ink/2010/main" type="line" rotatedBoundingBox="9896,5414 15577,5188 15603,5825 9922,6051"/>
            </emma:interpretation>
          </emma:emma>
        </inkml:annotationXML>
        <inkml:traceGroup>
          <inkml:annotationXML>
            <emma:emma xmlns:emma="http://www.w3.org/2003/04/emma" version="1.0">
              <emma:interpretation id="{248CF158-C04C-4345-A41B-46783CDE5B6F}" emma:medium="tactile" emma:mode="ink">
                <msink:context xmlns:msink="http://schemas.microsoft.com/ink/2010/main" type="inkWord" rotatedBoundingBox="9896,5414 10532,5388 10554,5951 9919,5976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위</emma:literal>
                </emma:interpretation>
                <emma:interpretation id="interp2" emma:lang="ko-KR" emma:confidence="0">
                  <emma:literal>원</emma:literal>
                </emma:interpretation>
                <emma:interpretation id="interp3" emma:lang="ko-KR" emma:confidence="0">
                  <emma:literal>히</emma:literal>
                </emma:interpretation>
                <emma:interpretation id="interp4" emma:lang="ko-KR" emma:confidence="0">
                  <emma:literal>외</emma:literal>
                </emma:interpretation>
              </emma:one-of>
            </emma:emma>
          </inkml:annotationXML>
          <inkml:trace contextRef="#ctx0" brushRef="#br0">7594 3138 50,'27'5'60,"-10"8"2,-3 9 1,-5 22-5,-4-12-38,-3 10 0,0-3-1,-2 7-2,0-13-2,0-1-4,0-8 0,0-7 0,0-2-4,0-15-12,0 0-31,5-13-29,1-9-2,3-5-6,-3-15-7,3 0-1</inkml:trace>
          <inkml:trace contextRef="#ctx0" brushRef="#br0" timeOffset="140.4003">7721 3040 32,'-13'-12'81,"5"7"-5,-2-4-3,10 9-9,-13-9-7,0 9-64,13 0-25,-7 12-32,7 3-10,0-4-2,3 3-2</inkml:trace>
          <inkml:trace contextRef="#ctx0" brushRef="#br0" timeOffset="-234.0004">7355 2995 31,'0'0'42,"11"-10"2,23 3-26,-34 7-1,0-9 2,0 9 0,-5-8 2,-3 4-1,-4 4-4,-3 0-1,-9 3-2,1 4 0,-8 0-2,0 5-2,-2 0-2,1 4-3,0-4-1,7 5 0,6-4-2,3 2 1,9-3-1,7 3 2,5-1-1,13 3 0,3 4 0,11-3 0,5 3 1,4 0-1,-2 9 0,-5-6 1,-2 7 4,-14-3 4,0 3 1,-18-1 4,-7 0-1,-10-3 2,-9-4-1,-2-2-2,-5-4-4,0-3-7,-3-7-8,9-2-22,2-5-44,3-5-4,12-7-3,2-5-6,11-6-2</inkml:trace>
        </inkml:traceGroup>
        <inkml:traceGroup>
          <inkml:annotationXML>
            <emma:emma xmlns:emma="http://www.w3.org/2003/04/emma" version="1.0">
              <emma:interpretation id="{A5590AA4-FC03-40DC-B448-18661B23A9EA}" emma:medium="tactile" emma:mode="ink">
                <msink:context xmlns:msink="http://schemas.microsoft.com/ink/2010/main" type="inkWord" rotatedBoundingBox="10833,5389 11928,5345 11953,5970 10858,6013"/>
              </emma:interpretation>
              <emma:one-of disjunction-type="recognition" id="oneOf1">
                <emma:interpretation id="interp5" emma:lang="ko-KR" emma:confidence="0">
                  <emma:literal>에</emma:literal>
                </emma:interpretation>
                <emma:interpretation id="interp6" emma:lang="ko-KR" emma:confidence="0">
                  <emma:literal>성</emma:literal>
                </emma:interpretation>
                <emma:interpretation id="interp7" emma:lang="ko-KR" emma:confidence="0">
                  <emma:literal>난</emma:literal>
                </emma:interpretation>
                <emma:interpretation id="interp8" emma:lang="ko-KR" emma:confidence="0">
                  <emma:literal>겨</emma:literal>
                </emma:interpretation>
                <emma:interpretation id="interp9" emma:lang="ko-KR" emma:confidence="0">
                  <emma:literal>ㅽ</emma:literal>
                </emma:interpretation>
              </emma:one-of>
            </emma:emma>
          </inkml:annotationXML>
          <inkml:trace contextRef="#ctx0" brushRef="#br0" timeOffset="592.8009">8028 3189 33,'0'0'57,"14"0"4,-9 11 2,-1-1-3,1 13-36,-5 3-5,1 10 3,-1-4-1,0 8-2,-1-14-2,-4-3-1,1-3 4,0-9 0,4-11-1,0 0-3,0 0-1,-4-16-6,4-4-9,3-4 0,5-3 0,3-3 0,3 0 0,4 0 0,4 6-3,1 2-1,5 8 1,-2 8 0,0 6 1,-1 8 2,-3 13 1,-4 5 0,-3 5 2,-7 4-1,-2 2 1,-3-4 2,-2-2-5,-1-3 0,0-6-5,0-8-16,1-6-54,10-4-3,-2-6-2,6-11-7,-4-7-4</inkml:trace>
          <inkml:trace contextRef="#ctx0" brushRef="#br0" timeOffset="1138.802">8718 2926 49,'0'0'66,"16"-11"-3,-16 11-2,0 0 2,0 8-27,0 13-9,-9 9-4,1 16-3,-3 8 1,0 8 3,-1 6-1,2 0-3,2-2-5,6-6-15,4-8 0,11-11 0,9-13 0,10-13 0,8-12 0,10-3 0,2-12 0,2-11 0,-3-9 0,-3-9 0,-9-4 0,-9-4 0,-11-2 0,-9-4 0,-10 4 0,-13-1 0,-7 6 0,-8 7 0,-3 5 0,-3 6 0,-1 6 0,2 9 0,-5 3 0,8 9 0,0 1-27,2 4-29,38 9-27,-28 0-3,3 3-2,0-3-2,8 4 9</inkml:trace>
          <inkml:trace contextRef="#ctx0" brushRef="#br0" timeOffset="1341.602">8761 3189 63,'17'14'77,"2"-4"-1,4 1-2,2-6-3,-25-5-31,24 11-14,7-8-5,-2-2-9,0 2-3,-5-3-10,0 0-29,-3 0-40,-9-4-2,2 2-5,-14 2-5,7-13-4</inkml:trace>
        </inkml:traceGroup>
        <inkml:traceGroup>
          <inkml:annotationXML>
            <emma:emma xmlns:emma="http://www.w3.org/2003/04/emma" version="1.0">
              <emma:interpretation id="{3838E4EE-8A95-43A3-95DE-59F65156D107}" emma:medium="tactile" emma:mode="ink">
                <msink:context xmlns:msink="http://schemas.microsoft.com/ink/2010/main" type="inkWord" rotatedBoundingBox="13680,5350 14565,5315 14582,5748 13697,5783"/>
              </emma:interpretation>
              <emma:one-of disjunction-type="recognition" id="oneOf2">
                <emma:interpretation id="interp10" emma:lang="ko-KR" emma:confidence="0">
                  <emma:literal>와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W</emma:literal>
                </emma:interpretation>
                <emma:interpretation id="interp13" emma:lang="ko-KR" emma:confidence="0">
                  <emma:literal>ㆀ</emma:literal>
                </emma:interpretation>
                <emma:interpretation id="interp1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9282.0163">11067 3020 3,'0'0'59,"0"0"2,0 0-2,-5-10 1,3 36-25,2-26-14,-2-10-6,2 10-7,-2-14-4,2 1-2,0 2 0,0-3-1,0 0 0,0 1 0,0 0 0,-2 0-1,-1 4 0,-1 0 0,4 9-2,-16-5 1,2 7 2,-1 10 3,-7 7 2,2 7 3,-2 5 1,3 7 3,0 7 0,8 0 0,1 2-1,9-7-3,2 0 0,13-7 0,9-4-1,5-12 0,9-9 1,6-6-1,7-4-1,-1-11 0,6-9-2,-5-6-1,-2-3-1,0-2-1,-6 1 0,-7-3-1,-4 1 0,-6 8-1,-9-1-1,-1 9-1,-8 4-2,-7 14-1,6-8-1,-6 8 2,-10 11 0,2 9 1,-2 4-1,2 5 1,1 5 4,1-1 1,6 1 1,9-8 1,9-2 0,8-12 0,8-6 1,4-6 0,4-7 0,-3-8 1,-1-9-1,-7 1-5,-9-3 0,-11-3 0,-11 2 0,-11 0 0,-10-1 0,-9 5 0,-6 3 0,-1 6 0,-3 3 0,4 7 0,1 2 0,8 2 0,3 6-13,12 2-9,5 1-8,7 0-11,11 0-11,11 1-24,11 1-4,3-5 0,10 1 6</inkml:trace>
        </inkml:traceGroup>
        <inkml:traceGroup>
          <inkml:annotationXML>
            <emma:emma xmlns:emma="http://www.w3.org/2003/04/emma" version="1.0">
              <emma:interpretation id="{986D6CFC-BD68-4DF5-B013-1DA08FB90B12}" emma:medium="tactile" emma:mode="ink">
                <msink:context xmlns:msink="http://schemas.microsoft.com/ink/2010/main" type="inkWord" rotatedBoundingBox="14648,5236 15578,5199 15601,5796 14672,5833"/>
              </emma:interpretation>
              <emma:one-of disjunction-type="recognition" id="oneOf3">
                <emma:interpretation id="interp15" emma:lang="ko-KR" emma:confidence="0">
                  <emma:literal>행</emma:literal>
                </emma:interpretation>
                <emma:interpretation id="interp16" emma:lang="ko-KR" emma:confidence="0">
                  <emma:literal>생</emma:literal>
                </emma:interpretation>
                <emma:interpretation id="interp17" emma:lang="ko-KR" emma:confidence="0">
                  <emma:literal>안</emma:literal>
                </emma:interpretation>
                <emma:interpretation id="interp18" emma:lang="ko-KR" emma:confidence="0">
                  <emma:literal>한</emma:literal>
                </emma:interpretation>
                <emma:interpretation id="interp19" emma:lang="ko-KR" emma:confidence="0">
                  <emma:literal>必</emma:literal>
                </emma:interpretation>
              </emma:one-of>
            </emma:emma>
          </inkml:annotationXML>
          <inkml:trace contextRef="#ctx0" brushRef="#br0" timeOffset="10140.0178">12391 2874 19,'10'-20'54,"-1"1"-1,5 0-1,-2-1-2,-2 3-39,1 7-7,-1 6-2,-2 4 5,-1 13 7,-6 5 6,-2 12 7,-10 10 3,0 9 4,-6 5 1,-2 7-2,1 0-7,4-2-7,6-3-6,8-6-5,4-8-8,11-10 0,10-9 0,7-14 0,4-9 0,4-8 0,1-13 0,2-4 0,-3-11 0,-6-7 0,-5-2 0,-10-3 0,-8 1 0,-8 1 0,-6-2 0,-9 3 0,-7 7 0,-2 5 0,-4 4 0,5 9 0,-5 2 0,4 9-37,2 9-45,-5 3-2,6 7-5,-1-6-3,7 9 0</inkml:trace>
          <inkml:trace contextRef="#ctx0" brushRef="#br0" timeOffset="10342.8182">12449 3026 0,'-3'17'73,"3"-3"6,6-1 1,5-4-3,4-6-1,8-18-26,2 15-31,7 0 0,-1-1-5,2-1-6,-4-3-6,2 3-13,-6-1-34,-6-1-30,1 2-1,-10-6-5,5 4-6,-12-6-3</inkml:trace>
          <inkml:trace contextRef="#ctx0" brushRef="#br0" timeOffset="9578.4167">12067 2988 19,'32'-15'76,"-5"2"1,-17 0-5,-10 13-2,-11-4 0,-12 5-36,-2 9-18,-4 7-9,4 2-1,-3 5 0,11 3 1,1 4-1,11-1-1,5 0 0,9 2 0,7-6 0,-1 3 0,0-5 0,-3-2 1,-3-4 1,-4-1-5,-5-4-2,-8 0 0,-7-3 0,-6 1 0,-1-1 0,-3 0 0,0-4 0,2-3-26,1-3-53,11-7-4,1-10-4,10-5-5,4-2-2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2:05.66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E92A382-2B73-431A-8745-62F3F73BD976}" emma:medium="tactile" emma:mode="ink">
          <msink:context xmlns:msink="http://schemas.microsoft.com/ink/2010/main" type="writingRegion" rotatedBoundingBox="12813,7913 15607,7714 15825,10765 13030,10963">
            <msink:destinationLink direction="with" ref="{184ED675-2472-4E9F-AA03-AF2B267181EA}"/>
          </msink:context>
        </emma:interpretation>
      </emma:emma>
    </inkml:annotationXML>
    <inkml:traceGroup>
      <inkml:annotationXML>
        <emma:emma xmlns:emma="http://www.w3.org/2003/04/emma" version="1.0">
          <emma:interpretation id="{8B97A01C-BE20-45E1-801E-F25EE98E5520}" emma:medium="tactile" emma:mode="ink">
            <msink:context xmlns:msink="http://schemas.microsoft.com/ink/2010/main" type="paragraph" rotatedBoundingBox="13403,7792 15626,7779 15630,8405 13407,84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00EAADB-AA52-4812-99B6-E2DD51EB1BDC}" emma:medium="tactile" emma:mode="ink">
              <msink:context xmlns:msink="http://schemas.microsoft.com/ink/2010/main" type="line" rotatedBoundingBox="13403,7792 15626,7779 15630,8405 13407,8418"/>
            </emma:interpretation>
          </emma:emma>
        </inkml:annotationXML>
        <inkml:traceGroup>
          <inkml:annotationXML>
            <emma:emma xmlns:emma="http://www.w3.org/2003/04/emma" version="1.0">
              <emma:interpretation id="{C21F78B8-96DB-4416-9A90-DDF5FC5DA93E}" emma:medium="tactile" emma:mode="ink">
                <msink:context xmlns:msink="http://schemas.microsoft.com/ink/2010/main" type="inkWord" rotatedBoundingBox="13384,7870 14295,7816 14324,8308 13413,8363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와</emma:literal>
                </emma:interpretation>
                <emma:interpretation id="interp2" emma:lang="ko-KR" emma:confidence="0">
                  <emma:literal>〇</emma:literal>
                </emma:interpretation>
                <emma:interpretation id="interp3" emma:lang="ko-KR" emma:confidence="0">
                  <emma:literal>ㅨ</emma:literal>
                </emma:interpretation>
                <emma:interpretation id="interp4" emma:lang="ko-KR" emma:confidence="0">
                  <emma:literal>a</emma:literal>
                </emma:interpretation>
              </emma:one-of>
            </emma:emma>
          </inkml:annotationXML>
          <inkml:trace contextRef="#ctx0" brushRef="#br0">271 146 0,'0'0'57,"0"0"6,4-9-1,-4 9 0,-2-52-23,-1 43-12,3 9-4,-6-13-9,2 4-3,0 0-4,-3 1 1,7 8-3,-11-18 0,11 18-3,-18-13-1,6 9 0,-3 2 0,-3 2-1,-3 6 2,0 6 3,-6 9 1,5 8 2,-4 12 2,5 7 0,3 3 1,6 5-1,6-1 1,6-2-2,11-8-2,8-7-1,10-15 0,10-9 1,8-11-2,5-5 1,7-13-2,1-9-4,-1-4 0,0-8 0,-6-5 0,-4-2-2,-7 2-2,-9 0 0,-9 2-1,-7 8 0,-5 6 0,-9 4 1,-3 12 2,-12 9 1,-5 9 1,-2 12 0,-4 6 2,-1 7 1,2 3 0,7 3 2,9-5-1,8-2 0,16-13 1,11-8-1,12-12-2,6-3-2,7-11 0,-3-7 0,-3-3 0,-11-4 0,-8-2 0,-14 0 0,-12 2 0,-10 3 0,-15 2 0,-6 2 0,-10 7 0,-1 4 0,2 8-6,0 1-13,6 3-14,11 2-15,2 4-29,16 5-2,2-13-4,24 13-2,1-13 7</inkml:trace>
        </inkml:traceGroup>
        <inkml:traceGroup>
          <inkml:annotationXML>
            <emma:emma xmlns:emma="http://www.w3.org/2003/04/emma" version="1.0">
              <emma:interpretation id="{A9772887-622F-4A67-ACE6-E98707BEFE29}" emma:medium="tactile" emma:mode="ink">
                <msink:context xmlns:msink="http://schemas.microsoft.com/ink/2010/main" type="inkWord" rotatedBoundingBox="14380,8328 14603,7834 14831,7937 14608,8431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J</emma:literal>
                </emma:interpretation>
                <emma:interpretation id="interp7" emma:lang="ko-KR" emma:confidence="0">
                  <emma:literal>]</emma:literal>
                </emma:interpretation>
                <emma:interpretation id="interp8" emma:lang="ko-KR" emma:confidence="0">
                  <emma:literal>j</emma:literal>
                </emma:interpretation>
                <emma:interpretation id="interp9" emma:lang="ko-KR" emma:confidence="0">
                  <emma:literal>了</emma:literal>
                </emma:interpretation>
              </emma:one-of>
            </emma:emma>
          </inkml:annotationXML>
          <inkml:trace contextRef="#ctx0" brushRef="#br0" timeOffset="296.4006">1159 85 0,'54'-10'73,"-13"-6"3,-4 4-2,-16 1-4,-10 7-4,-11 4-31,-11 6-13,-7 7-9,-3 7-4,2 2-5,0 9 0,6 3 2,6-1 0,7 3 1,10-2-2,5-3 0,-1-4-1,1 0 1,-5-6 1,-6-3 1,-7 0-2,-12-1 1,-7 0-3,-8-3-3,-6-1 0,-6-2 0,5-1 0,0-7-20,7-3-56,8-3-3,6-7-3,14-8-7,2-3-2</inkml:trace>
        </inkml:traceGroup>
        <inkml:traceGroup>
          <inkml:annotationXML>
            <emma:emma xmlns:emma="http://www.w3.org/2003/04/emma" version="1.0">
              <emma:interpretation id="{38094A87-18E7-4DBE-848E-FBC27B661D60}" emma:medium="tactile" emma:mode="ink">
                <msink:context xmlns:msink="http://schemas.microsoft.com/ink/2010/main" type="inkWord" rotatedBoundingBox="14862,8122 15431,7669 15752,8073 15183,8526"/>
              </emma:interpretation>
              <emma:one-of disjunction-type="recognition" id="oneOf2">
                <emma:interpretation id="interp10" emma:lang="ko-KR" emma:confidence="0">
                  <emma:literal>Q</emma:literal>
                </emma:interpretation>
                <emma:interpretation id="interp11" emma:lang="ko-KR" emma:confidence="0">
                  <emma:literal>@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㉡</emma:literal>
                </emma:interpretation>
                <emma:interpretation id="interp1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670.8009">1729 47 36,'25'-13'65,"-7"9"0,-10-4 1,-8 8 1,-11 12-27,-7 9-2,-2 9-9,-5 14-8,-1 7 1,-1 9 0,7 2-2,10-2-4,9-2-12,10-8-4,16-7 0,15-18 0,13-14 0,9-11 0,8-13 0,-1-14 0,1-12 0,-8-5 0,-10-11 0,-7-2 0,-18-2 0,-12-4 0,-13 8 0,-8 3 0,-10 4 0,-9 10 0,-7 4 0,-1 13 0,-4 4 0,-3 12-77,5 7-8,0 2-1,4 9-5,1-3-3</inkml:trace>
          <inkml:trace contextRef="#ctx0" brushRef="#br0" timeOffset="873.6016">1736 182 22,'0'29'75,"0"-6"8,4-2-3,9-5 0,6-9 0,29-6-45,-15 2-7,3-3-4,8 0-20,-2 0-4,2 0 0,-7-7 0,-1-20-62,-9 27-18,-12-1-3,-4 1-3,-11 0-7,-4-18-2</inkml:trace>
        </inkml:traceGroup>
      </inkml:traceGroup>
    </inkml:traceGroup>
    <inkml:traceGroup>
      <inkml:annotationXML>
        <emma:emma xmlns:emma="http://www.w3.org/2003/04/emma" version="1.0">
          <emma:interpretation id="{B9C2B885-43D1-4BF9-B16C-5A6E941FC6B6}" emma:medium="tactile" emma:mode="ink">
            <msink:context xmlns:msink="http://schemas.microsoft.com/ink/2010/main" type="paragraph" rotatedBoundingBox="12986,10345 15570,10161 15614,10780 13030,109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15816D-DEE9-47AC-A7C9-25FDC65E2D6C}" emma:medium="tactile" emma:mode="ink">
              <msink:context xmlns:msink="http://schemas.microsoft.com/ink/2010/main" type="line" rotatedBoundingBox="12986,10345 15570,10161 15614,10780 13030,10963"/>
            </emma:interpretation>
          </emma:emma>
        </inkml:annotationXML>
        <inkml:traceGroup>
          <inkml:annotationXML>
            <emma:emma xmlns:emma="http://www.w3.org/2003/04/emma" version="1.0">
              <emma:interpretation id="{4B777BCA-A966-4734-92B1-6F8938B9E856}" emma:medium="tactile" emma:mode="ink">
                <msink:context xmlns:msink="http://schemas.microsoft.com/ink/2010/main" type="inkWord" rotatedBoundingBox="13003,10587 13500,10549 13503,10577 13005,10616"/>
              </emma:interpretation>
              <emma:one-of disjunction-type="recognition" id="oneOf3">
                <emma:interpretation id="interp15" emma:lang="ko-KR" emma:confidence="0">
                  <emma:literal>一</emma:literal>
                </emma:interpretation>
                <emma:interpretation id="interp16" emma:lang="ko-KR" emma:confidence="0">
                  <emma:literal>-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_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918.8032">-363 2750 42,'-16'0'74,"6"1"0,-1-1-1,11 0-3,33-3-27,-23 0-7,8-4-9,8 1-10,10-1-4,2 1-3,8 1 0,2 1-2,-1-1-4,-6 3-4,-2 2-9,-7 3-24,-5 4-41,-8-4-4,-3 0-2,-7-3-6,4 0-4</inkml:trace>
        </inkml:traceGroup>
        <inkml:traceGroup>
          <inkml:annotationXML>
            <emma:emma xmlns:emma="http://www.w3.org/2003/04/emma" version="1.0">
              <emma:interpretation id="{6CBC6626-588F-42FB-90B3-CB0CF0050CFC}" emma:medium="tactile" emma:mode="ink">
                <msink:context xmlns:msink="http://schemas.microsoft.com/ink/2010/main" type="inkWord" rotatedBoundingBox="13824,10854 13904,10275 14200,10316 14121,10894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6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2340.0042">638 2488 48,'12'-14'61,"-1"4"1,-7-3-2,-4 4-25,-9 5-8,-11 4-6,0 2-6,-5 6-5,0 2 0,2 6 1,6 3 2,6 4 1,10 5-14,9 1 15,11 2-2,13 1-1,0 3 0,5-3-1,-4 5-3,-1-7 0,-9 2 0,-13-1-2,-10-1 0,-15-2 0,-14-2 1,-7 0 0,-4-7-2,-6-3-5,1-6 0,6-1 0,6-9-11,9 0-65,14-8-3,10-10-1,15-6-7,8-7-7</inkml:trace>
        </inkml:traceGroup>
        <inkml:traceGroup>
          <inkml:annotationXML>
            <emma:emma xmlns:emma="http://www.w3.org/2003/04/emma" version="1.0">
              <emma:interpretation id="{F6E4309E-E4A6-4EFD-8B78-01B276CDEEFD}" emma:medium="tactile" emma:mode="ink">
                <msink:context xmlns:msink="http://schemas.microsoft.com/ink/2010/main" type="inkWord" rotatedBoundingBox="14463,10329 14499,10804 14400,10812 14364,10337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오</emma:literal>
                </emma:interpretation>
                <emma:interpretation id="interp28" emma:lang="ko-KR" emma:confidence="0">
                  <emma:literal>』</emma:literal>
                </emma:interpretation>
                <emma:interpretation id="interp2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2574.0045">969 2599 4,'16'0'0,"-2"13"78,-3 1 4,-6 10-1,0 7-3,-4 12-2,2 0-41,-3 3-5,1-6-7,-1-7-12,0-5-4,0-7-1,1-6-6,-1-15-13,10 0-29,3-9-34,-7-13-2,5-5-5,-5-12-6,6-4-3</inkml:trace>
          <inkml:trace contextRef="#ctx0" brushRef="#br0" timeOffset="2683.2045">1054 2500 30,'-10'-3'54,"-1"0"-8,-4-17-17,6 26-27,-2 2-29,8 6-31,-4-5 2</inkml:trace>
        </inkml:traceGroup>
        <inkml:traceGroup>
          <inkml:annotationXML>
            <emma:emma xmlns:emma="http://www.w3.org/2003/04/emma" version="1.0">
              <emma:interpretation id="{77B500CC-394F-4DDA-9694-4B666A3B0B1F}" emma:medium="tactile" emma:mode="ink">
                <msink:context xmlns:msink="http://schemas.microsoft.com/ink/2010/main" type="inkWord" rotatedBoundingBox="14560,10824 14758,10362 15033,10480 14835,10942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刀</emma:literal>
                </emma:interpretation>
                <emma:interpretation id="interp32" emma:lang="ko-KR" emma:confidence="0">
                  <emma:literal>h</emma:literal>
                </emma:interpretation>
                <emma:interpretation id="interp33" emma:lang="ko-KR" emma:confidence="0">
                  <emma:literal>几</emma:literal>
                </emma:interpretation>
                <emma:interpretation id="interp34" emma:lang="ko-KR" emma:confidence="0">
                  <emma:literal>九</emma:literal>
                </emma:interpretation>
              </emma:one-of>
            </emma:emma>
          </inkml:annotationXML>
          <inkml:trace contextRef="#ctx0" brushRef="#br0" timeOffset="3166.8056">1350 2626 18,'0'18'63,"-2"5"7,-3 3 2,0 8 3,-5 7-39,-1 1 1,-1 2-2,-2-6-5,-2-3-6,-1-5-4,0-8-5,2-10-3,4-12-8,4-6-4,3-14 0,3-6 0,1-9 0,8-8 0,5-2 0,4-5 0,5 2 0,2 1 0,5 6-2,0 5-4,2 10 1,-2 8 1,-2 11 3,-4 11 2,-5 10-1,-3 12 5,-5 9 3,-6 9-4,-4 4-4,-3-2 0,-5-1 0,1-4 0,-1-5 0,2-8 0,2-6 0,1-11 0,3-11-20,14 1-60,-4-10-3,5-9-2,-5-13-7,7-7-3</inkml:trace>
        </inkml:traceGroup>
        <inkml:traceGroup>
          <inkml:annotationXML>
            <emma:emma xmlns:emma="http://www.w3.org/2003/04/emma" version="1.0">
              <emma:interpretation id="{FC5B6D1F-783A-49DF-9661-2F610A7119B5}" emma:medium="tactile" emma:mode="ink">
                <msink:context xmlns:msink="http://schemas.microsoft.com/ink/2010/main" type="inkWord" rotatedBoundingBox="15373,10094 15676,10547 15271,10818 14968,10364"/>
              </emma:interpretation>
              <emma:one-of disjunction-type="recognition" id="oneOf7">
                <emma:interpretation id="interp35" emma:lang="ko-KR" emma:confidence="0">
                  <emma:literal>으</emma:literal>
                </emma:interpretation>
                <emma:interpretation id="interp36" emma:lang="ko-KR" emma:confidence="0">
                  <emma:literal>〇</emma:literal>
                </emma:interpretation>
                <emma:interpretation id="interp37" emma:lang="ko-KR" emma:confidence="0">
                  <emma:literal>Q</emma:literal>
                </emma:interpretation>
                <emma:interpretation id="interp38" emma:lang="ko-KR" emma:confidence="0">
                  <emma:literal>@</emma:literal>
                </emma:interpretation>
                <emma:interpretation id="interp39" emma:lang="ko-KR" emma:confidence="0">
                  <emma:literal>㉡</emma:literal>
                </emma:interpretation>
              </emma:one-of>
            </emma:emma>
          </inkml:annotationXML>
          <inkml:trace contextRef="#ctx0" brushRef="#br0" timeOffset="3541.2063">1771 2389 41,'12'0'72,"-2"13"4,-8 8 4,0 12-30,-4 8-50,-6 9 51,1 7-3,-1 1-8,7 0-10,-1-5-7,11-7-23,8-13 0,15-9 0,9-12 0,6-12 0,3-11 0,0-12 0,1-5 0,-10-8 0,-11-7 0,-12-11 0,-11 1 0,-8-2 0,-15 0 0,-10 1 0,-8 6 0,-5 7 0,-2 11 0,1 10 0,-4 6 0,7 14-48,2 3-32,2 11-4,8 0-3,6 1-7,8 1 1</inkml:trace>
          <inkml:trace contextRef="#ctx0" brushRef="#br0" timeOffset="3744.0066">1761 2521 56,'7'12'86,"1"6"0,7-3-86,11-4 85,16 1-1,-4-4-34,11 4-9,-1-11-18,3 4-23,-8-7 0,-3-2 0,-10 2-60,-12-8 60,-10-4-71,-8-1-6,-5-3-7,-13-7-9,1 2-4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2:11.00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1AB2F72-30C4-4F01-B1AF-BDE121CA3727}" emma:medium="tactile" emma:mode="ink">
          <msink:context xmlns:msink="http://schemas.microsoft.com/ink/2010/main" type="writingRegion" rotatedBoundingBox="17156,7590 18997,7474 19034,8058 17193,8175">
            <msink:destinationLink direction="with" ref="{49C668F6-CFA6-436C-B6B3-C09EB92A6265}"/>
          </msink:context>
        </emma:interpretation>
      </emma:emma>
    </inkml:annotationXML>
    <inkml:traceGroup>
      <inkml:annotationXML>
        <emma:emma xmlns:emma="http://www.w3.org/2003/04/emma" version="1.0">
          <emma:interpretation id="{CBFE31EA-FF65-4216-8443-F097DE9289C1}" emma:medium="tactile" emma:mode="ink">
            <msink:context xmlns:msink="http://schemas.microsoft.com/ink/2010/main" type="paragraph" rotatedBoundingBox="17156,7590 18997,7474 19034,8058 17193,8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AFF6E7-4ECE-4617-9DCB-C58312133521}" emma:medium="tactile" emma:mode="ink">
              <msink:context xmlns:msink="http://schemas.microsoft.com/ink/2010/main" type="line" rotatedBoundingBox="17156,7590 18997,7474 19034,8058 17193,8175"/>
            </emma:interpretation>
          </emma:emma>
        </inkml:annotationXML>
        <inkml:traceGroup>
          <inkml:annotationXML>
            <emma:emma xmlns:emma="http://www.w3.org/2003/04/emma" version="1.0">
              <emma:interpretation id="{BE3A90EF-5219-42F4-9EA3-4D156E1C185C}" emma:medium="tactile" emma:mode="ink">
                <msink:context xmlns:msink="http://schemas.microsoft.com/ink/2010/main" type="inkWord" rotatedBoundingBox="17459,7587 17558,8106 17237,8168 17138,7649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응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5</emma:literal>
                </emma:interpretation>
              </emma:one-of>
            </emma:emma>
          </inkml:annotationXML>
          <inkml:trace contextRef="#ctx0" brushRef="#br0">219 90 44,'11'-14'64,"-3"-37"0,1 40-2,-6 2-26,-3 9-3,-13-6-14,-5 6-4,-4 10-3,-5 5-1,-2 4 0,-4 8 1,1-2-1,2 0 0,8 3-1,8-3-1,4-3-1,10 0 0,11-4-2,13-6 1,13 3-2,8-3 1,3 1-2,2 1-1,-2 3-1,-5 1 2,-10 2 1,-11 1 1,-15 3 1,-8 1 2,-15-5-2,-6 5-7,-6-5 0,-3-2 0,-1-4 0,1-2 0,7-3 0,1-7 0,8 1-42,15-3-38,-7-10-4,10-1-2,4-9-5,10-4-2</inkml:trace>
        </inkml:traceGroup>
        <inkml:traceGroup>
          <inkml:annotationXML>
            <emma:emma xmlns:emma="http://www.w3.org/2003/04/emma" version="1.0">
              <emma:interpretation id="{F58106EA-E7E7-41BD-B757-C8162812759D}" emma:medium="tactile" emma:mode="ink">
                <msink:context xmlns:msink="http://schemas.microsoft.com/ink/2010/main" type="inkWord" rotatedBoundingBox="17777,7554 17788,8055 17601,8060 17589,7558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t</emma:literal>
                </emma:interpretation>
                <emma:interpretation id="interp7" emma:lang="ko-KR" emma:confidence="0">
                  <emma:literal>心</emma:literal>
                </emma:interpretation>
                <emma:interpretation id="interp8" emma:lang="ko-KR" emma:confidence="0">
                  <emma:literal>f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18.4004">425 232 45,'24'-4'62,"-2"6"4,-2 5 2,-7-7 0,-2 20-42,-4 4 0,-1 1 1,-1 5-4,0 0-6,0-3-3,2-3-4,-2-8-2,2-2-3,3-6-11,-10-8-19,15-5-44,-4-8 0,-5-9-7,2-6-6,-5-10-2</inkml:trace>
          <inkml:trace contextRef="#ctx0" brushRef="#br0" timeOffset="390.0007">572 35 37,'-11'-24'80,"4"9"0,0 0-4,4 7-4,-2 0-3,5 8-50,-3-11-6,3 11-8,0 0-8,4 16-14,2-1-26,-1-1-29,6 5 0,-1-5-5,8 4-3,-4-2-1</inkml:trace>
        </inkml:traceGroup>
        <inkml:traceGroup>
          <inkml:annotationXML>
            <emma:emma xmlns:emma="http://www.w3.org/2003/04/emma" version="1.0">
              <emma:interpretation id="{BC76BE13-9A28-48DD-9685-1F8B0AF0D151}" emma:medium="tactile" emma:mode="ink">
                <msink:context xmlns:msink="http://schemas.microsoft.com/ink/2010/main" type="inkWord" rotatedBoundingBox="17904,7755 18294,7858 18224,8122 17835,8019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어</emma:literal>
                </emma:interpretation>
                <emma:interpretation id="interp12" emma:lang="ko-KR" emma:confidence="0">
                  <emma:literal>서</emma:literal>
                </emma:interpretation>
                <emma:interpretation id="interp13" emma:lang="ko-KR" emma:confidence="0">
                  <emma:literal>너</emma:literal>
                </emma:interpretation>
                <emma:interpretation id="interp1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780.0014">730 168 32,'0'0'58,"2"17"10,-2-2 1,0 3-1,4 0-42,-3 9 1,-1-1 1,0 3 0,0-1-9,0-3-8,0-1-2,0-7-1,0-1 0,0-7-1,0-9 1,0 0 0,7-2-1,-1-12 0,3-7-3,7-5-3,4-2-3,4-2-1,5 1-3,1 5 0,3 3 1,-1 7 2,-2 9 2,-5 5 4,-5 12 1,-3 6 1,-6 3 2,-3 4-1,-8 5 0,0 0-1,0 1-5,-2-3 0,-3-7 0,3 5 0,-2-9-15,4-30-35,2 17-28,-2-4-2,17-12-5,-9-14-3,7-1-2</inkml:trace>
        </inkml:traceGroup>
        <inkml:traceGroup>
          <inkml:annotationXML>
            <emma:emma xmlns:emma="http://www.w3.org/2003/04/emma" version="1.0">
              <emma:interpretation id="{D6531612-D9B6-4C38-BEE4-1894D1739C96}" emma:medium="tactile" emma:mode="ink">
                <msink:context xmlns:msink="http://schemas.microsoft.com/ink/2010/main" type="inkWord" rotatedBoundingBox="18359,7924 18708,7423 19095,7693 18746,8193"/>
              </emma:interpretation>
              <emma:one-of disjunction-type="recognition" id="oneOf3">
                <emma:interpretation id="interp15" emma:lang="ko-KR" emma:confidence="0">
                  <emma:literal>Q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㉡</emma:literal>
                </emma:interpretation>
                <emma:interpretation id="interp18" emma:lang="ko-KR" emma:confidence="0">
                  <emma:literal>〇</emma:literal>
                </emma:interpretation>
                <emma:interpretation id="interp1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138.802">1407 9 0,'25'-12'61,"-7"4"4,-3 8 4,-15 0 6,0 20 0,-4 6-36,-11 15-5,-7 7-8,1 5 1,-2 5-1,5-1-12,7-4-14,11-8 0,8-6 0,15-11 0,10-11 0,11-12 0,6-5 0,4-14 0,0-9 0,-1-7 0,-6-11 0,-7-5 0,-11-6 0,-10 1 0,-9-5 0,-10 4 0,-11 4 0,-7 2 0,-7 11 0,-4 8 0,-2 5 0,-1 8 0,-3 6 0,9 8 0,3 39-54,-5-29-29,8 6-3,-2-3-2,9 4-6,1 2-1</inkml:trace>
          <inkml:trace contextRef="#ctx0" brushRef="#br0" timeOffset="1372.802">1429 204 45,'-9'7'81,"9"3"-1,0-10 0,12 14-3,7-14 1,13 1-53,9-1-7,3 0 0,6 0-9,-2-1-9,-2-4 0,-1 2-28,-6 2-49,-16-3-3,-4-3-2,-13-4-6,-3 3-6</inkml:trace>
        </inkml:traceGroup>
      </inkml:traceGroup>
    </inkml:traceGroup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2:13.77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DD0F687-E004-4CDA-9331-524AD3B383EE}" emma:medium="tactile" emma:mode="ink">
          <msink:context xmlns:msink="http://schemas.microsoft.com/ink/2010/main" type="writingRegion" rotatedBoundingBox="17127,10156 18914,10043 18956,10717 17169,10829">
            <msink:destinationLink direction="with" ref="{49C668F6-CFA6-436C-B6B3-C09EB92A6265}"/>
          </msink:context>
        </emma:interpretation>
      </emma:emma>
    </inkml:annotationXML>
    <inkml:traceGroup>
      <inkml:annotationXML>
        <emma:emma xmlns:emma="http://www.w3.org/2003/04/emma" version="1.0">
          <emma:interpretation id="{9DB53635-4355-4792-8BD4-79E218D974DF}" emma:medium="tactile" emma:mode="ink">
            <msink:context xmlns:msink="http://schemas.microsoft.com/ink/2010/main" type="paragraph" rotatedBoundingBox="17127,10156 18914,10043 18956,10717 17169,108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C85E8B-62A7-4F27-9929-D1565AD10EA7}" emma:medium="tactile" emma:mode="ink">
              <msink:context xmlns:msink="http://schemas.microsoft.com/ink/2010/main" type="line" rotatedBoundingBox="17127,10156 18914,10043 18956,10717 17169,10829"/>
            </emma:interpretation>
          </emma:emma>
        </inkml:annotationXML>
        <inkml:traceGroup>
          <inkml:annotationXML>
            <emma:emma xmlns:emma="http://www.w3.org/2003/04/emma" version="1.0">
              <emma:interpretation id="{F518EAEA-D3CA-4071-B4F1-549C4D1B935F}" emma:medium="tactile" emma:mode="ink">
                <msink:context xmlns:msink="http://schemas.microsoft.com/ink/2010/main" type="inkWord" rotatedBoundingBox="17170,10216 17986,10247 17966,10783 17149,10752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와</emma:literal>
                </emma:interpretation>
                <emma:interpretation id="interp2" emma:lang="ko-KR" emma:confidence="0">
                  <emma:literal>왕</emma:literal>
                </emma:interpretation>
                <emma:interpretation id="interp3" emma:lang="ko-KR" emma:confidence="0">
                  <emma:literal>ㆀ</emma:literal>
                </emma:interpretation>
                <emma:interpretation id="interp4" emma:lang="ko-KR" emma:confidence="0">
                  <emma:literal>㉠</emma:literal>
                </emma:interpretation>
              </emma:one-of>
            </emma:emma>
          </inkml:annotationXML>
          <inkml:trace contextRef="#ctx0" brushRef="#br0">208 136 7,'-3'-16'51,"3"16"6,5-19 0,2 9-24,6 1 1,-8-3-4,8 3-1,-7-2-5,4 1-6,-8-1-4,-2 1-3,-5 0-2,-10 4-4,-1 3-1,-9 3-2,-1 3 1,-2 11 5,-2 7 2,-3 10 3,4 11 1,8 10-14,3 3 18,6 4 1,6 0-1,5-4-1,11-5-11,7-10-6,11-13 0,7-11 0,9-7 0,5-9 0,4-9 0,-1-9 0,-1-3 0,1-4 0,-3-6 0,-9-3 0,-5-4 0,-2-3 0,-2-2 0,-5 4 0,-7 0 0,-5 5 0,-3 4 0,-4 13 0,-6 4 0,-1 13 0,-16 4 0,-2 15 0,-4 10 0,-3 8 0,0 6 0,2 1 0,5 1 0,8-4 0,10-4 0,14-10 0,11-7 0,8-14 0,8-6 0,5-3 0,-1-14 0,-1-1 0,-11-7 0,-8-4 0,-14-1 0,-8-2 0,-9-1 0,-10-2 0,-10 3 0,-6 0 0,-5 7 0,2 5 0,1 3 0,2 6 0,5 7 0,3 4-6,9 1-19,7 3-13,8-4-15,11 15-28,7-10-2,12 2-1,2-5 0</inkml:trace>
        </inkml:traceGroup>
        <inkml:traceGroup>
          <inkml:annotationXML>
            <emma:emma xmlns:emma="http://www.w3.org/2003/04/emma" version="1.0">
              <emma:interpretation id="{1C610BA7-6A55-4462-ADAF-695D4FAEDC53}" emma:medium="tactile" emma:mode="ink">
                <msink:context xmlns:msink="http://schemas.microsoft.com/ink/2010/main" type="inkWord" rotatedBoundingBox="17856,10751 18207,10262 18423,10417 18072,10906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J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80.8005">1019 84 30,'39'-10'74,"-10"10"2,-13 0 0,-16 0-2,3 14-28,-10 0-8,-7 8-14,2 0-4,1 4-5,10 2-15,1 0 13,9-2-3,5 1-1,3 1-3,-6 2-6,-6 2 0,-6-3 0,-16-1 0,-10-1 0,-11-2 0,-7-3 0,-6-2 0,0-4 0,3-7 0,6-3 0,12-2 0,7-4-33,13-8-47,14-10-3,14-13-3,12-2-7,5-10 0,12 2 93</inkml:trace>
        </inkml:traceGroup>
        <inkml:traceGroup>
          <inkml:annotationXML>
            <emma:emma xmlns:emma="http://www.w3.org/2003/04/emma" version="1.0">
              <emma:interpretation id="{AE785A41-A153-4F0D-84BA-F7E84ED42E89}" emma:medium="tactile" emma:mode="ink">
                <msink:context xmlns:msink="http://schemas.microsoft.com/ink/2010/main" type="inkWord" rotatedBoundingBox="18792,10003 19012,10581 18586,10744 18365,10167"/>
              </emma:interpretation>
              <emma:one-of disjunction-type="recognition" id="oneOf2">
                <emma:interpretation id="interp10" emma:lang="ko-KR" emma:confidence="0">
                  <emma:literal>으</emma:literal>
                </emma:interpretation>
                <emma:interpretation id="interp11" emma:lang="ko-KR" emma:confidence="0">
                  <emma:literal>Q</emma:literal>
                </emma:interpretation>
                <emma:interpretation id="interp12" emma:lang="ko-KR" emma:confidence="0">
                  <emma:literal>@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㉡</emma:literal>
                </emma:interpretation>
              </emma:one-of>
            </emma:emma>
          </inkml:annotationXML>
          <inkml:trace contextRef="#ctx0" brushRef="#br0" timeOffset="624.001">1401-17 61,'25'-19'68,"-11"7"5,-14 12 2,0 0-25,-3 21-3,-14 10-6,-2 11-9,3 8-7,-1 5-25,7 6 26,6-7-13,7 0-13,13-7 0,13-8 0,7-9 0,10-13 0,3-12 0,5-8 0,0-13 0,-3-11 0,-10-9 0,-11-9 0,-13-4 0,-13-7 0,-7-3 0,-15 0 0,-8-2 0,-7 5 0,-4 8 0,1 7 0,-2 7 0,0 13 0,1 10 0,7 11 0,-2 18-76,7-3-8,6 6-1,1 0-5,10 4-5</inkml:trace>
          <inkml:trace contextRef="#ctx0" brushRef="#br0" timeOffset="826.8013">1354 164 59,'6'13'81,"14"-1"0,5-4-1,10-3-4,2 4-34,3-5-10,7 7-32,-5-4 23,-7-3-20,-5 2-3,-5 4 0,-10-6-66,-5-1-7,-10-3-2,0-11 75,-6-8-83,6 4-4,-14-15-2</inkml:trace>
        </inkml:traceGroup>
      </inkml:traceGroup>
    </inkml:traceGroup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2:18.84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9C668F6-CFA6-436C-B6B3-C09EB92A6265}" emma:medium="tactile" emma:mode="ink">
          <msink:context xmlns:msink="http://schemas.microsoft.com/ink/2010/main" type="inkDrawing" rotatedBoundingBox="19839,7289 19932,11130 19263,11147 19170,7305" semanticType="verticalRange" shapeName="Other">
            <msink:sourceLink direction="with" ref="{21AB2F72-30C4-4F01-B1AF-BDE121CA3727}"/>
            <msink:sourceLink direction="with" ref="{5DD0F687-E004-4CDA-9331-524AD3B383EE}"/>
          </msink:context>
        </emma:interpretation>
      </emma:emma>
    </inkml:annotationXML>
    <inkml:trace contextRef="#ctx0" brushRef="#br0">165 61 1,'0'0'47,"-9"-17"2,2 6 6,7 11-26,-13-13 2,13 13-1,-13-11 0,13 11-2,-10-7-2,10 7-5,0 0-3,0 0-4,-8-6-2,8 6-5,5 4-3,5 1-3,4 1 0,4 0-1,6 1 1,7-2 1,0 2-1,4 0 1,-1-4-1,-3 1 0,-2-2 0,-7 2 0,-2-3-1,-7 2 0,-5-2 0,-8-1-1,0 0 1,8 5-1,-8-5 0,0 0 1,2 13-1,-1-1 0,5 15 1,-4 12 0,5 9 0,-3 10 2,6 15 2,-5 15 1,4 17 2,-2 15 2,-2 1 1,8 7 2,-1 16 3,4 8 0,-2 4-1,0 7-5,1-4-9,0-1 0,-2-4 0,1 0 0,-8-12 0,0-4 0,-3-10 0,1-4 0,-1-14 0,-3 0 0,0-11 0,-3-10 0,-1-8 0,-5-12 0,0-6 0,-4-12 0,0-6 0,0-11 0,-2-2 0,1-8 0,0-4 0,5-2 0,1-7 0,2 2 0,3-2 0,3-11 0,0 13 0,0-13 0,0 0 0,2 10 0,-2-10 0,0 0 0,0 0 0,0 0 0,0 0 0,0 0 0,0 9 0,0-9 0,-4 12 0,4-12 0,-18 11 0,2 1 0,-4-1 0,-5 5 0,-7 3 0,-5 1 0,-2 2 0,-3 0 0,-1 1 0,0-2 0,7 3 0,-1-8 0,7-2-46,9-1-41,-2-10-1,9-3-5,-8-9-4,11-2 0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21.42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7492423-73C8-4555-8D94-1759788B2F7A}" emma:medium="tactile" emma:mode="ink">
          <msink:context xmlns:msink="http://schemas.microsoft.com/ink/2010/main" type="writingRegion" rotatedBoundingBox="7388,6230 8066,6230 8066,6793 7388,6793">
            <msink:destinationLink direction="with" ref="{0A2EF3C7-D151-4976-8064-B4E5A5F2062C}"/>
            <msink:destinationLink direction="with" ref="{918E66D8-FC73-4858-9FA3-A52C3A0CABDC}"/>
            <msink:destinationLink direction="with" ref="{8664747B-B149-4D88-A9DA-3D0A8C8D78E3}"/>
          </msink:context>
        </emma:interpretation>
      </emma:emma>
    </inkml:annotationXML>
    <inkml:traceGroup>
      <inkml:annotationXML>
        <emma:emma xmlns:emma="http://www.w3.org/2003/04/emma" version="1.0">
          <emma:interpretation id="{45ECE488-7CC0-4FD1-999B-D579B8D7006C}" emma:medium="tactile" emma:mode="ink">
            <msink:context xmlns:msink="http://schemas.microsoft.com/ink/2010/main" type="paragraph" rotatedBoundingBox="7388,6230 8066,6230 8066,6793 7388,67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2F1F4F-09BD-4C4A-91C9-1F7ECC1D3B1F}" emma:medium="tactile" emma:mode="ink">
              <msink:context xmlns:msink="http://schemas.microsoft.com/ink/2010/main" type="line" rotatedBoundingBox="7388,6230 8066,6230 8066,6793 7388,6793"/>
            </emma:interpretation>
          </emma:emma>
        </inkml:annotationXML>
        <inkml:traceGroup>
          <inkml:annotationXML>
            <emma:emma xmlns:emma="http://www.w3.org/2003/04/emma" version="1.0">
              <emma:interpretation id="{329A22EB-214A-44D1-9BA1-A8677A5877D2}" emma:medium="tactile" emma:mode="ink">
                <msink:context xmlns:msink="http://schemas.microsoft.com/ink/2010/main" type="inkWord" rotatedBoundingBox="7388,6505 7813,6505 7813,6557 7388,6557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…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一</emma:literal>
                </emma:interpretation>
              </emma:one-of>
            </emma:emma>
          </inkml:annotationXML>
          <inkml:trace contextRef="#ctx0" brushRef="#br0">3968 3856 54,'-14'6'81,"3"-3"-1,11-3-3,-13 5-4,13-5-23,0 0-22,0 0-10,-8 12-5,14-7-3,6 0-1,6 0 2,7-3-4,6-1-7,4 0 0,8 1 0,-2-2 0,0 0 0,-5 0 0,-4 0 0,-5 0 0,-7 2 0,-4-2 0,-3 3 0,-13-3 0,13 0-44,-13 0-37,0 0-4,11-5-3,-9-6-5,1 1-2</inkml:trace>
        </inkml:traceGroup>
        <inkml:traceGroup>
          <inkml:annotationXML>
            <emma:emma xmlns:emma="http://www.w3.org/2003/04/emma" version="1.0">
              <emma:interpretation id="{820B0027-9D27-4B10-95B6-E084D035C859}" emma:medium="tactile" emma:mode="ink">
                <msink:context xmlns:msink="http://schemas.microsoft.com/ink/2010/main" type="inkWord" rotatedBoundingBox="7935,6230 8066,6230 8066,6793 7935,6793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ㅣ</emma:literal>
                </emma:interpretation>
                <emma:interpretation id="interp9" emma:lang="ko-KR" emma:confidence="0">
                  <emma:literal>)</emma:literal>
                </emma:interpretation>
              </emma:one-of>
            </emma:emma>
          </inkml:annotationXML>
          <inkml:trace contextRef="#ctx0" brushRef="#br0" timeOffset="234.0004">4469 3592 22,'10'-10'67,"2"9"7,3 1 3,-1 14-1,-1 5 2,-7 11-48,4 14-6,-3 4 0,-1 11-2,-2 3-5,-3 4-17,0-7 0,-1-8 0,3-2 0,-3-17 0,0-32-51,13 27-28,-13-27-2,11 3-6,-11-12-5,5-5-3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15.96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A2EF3C7-D151-4976-8064-B4E5A5F2062C}" emma:medium="tactile" emma:mode="ink">
          <msink:context xmlns:msink="http://schemas.microsoft.com/ink/2010/main" type="inkDrawing" rotatedBoundingBox="5355,7273 5379,4647 5746,4650 5722,7277" semanticType="verticalRange" shapeName="Other">
            <msink:sourceLink direction="with" ref="{27492423-73C8-4555-8D94-1759788B2F7A}"/>
            <msink:destinationLink direction="with" ref="{4E5C0A59-8FD6-4F6E-8B8E-32532F1174E3}"/>
          </msink:context>
        </emma:interpretation>
      </emma:emma>
    </inkml:annotationXML>
    <inkml:trace contextRef="#ctx0" brushRef="#br0">320 97 14,'5'-19'53,"-3"10"6,-2 9 0,-4-19-25,4 11-2,0 8-1,4-13-3,-4 13-2,5-13-3,-5 13-1,2-7-1,-2 7-4,0-10-2,0 10-4,-7-2-3,-3 2-3,-2 1-2,-2 3-1,-7 1 0,1 0 1,-4 1 0,2 0 1,1-2-1,1-2 1,1-2 0,2 0 0,3 0-1,0 0 0,2 0-1,2-4 0,1 1 0,9 3 0,-14-7 0,14 7-1,-10-4 0,10 4 0,0 0 1,0 0-4,0 0 2,0 0-1,0 0 0,0 0 0,0 0 0,-8 5-1,8-5 1,0 19 0,-1-4 0,-1 6 0,1 7 1,0 6 0,-1 8 0,1 9 0,1 8 0,-2 14 3,0 5 1,2 12 1,0 7-5,0 12 0,0 4 0,-3 3 0,0 2 0,2-2 0,-1-3 0,0-4 0,-1-7 0,-1-11 0,0-6 0,1-5 0,0-6 0,0-2 0,3-3 0,2-5 0,2-2 0,1-2 0,2-7 0,2-2 0,-1-7 0,0-5 0,-4-5 0,2-8 0,-1-3 0,1-5 0,1-1 0,-2-4 0,6 0 0,2-3 0,4-4 0,6 2 0,1 0 0,5-1 0,0 3 0,2-3 0,-1 0 0,-3 1 0,-6 1 0,-2 2 0,-9 0-71,-10-11-12,1 14-1,-8-14-4,-5 0-8,-10-19 7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08.2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3792C4F-8663-4BE9-A9B7-E7FCE50F6464}" emma:medium="tactile" emma:mode="ink">
          <msink:context xmlns:msink="http://schemas.microsoft.com/ink/2010/main" type="writingRegion" rotatedBoundingBox="3486,2379 6710,2574 6648,3606 3423,3411"/>
        </emma:interpretation>
      </emma:emma>
    </inkml:annotationXML>
    <inkml:traceGroup>
      <inkml:annotationXML>
        <emma:emma xmlns:emma="http://www.w3.org/2003/04/emma" version="1.0">
          <emma:interpretation id="{3B039FEB-3F2F-47C4-9D32-FBCDBB1953BA}" emma:medium="tactile" emma:mode="ink">
            <msink:context xmlns:msink="http://schemas.microsoft.com/ink/2010/main" type="paragraph" rotatedBoundingBox="3486,2379 6710,2574 6648,3606 3423,3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3576D3-0D8D-4EB1-AD8F-277E599869CC}" emma:medium="tactile" emma:mode="ink">
              <msink:context xmlns:msink="http://schemas.microsoft.com/ink/2010/main" type="line" rotatedBoundingBox="3486,2379 6710,2574 6648,3606 3423,3411"/>
            </emma:interpretation>
          </emma:emma>
        </inkml:annotationXML>
        <inkml:traceGroup>
          <inkml:annotationXML>
            <emma:emma xmlns:emma="http://www.w3.org/2003/04/emma" version="1.0">
              <emma:interpretation id="{ADC68BFA-1FB1-4552-98A9-89E4D77D84EE}" emma:medium="tactile" emma:mode="ink">
                <msink:context xmlns:msink="http://schemas.microsoft.com/ink/2010/main" type="inkWord" rotatedBoundingBox="3476,2543 4125,2583 4077,3375 3428,3335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ㅌ</emma:literal>
                </emma:interpretation>
                <emma:interpretation id="interp2" emma:lang="ko-KR" emma:confidence="0">
                  <emma:literal>巳</emma:literal>
                </emma:interpretation>
                <emma:interpretation id="interp3" emma:lang="ko-KR" emma:confidence="0">
                  <emma:literal>므</emma:literal>
                </emma:interpretation>
                <emma:interpretation id="interp4" emma:lang="ko-KR" emma:confidence="0">
                  <emma:literal>巴</emma:literal>
                </emma:interpretation>
              </emma:one-of>
            </emma:emma>
          </inkml:annotationXML>
          <inkml:trace contextRef="#ctx0" brushRef="#br0">22 128 62,'0'-19'74,"-5"-1"-1,5-3-2,-9 10-2,5-5-37,4 4-4,0 3-8,0 0-4,0 11-6,0 0-1,0 8-1,0 12-2,-1 14 0,-1 11-2,0 14 1,2 5-1,0 10 2,5 2 0,3-7-4,2-2-2,5-13 0,3-10 0,4-13 0,6-4 0,-1-13 0,5-3 0,3-6 0,2-4 0,1-1 0,2 0 0,-3 0 0,-1-4 0,-3-2 0,-6-2 0,-3 2 0,-10-4-29,-1-31-29,-2 21-24,-10-8-2,-1-1-4,-7-15-4</inkml:trace>
          <inkml:trace contextRef="#ctx0" brushRef="#br0" timeOffset="218.4004">201 82 71,'-19'-12'88,"5"3"-4,3 1-6,11 8-3,-9-14-2,9 14-63,1-8-6,18 4-3,6 2-1,11-7 0,5-6-1,9 4-8,-3-7-15,4-3-26,1 13-24,-12-3-2,-6 7-7,-18 4-3,-12 8 5</inkml:trace>
          <inkml:trace contextRef="#ctx0" brushRef="#br0" timeOffset="390.0007">178 229 51,'-39'33'77,"14"-2"0,10-7-1,13-5-5,7-8 1,20-6-64,8-3-7,12-2-3,5-5-11,12-6-28,1-1-29,5-7-4,2-3-5,-8-2-2,-1 4 8</inkml:trace>
        </inkml:traceGroup>
        <inkml:traceGroup>
          <inkml:annotationXML>
            <emma:emma xmlns:emma="http://www.w3.org/2003/04/emma" version="1.0">
              <emma:interpretation id="{CA26B1BB-7A4A-42E9-9484-FEE8FF65D0D7}" emma:medium="tactile" emma:mode="ink">
                <msink:context xmlns:msink="http://schemas.microsoft.com/ink/2010/main" type="inkWord" rotatedBoundingBox="4136,2807 4528,2831 4493,3422 4100,3398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/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,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717.6013">1053 201 18,'7'-11'56,"-4"3"1,-3 8 4,0 0-22,-5 11 2,-12 15 2,-14 9-6,-6 11-6,-11 12-4,1 5-2,-3 4-4,2-4-7,5-3-5,5-7-8,10-11-7,5-9-11,10-22-30,13-11-28,0-6-2,3-19-4,5-12-5,8-9 5</inkml:trace>
        </inkml:traceGroup>
        <inkml:traceGroup>
          <inkml:annotationXML>
            <emma:emma xmlns:emma="http://www.w3.org/2003/04/emma" version="1.0">
              <emma:interpretation id="{C93BB99D-D50E-4FEE-9F92-FA20CE1C4BFB}" emma:medium="tactile" emma:mode="ink">
                <msink:context xmlns:msink="http://schemas.microsoft.com/ink/2010/main" type="inkWord" rotatedBoundingBox="4212,3006 4647,3032 4630,3309 4195,3282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~</emma:literal>
                </emma:interpretation>
                <emma:interpretation id="interp13" emma:lang="ko-KR" emma:confidence="0">
                  <emma:literal>.</emma:literal>
                </emma:interpretation>
                <emma:interpretation id="interp14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904.8015">746 360 49,'0'0'73,"11"-2"5,-11 2-1,18 16-2,-7 11-21,7-6-32,5 1 1,0 4-2,6 0-6,4 2-7,-1-2-7,1 1-7,-4-5-14,-1-2-24,-2-2-10,0-4-23,3-8-6,-7-6-5,6-4 1</inkml:trace>
        </inkml:traceGroup>
        <inkml:traceGroup>
          <inkml:annotationXML>
            <emma:emma xmlns:emma="http://www.w3.org/2003/04/emma" version="1.0">
              <emma:interpretation id="{4DA70DD3-BC2B-43D9-A51E-76ACB672C663}" emma:medium="tactile" emma:mode="ink">
                <msink:context xmlns:msink="http://schemas.microsoft.com/ink/2010/main" type="inkWord" rotatedBoundingBox="4766,2935 5067,2953 5047,3287 4746,3269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시</emma:literal>
                </emma:interpretation>
                <emma:interpretation id="interp17" emma:lang="ko-KR" emma:confidence="0">
                  <emma:literal>"</emma:literal>
                </emma:interpretation>
                <emma:interpretation id="interp18" emma:lang="ko-KR" emma:confidence="0">
                  <emma:literal>八</emma:literal>
                </emma:interpretation>
                <emma:interpretation id="interp1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310.4023">1516 348 67,'5'-15'70,"-3"2"-4,-2 4-3,-11 1-3,-4 3-21,-6 6-26,-4 11 5,-2 5 0,-2 10 2,-3 5 1,4 9 1,4 1 0,7 5-10,7-5-12,10-6 0,11-18 0,2-9 0,17-19 0,-5-23 0,7-5 0,-6-13-2,1 2-4,-9 3-3,-2 9 3,-3 7 1,-13 30 0,10 0 3,-7 11 2,-3 15-1,0 1 1,0 4 3,1 8-2,0 0-7,4-3-24,21-4-19,-21-5-24,9-7-4,-6-10-5,6-6-5</inkml:trace>
        </inkml:traceGroup>
        <inkml:traceGroup>
          <inkml:annotationXML>
            <emma:emma xmlns:emma="http://www.w3.org/2003/04/emma" version="1.0">
              <emma:interpretation id="{B4FE8FC7-4FF0-4D34-8E06-DCB34F5BDC98}" emma:medium="tactile" emma:mode="ink">
                <msink:context xmlns:msink="http://schemas.microsoft.com/ink/2010/main" type="inkWord" rotatedBoundingBox="5224,2942 5671,2970 5645,3392 5199,3365"/>
              </emma:interpretation>
              <emma:one-of disjunction-type="recognition" id="oneOf4">
                <emma:interpretation id="interp20" emma:lang="ko-KR" emma:confidence="0">
                  <emma:literal>m</emma:literal>
                </emma:interpretation>
                <emma:interpretation id="interp21" emma:lang="ko-KR" emma:confidence="0">
                  <emma:literal>케</emma:literal>
                </emma:interpretation>
                <emma:interpretation id="interp22" emma:lang="ko-KR" emma:confidence="0">
                  <emma:literal>까</emma:literal>
                </emma:interpretation>
                <emma:interpretation id="interp23" emma:lang="ko-KR" emma:confidence="0">
                  <emma:literal>爪</emma:literal>
                </emma:interpretation>
                <emma:interpretation id="interp24" emma:lang="ko-KR" emma:confidence="0">
                  <emma:literal>孔</emma:literal>
                </emma:interpretation>
              </emma:one-of>
            </emma:emma>
          </inkml:annotationXML>
          <inkml:trace contextRef="#ctx0" brushRef="#br0" timeOffset="1872.0033">1776 295 82,'0'19'92,"0"9"-3,0 8-7,-1 5-1,-3 1-1,0 12-75,1-4-5,-1-7 0,1-2 0,-1-8 0,0-9 0,0-13 0,4-11 0,0 0 0,-9-21 0,9-5 0,3-6 0,5-2 0,1-5 0,3 2-5,-2-2-6,5 5 1,4 6 1,-4 9 1,1 9 2,-4 9 3,-1 3 2,-4 11 0,1 7 3,-6 7 0,-2 6 0,0-1 2,-9-1 0,5-7 1,-1 0 3,2-11-1,3-3-1,0-10-1,3-16-2,5-8-4,8-6-1,1 0-4,4-7-2,1 6 1,1 0 0,-1 6 1,2 12 4,-8 6 6,-2 9 2,-3 9 1,-6 10-1,1 3 0,-5 4 0,1 5 0,-2 2-4,1-3-3,3-4-4,3-4-5,0-10-12,3-6-30,6-6-26,-2-7-1,8-9-4,-5-12-2,2 1 1</inkml:trace>
        </inkml:traceGroup>
        <inkml:traceGroup>
          <inkml:annotationXML>
            <emma:emma xmlns:emma="http://www.w3.org/2003/04/emma" version="1.0">
              <emma:interpretation id="{400B2939-DB08-4C0D-9B70-E59C30EA3FDF}" emma:medium="tactile" emma:mode="ink">
                <msink:context xmlns:msink="http://schemas.microsoft.com/ink/2010/main" type="inkWord" rotatedBoundingBox="5742,2910 5917,2920 5878,3559 5703,3549"/>
              </emma:interpretation>
              <emma:one-of disjunction-type="recognition" id="oneOf5">
                <emma:interpretation id="interp25" emma:lang="ko-KR" emma:confidence="0">
                  <emma:literal>p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308.8041">2274 338 67,'0'0'82,"-3"15"-1,3 4-3,0 5-1,6 11-3,-2 9-61,4 7-5,2 5 0,-5 2-3,1 0-1,-4-5-2,1-5 0,-3-8-1,0-7 3,0-13 1,0-7-5,0-13 0,0 0 0,-3-15 0,1-7 0,-1-12 0,0-4 0,-5-9 0,4-7 0,1-5-12,3 0-4,0-2 0,8 3 1,3 6 3,5 7 2,1 6 4,4 11 6,3 13 3,-5 5 2,-3 13 3,-5 15 1,-1 3 1,-7 10 1,-3 5 0,-4 3 0,-11-3-1,1 3-1,-7-7-9,2-4 0,-5-5 0,5-3-16,2-10-37,1-8-26,8-2-2,2-18-4,8-6-4,3-11-1</inkml:trace>
        </inkml:traceGroup>
        <inkml:traceGroup>
          <inkml:annotationXML>
            <emma:emma xmlns:emma="http://www.w3.org/2003/04/emma" version="1.0">
              <emma:interpretation id="{94E4ED3A-FD4E-41B4-98AD-1D90F85249F7}" emma:medium="tactile" emma:mode="ink">
                <msink:context xmlns:msink="http://schemas.microsoft.com/ink/2010/main" type="inkWord" rotatedBoundingBox="6071,2535 6195,2543 6153,3241 6028,3233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1</emma:literal>
                </emma:interpretation>
                <emma:interpretation id="interp32" emma:lang="ko-KR" emma:confidence="0">
                  <emma:literal>Ⅰ</emma:literal>
                </emma:interpretation>
                <emma:interpretation id="interp33" emma:lang="ko-KR" emma:confidence="0">
                  <emma:literal>I</emma:literal>
                </emma:interpretation>
                <emma:interpretation id="interp3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2542.8045">2605-113 11,'0'0'87,"13"12"3,-6 17-5,-5 4-3,0 9-2,-2 9-4,10 13-76,-10 7 0,0 8 0,0-8 0,-1-5 0,-2-6 0,2-10 0,-1-13 0,2-11 0,0-15 0,3-23-59,8 9-23,-3-15-1,5 4-4,-2-11-5,4 3-2</inkml:trace>
        </inkml:traceGroup>
        <inkml:traceGroup>
          <inkml:annotationXML>
            <emma:emma xmlns:emma="http://www.w3.org/2003/04/emma" version="1.0">
              <emma:interpretation id="{45191893-C2CC-45CB-8E8E-1E3DD95D6BF6}" emma:medium="tactile" emma:mode="ink">
                <msink:context xmlns:msink="http://schemas.microsoft.com/ink/2010/main" type="inkWord" rotatedBoundingBox="6274,2900 6689,2925 6667,3291 6252,3266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오</emma:literal>
                </emma:interpretation>
                <emma:interpretation id="interp38" emma:lang="ko-KR" emma:confidence="0">
                  <emma:literal>은</emma:literal>
                </emma:interpretation>
                <emma:interpretation id="interp3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870.4051">2798 428 56,'0'9'93,"1"2"-4,2-1-8,8 2-4,1-10-11,6-9-31,1 3-50,9-3 0,2 1 3,3-9 0,3-4 1,-6-6 5,4 1 8,-10-5 6,-2 6 1,-9 2 0,-9 6-2,-11 8 2,-16 9 2,-9 15 1,-8 5 2,0 15-10,-3 2-4,6 5 0,7 0 0,12 0 0,14-8 0,9-6 0,17-7 0,14-6 0,5-16 0,-2-1-40,16-3-42,-5-13-5,1 1-5,-17-9-5,-2 7-4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22.98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18E66D8-FC73-4858-9FA3-A52C3A0CABDC}" emma:medium="tactile" emma:mode="ink">
          <msink:context xmlns:msink="http://schemas.microsoft.com/ink/2010/main" type="inkDrawing" rotatedBoundingBox="8873,4406 9045,7102 8559,7133 8387,4437" semanticType="verticalRange" shapeName="Other">
            <msink:sourceLink direction="with" ref="{27492423-73C8-4555-8D94-1759788B2F7A}"/>
            <msink:destinationLink direction="with" ref="{9D1FBC02-79E9-422E-9E75-6BD77262D77A}"/>
          </msink:context>
        </emma:interpretation>
      </emma:emma>
    </inkml:annotationXML>
    <inkml:trace contextRef="#ctx0" brushRef="#br0">44 43 37,'-10'-5'63,"1"0"6,9 5-2,-15-12-25,15 12-5,-11-11-6,11 11-6,0 0-8,0-11-6,8 11-4,7 1-2,4 6-5,7 2-1,6 1 1,4 4 1,1-1 0,0 4-1,1-5 0,-7-1 1,1 0-1,-9-2 1,-2-4-1,-7-1 0,-2-2 1,-12-2-1,11 3 1,-11-3-1,0 0 0,0 10 0,0 1 1,-2 11 2,-4 7 2,3 15 3,-4 16 3,6 19 1,-3 24-12,4 16 17,0 21 0,0 8-1,5 12-11,2-3-5,2 2 0,-3-11 0,7-20 0,1-11 0,-2-14 0,-1-10 0,1-16 0,1-3 0,-2-9 0,-3-6 0,-1 0 0,-3-5 0,-2-4 0,-2-6 0,0-9 0,-5 0 0,-4-6 0,-4-3 0,-6-5 0,-3 0 0,-4-5 0,-4 1 0,-5 1 0,-2-7 0,0 2 0,-5-6 0,2-3-72,3 0-16,1-6-1,12-10-7,-1-7-3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27.92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A2CDBF7-05F8-4EC9-9305-3DEE06F4D368}" emma:medium="tactile" emma:mode="ink">
          <msink:context xmlns:msink="http://schemas.microsoft.com/ink/2010/main" type="inkDrawing" rotatedBoundingBox="10478,5523 15387,5725 15385,5768 10477,5567" semanticType="underline" shapeName="Other"/>
        </emma:interpretation>
      </emma:emma>
    </inkml:annotationXML>
    <inkml:trace contextRef="#ctx0" brushRef="#br0">160 24 18,'-23'-1'52,"5"1"7,-6-8 4,-6 6-24,15-1 0,0 0-3,4 2-5,0-2-5,11 3-3,-14-4-8,14 4-5,0 0-4,0 0-2,0 0-3,7 0 0,9 4-3,3-3 2,10 3 0,4 1 1,16-3 2,7 3 0,10-4 3,9 4 1,12-2 2,10 2 0,10-1 0,11 3 0,9-1 0,1-2-1,8 2-2,5-2-2,6 3-1,5-3-1,-2-2 0,7 1-2,0-3 0,3 4 0,4-1 0,-4 3 0,-3-4 0,-1 6 0,-4 0 0,-5 1 0,-9 4 0,-4-5 0,-9 3 0,-4-2 0,-9 0 0,-5-1 0,-7-1 0,-4-5 0,-6 3 0,-6-2 0,-4-3 0,-5 2 0,-3 1 0,-6-2 0,-4 0 0,-7 1 0,-5 1 0,-5-2 0,-9 0 0,-7 0 0,-4-1 0,-6 1 0,-5-1 0,-3 0 0,-11 0 0,12 0 0,-12 0 0,0 0 0,0 0 0,0 0 0,0 0 0,0 0 0,0-5 0,0 5 0,0 0 0,-8-8-43,8 8-39,-8-6-3,-2 1-3,10 5-4,-13-9 0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3:19.3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79CEE35-FB3E-4570-BF8F-873DF4EA449F}" emma:medium="tactile" emma:mode="ink">
          <msink:context xmlns:msink="http://schemas.microsoft.com/ink/2010/main" type="inkDrawing" rotatedBoundingBox="14142,11538 14257,16157 13595,16173 13481,11554" semanticType="verticalRange" shapeName="Other">
            <msink:sourceLink direction="with" ref="{A2BDC0F9-B20B-4916-9661-7CA2C8D426DB}"/>
          </msink:context>
        </emma:interpretation>
      </emma:emma>
    </inkml:annotationXML>
    <inkml:trace contextRef="#ctx0" brushRef="#br0">28 51 6,'-7'-9'49,"7"9"10,-9-14 4,9 14-24,-7-8 3,7 8-3,0 0-3,-6-9-7,6 9-4,0 0-9,0 0-4,11 3-5,2-2-2,9 2-2,1-1 0,12-1 2,0 2-2,9-2 0,3 0 0,2 0-2,2 0 0,-7-1 0,0 3-1,-7-2 1,-1 2-1,-10-1 0,-4 1 0,-4 0-1,-6 0 1,-2 1 0,-10-4 0,14 7-1,-14-7 0,11 10 1,-3 0-1,-1 3 1,1 7-1,-2 4 1,-2 8 1,-1 7 1,-3 8 3,0 10 1,-3 10 2,-3 7 2,-1 10 0,2 10 2,-2 11-1,3 6-11,1 8 0,3 5 0,-1 7 0,1 1 0,0-2 0,0 5 0,0-5 0,1-1 0,1-2 0,2-7 0,-3 1 0,2-6 0,1-4 0,-1-6 0,1-4 0,-3-10 0,1-1 0,-1-6 0,2-8 0,-3-5 0,-4-2 0,-2-7 0,-4-3 0,1-3 0,-2-4 0,1-1 0,0-6 0,2-1 0,5 1 0,3-1 0,2-5 0,5-2 0,-3-3 0,1-3 0,-3 1 0,-1-4 0,-1-6 0,0 4 0,-5-8 0,-1 4 0,5-1 0,1-1 0,0-3 0,2 4 0,3-2 0,0-3 0,1 2 0,-1-3 0,-4 0 0,-1-2 0,0 3 0,-1-7 0,-3 2 0,0-1 0,4-10 0,-7 13 0,7-13 0,0 10 0,0-10 0,0 11 0,4-2 0,-1 1 0,0 3 0,-1-1 0,0 3 0,-2-3 0,0-2 0,0-2 0,0-8 0,0 17 0,0-17 0,-4 11 0,4-11 0,0 12 0,0-12 0,0 17 0,0-17 0,4 15 0,-2-6 0,-2-9 0,6 17 0,-5-9 0,-1-8 0,2 10 0,-2-10 0,0 10 0,0-10 0,0 0 0,-9 3 0,9-3 0,-9 5 0,9-5 0,0 0 0,-11 10 0,11-10 0,-2 10 0,2-2 0,0-8 0,-1 13 0,-4-3 0,-9 7 0,-7 1 0,-8 2 0,-11 4 0,-8-3 0,-7 3 0,-4-1 0,5-34-12,3 63 12,7-47 0,13 1-84,7-7-1,15-7-4,8-10-4,11-2-3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10-10T15:49:47.09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0960B86-57FB-4913-B8A9-5833434C8BAC}" emma:medium="tactile" emma:mode="ink">
          <msink:context xmlns:msink="http://schemas.microsoft.com/ink/2010/main" type="writingRegion" rotatedBoundingBox="10259,1082 10416,1082 10416,1097 10259,1097"/>
        </emma:interpretation>
      </emma:emma>
    </inkml:annotationXML>
    <inkml:traceGroup>
      <inkml:annotationXML>
        <emma:emma xmlns:emma="http://www.w3.org/2003/04/emma" version="1.0">
          <emma:interpretation id="{8AAFD965-E081-448D-A807-D1D8BCDFEF3A}" emma:medium="tactile" emma:mode="ink">
            <msink:context xmlns:msink="http://schemas.microsoft.com/ink/2010/main" type="paragraph" rotatedBoundingBox="10259,1082 10416,1082 10416,1097 10259,1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18F038-D064-4E39-B314-AFBAEE90CF0B}" emma:medium="tactile" emma:mode="ink">
              <msink:context xmlns:msink="http://schemas.microsoft.com/ink/2010/main" type="line" rotatedBoundingBox="10259,1082 10416,1082 10416,1097 10259,1097"/>
            </emma:interpretation>
          </emma:emma>
        </inkml:annotationXML>
        <inkml:traceGroup>
          <inkml:annotationXML>
            <emma:emma xmlns:emma="http://www.w3.org/2003/04/emma" version="1.0">
              <emma:interpretation id="{4D0567A0-C945-4205-8B68-851B6436067D}" emma:medium="tactile" emma:mode="ink">
                <msink:context xmlns:msink="http://schemas.microsoft.com/ink/2010/main" type="inkWord" rotatedBoundingBox="10259,1082 10274,1082 10274,1097 10259,1097"/>
              </emma:interpretation>
              <emma:one-of disjunction-type="recognition" id="oneOf0">
                <emma:interpretation id="interp0" emma:lang="ko-KR" emma:confidence="0">
                  <emma:literal>!</emma:literal>
                </emma:interpretation>
                <emma:interpretation id="interp1" emma:lang="ko-KR" emma:confidence="0">
                  <emma:literal>'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‘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8170-1197</inkml:trace>
        </inkml:traceGroup>
        <inkml:traceGroup>
          <inkml:annotationXML>
            <emma:emma xmlns:emma="http://www.w3.org/2003/04/emma" version="1.0">
              <emma:interpretation id="{9CCFE001-4D9F-4C50-9AAC-DB845440BE34}" emma:medium="tactile" emma:mode="ink">
                <msink:context xmlns:msink="http://schemas.microsoft.com/ink/2010/main" type="inkWord" rotatedBoundingBox="10401,1082 10416,1082 10416,1097 10401,1097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1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967.2017">8312-1197</inkml:trace>
          <inkml:trace contextRef="#ctx0" brushRef="#br0" timeOffset="702.0013">8312-1197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42.4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8829C52-C758-4754-8DD4-204D73088BA2}" emma:medium="tactile" emma:mode="ink">
          <msink:context xmlns:msink="http://schemas.microsoft.com/ink/2010/main" type="writingRegion" rotatedBoundingBox="17436,4295 17546,4295 17546,4869 17436,4869"/>
        </emma:interpretation>
      </emma:emma>
    </inkml:annotationXML>
    <inkml:traceGroup>
      <inkml:annotationXML>
        <emma:emma xmlns:emma="http://www.w3.org/2003/04/emma" version="1.0">
          <emma:interpretation id="{1E324E5F-AD6B-4CAF-9C19-39E7E1BE28C8}" emma:medium="tactile" emma:mode="ink">
            <msink:context xmlns:msink="http://schemas.microsoft.com/ink/2010/main" type="paragraph" rotatedBoundingBox="17436,4295 17546,4295 17546,4869 17436,4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0B129D-D495-4BFB-8A35-D852A788DC44}" emma:medium="tactile" emma:mode="ink">
              <msink:context xmlns:msink="http://schemas.microsoft.com/ink/2010/main" type="line" rotatedBoundingBox="17436,4295 17546,4295 17546,4869 17436,4869"/>
            </emma:interpretation>
          </emma:emma>
        </inkml:annotationXML>
        <inkml:traceGroup>
          <inkml:annotationXML>
            <emma:emma xmlns:emma="http://www.w3.org/2003/04/emma" version="1.0">
              <emma:interpretation id="{05EF4A92-C91E-4B14-AAFE-96A3D0E8DD8C}" emma:medium="tactile" emma:mode="ink">
                <msink:context xmlns:msink="http://schemas.microsoft.com/ink/2010/main" type="inkWord" rotatedBoundingBox="17436,4295 17546,4295 17546,4869 17436,4869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6560-347 26,'-4'-21'72,"-1"6"1,-1 1-5,6 14-4,-8 22-24,8-22-18,-4 21-1,4 6-7,0 9-3,0 8 1,2 9 1,4 2 3,-1 6-2,5-5-4,-6-1-3,6-12-2,-3-8-1,2-8-2,-3-9-4,2-4-16,2-7-56,-10-7-2,18 0-5,-11-11-4,1-5-5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16.72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E5C0A59-8FD6-4F6E-8B8E-32532F1174E3}" emma:medium="tactile" emma:mode="ink">
          <msink:context xmlns:msink="http://schemas.microsoft.com/ink/2010/main" type="inkDrawing" rotatedBoundingBox="6474,4809 6517,5428 6502,5429 6459,4810" semanticType="callout" shapeName="Other">
            <msink:sourceLink direction="with" ref="{0A2EF3C7-D151-4976-8064-B4E5A5F2062C}"/>
          </msink:context>
        </emma:interpretation>
      </emma:emma>
    </inkml:annotationXML>
    <inkml:trace contextRef="#ctx0" brushRef="#br0">3003 2217 42,'-1'-15'59,"1"4"6,0 11-20,-7-16 0,7 16-1,-2-13-6,2 13-6,0 0-7,0 0-8,0 0-4,0 0-2,4 21 0,-1 6-2,1 16 0,0 3-9,-1 12 10,1 7 3,0 2 0,-1-5-3,1-6-10,0-7 0,-2-15 0,-2-4 0,4-6 0,-4-8-30,0-5-48,6-2-2,-6-9-4,9-2-6,-9 2-4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17.27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664747B-B149-4D88-A9DA-3D0A8C8D78E3}" emma:medium="tactile" emma:mode="ink">
          <msink:context xmlns:msink="http://schemas.microsoft.com/ink/2010/main" type="inkDrawing" rotatedBoundingBox="6404,6383 6419,6864 6392,6865 6377,6384" semanticType="verticalRange" shapeName="Other">
            <msink:sourceLink direction="with" ref="{27492423-73C8-4555-8D94-1759788B2F7A}"/>
          </msink:context>
        </emma:interpretation>
      </emma:emma>
    </inkml:annotationXML>
    <inkml:trace contextRef="#ctx0" brushRef="#br0">2924 3735 54,'0'0'68,"0"0"-3,0 0 0,0 0-3,0 0-31,0 0-1,0 14-7,0 5-1,0 5-1,0 10 1,0 7 0,0 5-3,0 2-12,0 2-7,0-3 0,0-3 0,0-8 0,2-6 0,1-8 0,1-6 0,-4-6-24,0-10-55,9-7-4,-7-16-2,5 1-7,-7-11-4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43.9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57E38ED-FE14-460C-BEF8-FBBB055C366B}" emma:medium="tactile" emma:mode="ink">
          <msink:context xmlns:msink="http://schemas.microsoft.com/ink/2010/main" type="inkDrawing" rotatedBoundingBox="19086,3821 19091,6587 18629,6587 18624,3822" semanticType="verticalRange" shapeName="Other">
            <msink:sourceLink direction="with" ref="{CA3FE184-F04C-41A7-A144-984861EB5705}"/>
            <msink:destinationLink direction="with" ref="{7D90B50A-AB57-49AA-9975-31BC40026D79}"/>
            <msink:destinationLink direction="with" ref="{9973F9CC-ADA0-4E8D-A506-AA262481AF56}"/>
          </msink:context>
        </emma:interpretation>
      </emma:emma>
    </inkml:annotationXML>
    <inkml:trace contextRef="#ctx0" brushRef="#br0">403 67 32,'0'0'72,"11"-15"1,-11 15-3,3-17-4,-3 9-35,0 8-7,-9-11-13,-3 8-5,1 1-4,-14 2-2,2 0 0,-10 0 1,0 0 1,-2 0 0,2 0 0,-1 1 0,-1 0 0,9-1 1,4 0-1,4 0 1,0-2-1,8-1 2,-2-1-1,12 4-1,-8-5 0,8 5-1,0 0-1,0 0-2,0 0-1,0 0 0,-7 9 0,7-9 0,-3 23 1,3-3 1,-3 7 0,3 14 2,0 15 2,3 11 0,1 13 0,0 20 2,1 17 1,-4 10 2,-1 11-1,-1 11-7,-5 3 10,1 8 0,-2 3 1,4-4 0,-1-10-1,4-3-2,0-11 0,4-13-3,3-11-5,0-19 0,0-13 0,-2-17 0,1-8 0,-2-12 0,1-10 0,-2-6 0,0-7 0,1-3 0,1-1 0,1-5 0,4-2 0,6 0 0,3-1 0,10 0 0,6 0 0,6-1 0,0-2 0,8 1 0,-8-1 0,-1 0 0,-10-2 0,-1-2-58,-12 5-26,-17-5-1,0 0-5,-7-15-6,-6-2 3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46.9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A3FE184-F04C-41A7-A144-984861EB5705}" emma:medium="tactile" emma:mode="ink">
          <msink:context xmlns:msink="http://schemas.microsoft.com/ink/2010/main" type="writingRegion" rotatedBoundingBox="20467,3948 21183,3948 21183,6235 20467,6235">
            <msink:destinationLink direction="with" ref="{957E38ED-FE14-460C-BEF8-FBBB055C366B}"/>
            <msink:destinationLink direction="with" ref="{CA392635-0601-45EF-9C5A-387601C121E5}"/>
          </msink:context>
        </emma:interpretation>
      </emma:emma>
    </inkml:annotationXML>
    <inkml:traceGroup>
      <inkml:annotationXML>
        <emma:emma xmlns:emma="http://www.w3.org/2003/04/emma" version="1.0">
          <emma:interpretation id="{01CD195F-01CF-4796-AB59-69B3E6A64484}" emma:medium="tactile" emma:mode="ink">
            <msink:context xmlns:msink="http://schemas.microsoft.com/ink/2010/main" type="paragraph" rotatedBoundingBox="20467,3948 21183,3948 21183,6235 20467,62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CA5A04-2161-45E9-A3F8-F81526B605BB}" emma:medium="tactile" emma:mode="ink">
              <msink:context xmlns:msink="http://schemas.microsoft.com/ink/2010/main" type="line" rotatedBoundingBox="20467,3948 21183,3948 21183,6235 20467,6235"/>
            </emma:interpretation>
          </emma:emma>
        </inkml:annotationXML>
        <inkml:traceGroup>
          <inkml:annotationXML>
            <emma:emma xmlns:emma="http://www.w3.org/2003/04/emma" version="1.0">
              <emma:interpretation id="{F5B8819E-53C6-45C0-89C0-6D71A4125576}" emma:medium="tactile" emma:mode="ink">
                <msink:context xmlns:msink="http://schemas.microsoft.com/ink/2010/main" type="inkWord" rotatedBoundingBox="20467,3948 21183,3948 21183,6235 20467,6235"/>
              </emma:interpretation>
              <emma:one-of disjunction-type="recognition" id="oneOf0">
                <emma:interpretation id="interp0" emma:lang="ko-KR" emma:confidence="0">
                  <emma:literal>: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∴</emma:literal>
                </emma:interpretation>
                <emma:interpretation id="interp3" emma:lang="ko-KR" emma:confidence="0">
                  <emma:literal>늑</emma:literal>
                </emma:interpretation>
                <emma:interpretation id="interp4" emma:lang="ko-KR" emma:confidence="0">
                  <emma:literal>수</emma:literal>
                </emma:interpretation>
              </emma:one-of>
            </emma:emma>
          </inkml:annotationXML>
          <inkml:trace contextRef="#ctx0" brushRef="#br0">1501 1510 55,'11'-6'62,"-2"2"-1,-9 4 1,13 0 3,-13 0-31,11 14-8,-8 14 2,-2 8-2,-1 11 2,0 7 0,0 7-2,0 0-16,0 2-10,0-5 0,0-6 0,2-10 0,3-8 0,1-13 0,-5-13-59,-1-8-23,13-8-2,-8-13-6,-5-16-5,6-7 0</inkml:trace>
          <inkml:trace contextRef="#ctx0" brushRef="#br0" timeOffset="-249.6004">938 1737 20,'0'0'81,"-13"3"0,13-3 0,-12-3-4,12 3 1,-31-11-40,31 11-11,0 0-9,-11-11-8,11 11-10,0 0 0,9 1 0,5-1 0,6 5 0,6-3 0,7 1 0,3-1 0,4 0 0,-1 1 0,-1 1 0,-5-1 0,-4 3 0,-5-3 0,-2 2 0,-10 1-20,-1-6-60,4 1-2,-5-5-4,4-3-6,-6-10-1</inkml:trace>
          <inkml:trace contextRef="#ctx0" brushRef="#br0" timeOffset="-858.0015">1431-109 58,'3'-17'71,"-1"-1"-2,3 6 0,-1-3-26,-2 1-8,3 1-7,-5 13-12,5-10-6,-5 10 0,7 11 2,-3 11 1,-2 8 0,0 9-3,0 7 1,0 5 3,1-2-1,0 2-3,-2-5-4,2-9-6,1-5 0,4-5 0,1-4 0,2-5-37,0-1-41,-4-6-2,2-4-4,-9-7-6,0 0-6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48.2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A392635-0601-45EF-9C5A-387601C121E5}" emma:medium="tactile" emma:mode="ink">
          <msink:context xmlns:msink="http://schemas.microsoft.com/ink/2010/main" type="inkDrawing" rotatedBoundingBox="21833,3648 21952,6571 21515,6589 21397,3666" semanticType="verticalRange" shapeName="Other">
            <msink:sourceLink direction="with" ref="{CA3FE184-F04C-41A7-A144-984861EB5705}"/>
          </msink:context>
        </emma:interpretation>
      </emma:emma>
    </inkml:annotationXML>
    <inkml:trace contextRef="#ctx0" brushRef="#br0">6 40 32,'-10'-7'51,"10"7"9,18-9-24,-18 9 4,0 0-2,0-9 0,0 9-6,0 0-5,0 0-6,0 0-6,0 0-6,0 0-5,4 0-2,7 1-2,4-1-1,9 0 1,-1 0 1,10 0 0,7 0 1,-1 0-1,2 0 0,-5 0-1,-3 0-1,-5 3 0,-2 0 0,-8 1 0,-6 2-1,-4 0 1,-8-6 0,11 13 1,-11-13 0,5 14-1,-5-14 0,2 20 1,-2-5 0,2 10 0,-1 10 2,-1 12 1,1 15 3,1 14 2,-1 16 2,-1 16 1,0 18 1,-5 7 1,-1 10 0,2 8-13,-2 4 13,4-3 0,-2-1-6,4-7-7,2-8 0,8-12 0,-3-11 0,1-12 0,0-12 0,2-9 0,-3-8 0,-2-9 0,1-7 0,-5-5 0,1-2 0,-2-4 0,0-6 0,0-2 0,-3-5 0,0-4 0,0-4 0,2-3 0,1-9 0,-3-3 0,3-9 0,0 10 0,0-10 0,0 0 0,0 0 0,0 0 0,-12 2 0,1-1 0,-6 1 0,-5 3 0,-5-1 0,-9 3 0,-1-1 0,-2 5 0,-2-5 0,6-29-24,6 29-60,2-2-4,14 0-3,4-4-5,9 0-3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4:28.50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127193E-D7D2-4CEF-AED6-47CF87D688F4}" emma:medium="tactile" emma:mode="ink">
          <msink:context xmlns:msink="http://schemas.microsoft.com/ink/2010/main" type="writingRegion" rotatedBoundingBox="3242,8869 11817,8566 11845,9359 3270,9662"/>
        </emma:interpretation>
      </emma:emma>
    </inkml:annotationXML>
    <inkml:traceGroup>
      <inkml:annotationXML>
        <emma:emma xmlns:emma="http://www.w3.org/2003/04/emma" version="1.0">
          <emma:interpretation id="{46205252-926F-4E66-BB18-8589EB880A3D}" emma:medium="tactile" emma:mode="ink">
            <msink:context xmlns:msink="http://schemas.microsoft.com/ink/2010/main" type="paragraph" rotatedBoundingBox="3242,8869 11817,8566 11845,9359 3270,9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C89585-6447-49CC-80A6-A698A9499154}" emma:medium="tactile" emma:mode="ink">
              <msink:context xmlns:msink="http://schemas.microsoft.com/ink/2010/main" type="line" rotatedBoundingBox="3242,8869 11817,8566 11845,9359 3270,9662"/>
            </emma:interpretation>
          </emma:emma>
        </inkml:annotationXML>
        <inkml:traceGroup>
          <inkml:annotationXML>
            <emma:emma xmlns:emma="http://www.w3.org/2003/04/emma" version="1.0">
              <emma:interpretation id="{F49A1E0E-B6A7-4132-A12F-E77D77302DC7}" emma:medium="tactile" emma:mode="ink">
                <msink:context xmlns:msink="http://schemas.microsoft.com/ink/2010/main" type="inkWord" rotatedBoundingBox="3242,8874 3747,8857 3771,9544 3267,9562"/>
              </emma:interpretation>
              <emma:one-of disjunction-type="recognition" id="oneOf0">
                <emma:interpretation id="interp0" emma:lang="ko-KR" emma:confidence="0">
                  <emma:literal>H</emma:literal>
                </emma:interpretation>
                <emma:interpretation id="interp1" emma:lang="ko-KR" emma:confidence="0">
                  <emma:literal>ㅐ</emma:literal>
                </emma:interpretation>
                <emma:interpretation id="interp2" emma:lang="ko-KR" emma:confidence="0">
                  <emma:literal>서</emma:literal>
                </emma:interpretation>
                <emma:interpretation id="interp3" emma:lang="ko-KR" emma:confidence="0">
                  <emma:literal>화</emma:literal>
                </emma:interpretation>
                <emma:interpretation id="interp4" emma:lang="ko-KR" emma:confidence="0">
                  <emma:literal>허</emma:literal>
                </emma:interpretation>
              </emma:one-of>
            </emma:emma>
          </inkml:annotationXML>
          <inkml:trace contextRef="#ctx0" brushRef="#br0">3 38 41,'0'-13'53,"0"5"4,0-1 6,0 9-28,-3-10-2,3 10-8,0 0-3,0 0-1,0 10 2,0 7 0,3 10-5,1 13-3,-4 8 0,2 8 1,-2 6 1,0 4-4,0-5-2,0-1-4,0-8-4,0-10-3,4-9 0,-2-9 0,1-8 0,0-7 0,-3-9 0,0 0 0,8 6-51,-4-17-26,5-8-4,-4-10-2,5 0-9,-5-5-2</inkml:trace>
          <inkml:trace contextRef="#ctx0" brushRef="#br0" timeOffset="405.6007">105 330 45,'-15'-14'86,"15"14"-4,-18-4-6,18 4-4,-13-5-1,-9 5-49,22 0-12,5 0-5,8 0-3,4 3 0,4 1 1,2-1 2,5 4 0,0-6 0,6-1-1,-1 0-1,-3-4-2,0-5-3,-1-4-4,-1-4-7,-2-10-4,-3 3-3,-3-3-2,-4-8-6,1 0-3,-6-5 5,0 4 7,-6-2 16,-1 10 13,-2-2 4,-1 7 4,-1 6 5,0 17 3,0 0 0,-9 5-2,2 21-8,-4 8-5,4 13-3,-2 5 0,3 11 1,-1-1-3,3 0-6,2-4 0,2-7 0,2-9 0,4-8 0,-1-5-28,0-15-50,6-5-3,-1-10-4,4-10-6,-6-8-5</inkml:trace>
        </inkml:traceGroup>
        <inkml:traceGroup>
          <inkml:annotationXML>
            <emma:emma xmlns:emma="http://www.w3.org/2003/04/emma" version="1.0">
              <emma:interpretation id="{A09BE044-764B-44DC-92C4-8AB1F4C077A5}" emma:medium="tactile" emma:mode="ink">
                <msink:context xmlns:msink="http://schemas.microsoft.com/ink/2010/main" type="inkWord" rotatedBoundingBox="3940,9111 4453,9093 4469,9545 3956,9563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의</emma:literal>
                </emma:interpretation>
                <emma:interpretation id="interp7" emma:lang="ko-KR" emma:confidence="0">
                  <emma:literal>요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045.2019">939 367 1,'0'0'54,"4"-24"1,-1 15 0,-1-10 2,2 5-27,1 1-3,-5 0-3,8-4-1,-5 4 0,-3 2 2,1-2 0,-1 3-3,0-3-4,0 4-4,0-1-5,0 10-3,-12-12-2,2 12-1,-4 3 2,-5 6 0,-5 9 2,2 11 0,-7 7 2,-1 9-6,0 3-3,2 1 0,6 1 0,7-1 0,7-6 0,2-8 0,8-10 0,11-11 0,14-7 0,3-9 0,6-16 0,4-6 0,1-7 0,0-7 0,-3-2 0,-11 0 0,-2 4 0,-7 6 0,-8 9 0,-5 5 0,-5 16 0,0 0 0,-5 7 0,2 7 0,-1 6 0,0 3 0,2 2 0,2 0 0,2 1 0,7-4 0,2 0 0,6-6 0,5 4 0,3-9-76,-3-1-9,4-5-2,-5-5-7,2 2-5</inkml:trace>
        </inkml:traceGroup>
        <inkml:traceGroup>
          <inkml:annotationXML>
            <emma:emma xmlns:emma="http://www.w3.org/2003/04/emma" version="1.0">
              <emma:interpretation id="{E96112B7-D2ED-4645-8B68-F64E74DB319D}" emma:medium="tactile" emma:mode="ink">
                <msink:context xmlns:msink="http://schemas.microsoft.com/ink/2010/main" type="inkWord" rotatedBoundingBox="4574,8885 4930,8873 4951,9488 4596,9501"/>
              </emma:interpretation>
              <emma:one-of disjunction-type="recognition" id="oneOf2">
                <emma:interpretation id="interp10" emma:lang="ko-KR" emma:confidence="0">
                  <emma:literal>d</emma:literal>
                </emma:interpretation>
                <emma:interpretation id="interp11" emma:lang="ko-KR" emma:confidence="0">
                  <emma:literal>a</emma:literal>
                </emma:interpretation>
                <emma:interpretation id="interp12" emma:lang="ko-KR" emma:confidence="0">
                  <emma:literal>Q</emma:literal>
                </emma:interpretation>
                <emma:interpretation id="interp13" emma:lang="ko-KR" emma:confidence="0">
                  <emma:literal>“</emma:literal>
                </emma:interpretation>
                <emma:interpretation id="interp14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1560.0028">1478 368 4,'8'-14'50,"-1"-9"2,-2 7 3,-3-3 4,-2 5-30,0-2-1,-2 5-1,2 11-1,-8-11 0,8 11 1,-12-4-3,2 4-1,-1 4-5,-4 7-1,5 4-3,-5 8 1,-2 1-2,1 10-9,-1-2-4,4 5 0,3-3 0,7 3 0,2-8 0,3-7 0,14-6 0,7-10 0,2-6 0,4-10 0,7-10 0,-3-9 0,-2-7 0,-2-5 0,-2-5 0,-8-3 0,-3-5 0,-6-1 0,-4-3 0,-6 5 0,0 3 0,-6 6 0,-2 8 0,1 10 0,-3 10 0,1 16 0,-1 12 0,0 16 0,3 11 0,0 10 0,5 6 0,0 5 0,2 2 0,0-5 0,7 0 0,2-13 0,6-38-2,3 32-83,-3-16-3,5-3-3,0-12-5,7-2-5</inkml:trace>
        </inkml:traceGroup>
        <inkml:traceGroup>
          <inkml:annotationXML>
            <emma:emma xmlns:emma="http://www.w3.org/2003/04/emma" version="1.0">
              <emma:interpretation id="{959E6EB0-DF4E-404E-ACC4-54F1CF6AC911}" emma:medium="tactile" emma:mode="ink">
                <msink:context xmlns:msink="http://schemas.microsoft.com/ink/2010/main" type="inkWord" rotatedBoundingBox="5079,9171 5549,9154 5560,9458 5090,9474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의</emma:literal>
                </emma:interpretation>
                <emma:interpretation id="interp17" emma:lang="ko-KR" emma:confidence="0">
                  <emma:literal>다</emma:literal>
                </emma:interpretation>
                <emma:interpretation id="interp18" emma:lang="ko-KR" emma:confidence="0">
                  <emma:literal>디</emma:literal>
                </emma:interpretation>
                <emma:interpretation id="interp1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028.0036">2117 348 49,'5'-23'73,"-2"5"1,-1-1-1,-2-2-1,-3 3-29,-3 3-13,-3 12-5,-5-1-4,-8 8-3,-3 9 0,-8 9-3,0 7-15,-3 5 0,2 4 0,3 3 0,7-1 0,7-6 0,11-7 0,8-9 0,16-8 0,9-9 0,9-6 0,5-13 0,4-5 0,-3-11 0,-2 1 0,-4-3 0,-8 6 0,-9 2 0,-7 7 0,-5 7 0,-7 14 0,0 0 0,0 7 0,0 10 0,0 4 0,0 3 0,2-2 0,6 2 0,6 1 0,-3-7-46,4-2-38,3-4-1,-3-9-6,4 0-6,-4-7-1</inkml:trace>
        </inkml:traceGroup>
        <inkml:traceGroup>
          <inkml:annotationXML>
            <emma:emma xmlns:emma="http://www.w3.org/2003/04/emma" version="1.0">
              <emma:interpretation id="{FBD48A38-D9EB-4C12-B933-26BA00FEC760}" emma:medium="tactile" emma:mode="ink">
                <msink:context xmlns:msink="http://schemas.microsoft.com/ink/2010/main" type="inkWord" rotatedBoundingBox="5701,9171 6278,9151 6291,9504 5713,9524"/>
              </emma:interpretation>
              <emma:one-of disjunction-type="recognition" id="oneOf4">
                <emma:interpretation id="interp20" emma:lang="ko-KR" emma:confidence="0">
                  <emma:literal>m</emma:literal>
                </emma:interpretation>
                <emma:interpretation id="interp21" emma:lang="ko-KR" emma:confidence="0">
                  <emma:literal>머</emma:literal>
                </emma:interpretation>
                <emma:interpretation id="interp22" emma:lang="ko-KR" emma:confidence="0">
                  <emma:literal>마</emma:literal>
                </emma:interpretation>
                <emma:interpretation id="interp23" emma:lang="ko-KR" emma:confidence="0">
                  <emma:literal>매</emma:literal>
                </emma:interpretation>
                <emma:interpretation id="interp24" emma:lang="ko-KR" emma:confidence="0">
                  <emma:literal>바</emma:literal>
                </emma:interpretation>
              </emma:one-of>
            </emma:emma>
          </inkml:annotationXML>
          <inkml:trace contextRef="#ctx0" brushRef="#br0" timeOffset="5397.6095">2479 248 5,'0'0'41,"-12"-6"4,4 0 10,8 6-23,-10 6 4,9 7 1,1 11 1,1-3 1,5 10-2,-2-3-1,0 9-8,0-7-6,-1 1-5,0-6-4,-3-7-3,0-4-1,0-5-1,0-9-5,0 0-3,0 0 0,1-13 0,6-6 0,0-9 0,0-4 0,4-1 0,2-2 0,3 1 0,0 4 0,-1 6 0,3 7 0,0 11 0,0 6 0,-3 12 0,0 10 0,-4 4 0,-4 9 0,-3 0 0,-2 2 0,-2-2 0,0-3 0,-6-4 0,2-9 0,1-3 0,3-16 0,0 9 0,0-9 0,17-17 0,-3-4 0,1-7 0,0-7 0,3-2 0,3-1 0,-5 3 0,-1 2 0,0 5 0,-4 7 0,5 11 0,-5 9 0,-3 2 0,2 11 0,-2 7 0,1 6 0,-4 6 0,1 2 0,-1 1 0,0-2 0,2 2 0,-2-4 0,1-4 0,2 0 0,-1-10 0,4-32-24,6 26-59,-3-7-4,5-3-2,-3-4-6,9-4-2</inkml:trace>
        </inkml:traceGroup>
        <inkml:traceGroup>
          <inkml:annotationXML>
            <emma:emma xmlns:emma="http://www.w3.org/2003/04/emma" version="1.0">
              <emma:interpretation id="{F37DA02C-4819-41D4-9814-CC64EC674FB2}" emma:medium="tactile" emma:mode="ink">
                <msink:context xmlns:msink="http://schemas.microsoft.com/ink/2010/main" type="inkWord" rotatedBoundingBox="6299,9169 6624,9157 6637,9529 6312,9540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요</emma:literal>
                </emma:interpretation>
                <emma:interpretation id="interp27" emma:lang="ko-KR" emma:confidence="0">
                  <emma:literal>은</emma:literal>
                </emma:interpretation>
                <emma:interpretation id="interp28" emma:lang="ko-KR" emma:confidence="0">
                  <emma:literal>온</emma:literal>
                </emma:interpretation>
                <emma:interpretation id="interp29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5818.8102">3221 336 39,'9'-26'48,"-6"-2"11,-3 4 6,31 3-25,-37 11-1,-4 10 2,-10 6-1,-5 15 2,-1 4-1,-5 6-7,4 7-11,3 5-23,4 0 0,5-2 0,10-3 0,5-7 0,10-4 0,9-9 0,6-5 0,6-12 0,2-6 0,-3-12 0,2-4 0,-6-6 0,-1-5 0,-8 1 0,-3-1 0,-5 7 0,-7 7-8,0 5 2,-2 13 5,-7 0 4,-3 11 3,2 5 0,0 3-6,-1 4 0,2 2 0,3 0 0,2-3 0,2-6 0,1-2 0,3-3 0,4-41-57,7 33-23,-1-3-2,7-6-6,-2-7-5,3-1 0</inkml:trace>
        </inkml:traceGroup>
        <inkml:traceGroup>
          <inkml:annotationXML>
            <emma:emma xmlns:emma="http://www.w3.org/2003/04/emma" version="1.0">
              <emma:interpretation id="{02DA7188-61F3-4D5C-AA45-985DA3FF30B1}" emma:medium="tactile" emma:mode="ink">
                <msink:context xmlns:msink="http://schemas.microsoft.com/ink/2010/main" type="inkWord" rotatedBoundingBox="6804,9169 7082,9159 7095,9527 6817,9537"/>
              </emma:interpretation>
              <emma:one-of disjunction-type="recognition" id="oneOf6">
                <emma:interpretation id="interp30" emma:lang="ko-KR" emma:confidence="0">
                  <emma:literal>r</emma:literal>
                </emma:interpretation>
                <emma:interpretation id="interp31" emma:lang="ko-KR" emma:confidence="0">
                  <emma:literal>u</emma:literal>
                </emma:interpretation>
                <emma:interpretation id="interp32" emma:lang="ko-KR" emma:confidence="0">
                  <emma:literal>v</emma:literal>
                </emma:interpretation>
                <emma:interpretation id="interp33" emma:lang="ko-KR" emma:confidence="0">
                  <emma:literal>V</emma:literal>
                </emma:interpretation>
                <emma:interpretation id="interp3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146.4108">3561 234 69,'0'0'88,"10"16"-2,-10 10-6,0 4-2,-2 7-2,-3 5-61,4 1-1,-1 2-9,2-4-5,0-7 0,0-9 0,2-6 0,2-9 0,-4-10 0,12-4 0,-5-13 0,1-6 0,-1-8 0,1-3 0,2-5 0,2 1 0,1 1 0,1 4 0,-1 1 0,3 7 0,-1 4 0,1 7 0,-3 4 0,-1 7 0,-12 3-15,17-3-41,-5 7-27,-2 0 0,5 4-5,-4-7-2,10 6 5</inkml:trace>
        </inkml:traceGroup>
        <inkml:traceGroup>
          <inkml:annotationXML>
            <emma:emma xmlns:emma="http://www.w3.org/2003/04/emma" version="1.0">
              <emma:interpretation id="{48D6FC19-7AAC-48E5-BC4B-C8A0A4738B09}" emma:medium="tactile" emma:mode="ink">
                <msink:context xmlns:msink="http://schemas.microsoft.com/ink/2010/main" type="inkWord" rotatedBoundingBox="7093,8879 7596,8861 7616,9424 7113,9441"/>
              </emma:interpretation>
              <emma:one-of disjunction-type="recognition" id="oneOf7">
                <emma:interpretation id="interp35" emma:lang="ko-KR" emma:confidence="0">
                  <emma:literal>d</emma:literal>
                </emma:interpretation>
                <emma:interpretation id="interp36" emma:lang="ko-KR" emma:confidence="0">
                  <emma:literal>디</emma:literal>
                </emma:interpretation>
                <emma:interpretation id="interp37" emma:lang="ko-KR" emma:confidence="0">
                  <emma:literal>의</emma:literal>
                </emma:interpretation>
                <emma:interpretation id="interp38" emma:lang="ko-KR" emma:confidence="0">
                  <emma:literal>U</emma:literal>
                </emma:interpretation>
                <emma:interpretation id="interp3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6567.6116">4097 236 58,'14'-9'72,"-3"3"-4,-7-7 0,-4 1-3,0 12-20,-12-9-22,-6 9-2,-1 2-2,-9 13 1,-4 5 1,-1 8 1,-3 6-13,5 4-9,5 2 0,8-3 0,5 0 0,10-6 0,9-11 0,11-8 0,10-8 0,9-5 0,8-14 0,8-9 0,1-10 0,-2-10 0,-4-4 0,-5-7 0,-4-7 0,-10-2 0,-7 2 0,-11 7 0,-7 8 0,-3 10 0,0 14 0,-9 16 0,-2 11 0,0 16 0,2 15 0,-1 11 0,2 8 0,-1 3 0,9 0 0,0-3 0,9-2 0,6-6-65,-1-11-23,5-6-1,-4-17-7,8-2-3</inkml:trace>
        </inkml:traceGroup>
        <inkml:traceGroup>
          <inkml:annotationXML>
            <emma:emma xmlns:emma="http://www.w3.org/2003/04/emma" version="1.0">
              <emma:interpretation id="{0417FADB-FD5D-4CA4-8806-AB6BB7939CD8}" emma:medium="tactile" emma:mode="ink">
                <msink:context xmlns:msink="http://schemas.microsoft.com/ink/2010/main" type="inkWord" rotatedBoundingBox="8236,8793 8988,8766 9008,9333 8256,9360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시</emma:literal>
                </emma:interpretation>
                <emma:interpretation id="interp42" emma:lang="ko-KR" emma:confidence="0">
                  <emma:literal>쇠</emma:literal>
                </emma:interpretation>
                <emma:interpretation id="interp43" emma:lang="ko-KR" emma:confidence="0">
                  <emma:literal>n</emma:literal>
                </emma:interpretation>
                <emma:interpretation id="interp44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7644.0134">5018 402 16,'-11'14'75,"11"-14"6,-6 9 0,6-9-5,0 0 0,0 0-43,3-13-11,5-4-6,5-7-4,-1-5-3,2-8-4,1-7 0,3-8-3,0-5 0,0-4-2,-3 3 0,3 5 0,0 7 0,-3 6 0,-1 10 0,-2 16 0,-12 14 0,14 15 0,-11 19 0,-3 11 0,0 11 0,0 8 0,0 5 0,1-6 0,6-2 0,4-9 0,6-11 0,0-13 0,8-9 0,1-14 0,3-10 0,-1-12 0,2-7 0,-2-8 0,-5-7 0,-2-8 0,-7-4 0,-3 2 0,-6-4 0,-1 4 0,-4 5 0,0 3 0,2 8 0,-2 9 0,5 13 0,-5 11 0,13 4 0,-5 17 0,2 6 0,-2 9 0,1 9 0,2 3 0,-1-1 0,3 1 0,-2 0 0,1-7 0,3-1 0,-5-12 0,5-38-33,1 28-53,0-7-3,-1-6-4,-3-10-6,2-6 1</inkml:trace>
        </inkml:traceGroup>
        <inkml:traceGroup>
          <inkml:annotationXML>
            <emma:emma xmlns:emma="http://www.w3.org/2003/04/emma" version="1.0">
              <emma:interpretation id="{79C717EB-0F0E-40EF-ABBC-296BF48EEDD4}" emma:medium="tactile" emma:mode="ink">
                <msink:context xmlns:msink="http://schemas.microsoft.com/ink/2010/main" type="inkWord" rotatedBoundingBox="9188,9021 9805,9000 9817,9345 9200,9367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다</emma:literal>
                </emma:interpretation>
                <emma:interpretation id="interp47" emma:lang="ko-KR" emma:confidence="0">
                  <emma:literal>와</emma:literal>
                </emma:interpretation>
                <emma:interpretation id="interp48" emma:lang="ko-KR" emma:confidence="0">
                  <emma:literal>아</emma:literal>
                </emma:interpretation>
                <emma:interpretation id="interp4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8205.6144">6141 274 25,'3'-18'57,"2"2"5,-5-5 1,3-41-24,0 42-1,-3-2-5,0 6-4,-6 2-1,6 14-1,-19-5-1,2 10 1,-6 19-3,-5 8 0,2 8-15,0 5-9,0 4 0,5-4 0,7-2 0,10-9 0,4-12 0,14-11 0,5-10 0,9-3 0,5-16 0,1-8 0,1-5 0,-2-5 0,0 1 0,-5-1 0,-5 10 0,-6 0 0,-6 12 0,-11 14 0,0 0 0,5 10 0,-6 14 0,-2 5 0,-4 1 0,2 2 0,2-3 0,3-3 0,5-7 0,8-4 0,5-7 0,2-8 0,11 0 0,0-12 0,7-5-12,15-1-71,-20-10-2,-2-4-3,-8-10-5,-2 2-3</inkml:trace>
        </inkml:traceGroup>
        <inkml:traceGroup>
          <inkml:annotationXML>
            <emma:emma xmlns:emma="http://www.w3.org/2003/04/emma" version="1.0">
              <emma:interpretation id="{6A730582-F4D4-4A00-AB12-0338D75B21A5}" emma:medium="tactile" emma:mode="ink">
                <msink:context xmlns:msink="http://schemas.microsoft.com/ink/2010/main" type="inkWord" rotatedBoundingBox="9632,8643 10529,8612 10555,9335 9657,9367"/>
              </emma:interpretation>
              <emma:one-of disjunction-type="recognition" id="oneOf10">
                <emma:interpretation id="interp50" emma:lang="ko-KR" emma:confidence="0">
                  <emma:literal>한</emma:literal>
                </emma:interpretation>
                <emma:interpretation id="interp51" emma:lang="ko-KR" emma:confidence="0">
                  <emma:literal>하</emma:literal>
                </emma:interpretation>
                <emma:interpretation id="interp52" emma:lang="ko-KR" emma:confidence="0">
                  <emma:literal>화</emma:literal>
                </emma:interpretation>
                <emma:interpretation id="interp53" emma:lang="ko-KR" emma:confidence="0">
                  <emma:literal>B</emma:literal>
                </emma:interpretation>
                <emma:interpretation id="interp54" emma:lang="ko-KR" emma:confidence="0">
                  <emma:literal>해</emma:literal>
                </emma:interpretation>
              </emma:one-of>
            </emma:emma>
          </inkml:annotationXML>
          <inkml:trace contextRef="#ctx0" brushRef="#br0" timeOffset="8439.6148">6571-254 17,'0'-28'78,"1"12"6,-1 16-1,2 10-4,0 15 2,0-6-30,-2 28-24,4 14-16,-1 7-11,4 5 0,-1 1 0,6-5 0,0-5 0,0-8 0,6-11 0,3-8 0,2-13 0,-1-8 0,-4-16 0,-8-9-49,11-5-37,-9-10-2,-1-5-5,-11-7-5,-4 1 2</inkml:trace>
          <inkml:trace contextRef="#ctx0" brushRef="#br0" timeOffset="9048.0157">6412 59 8,'-17'-5'66,"17"5"2,-6-13-3,14 3 2,14-2 3,5 0-38,8 6-2,7 0-5,3 3-1,3 3 0,-1 4 1,3 6-18,-6 7-7,-1 9 0,-6 6 0,-10 6 0,-6 6 0,-7 0 0,-9-1 0,-5-1 0,0-8 0,-4-6 0,2-11 0,2-17 0,0 0 0,-5-9 0,8-16 0,4-6 0,1-1 0,3-11 0,3-2 0,4 0 0,1 3 0,1 4 0,3 2 0,-1 8 0,0 2 0,3 8 0,-2 5 0,-5 5 0,-4 2 0,0 3 0,-3 3 0,-1 0 0,-2 0 0,-8 0 0,15 0 0,-5 0 0,1 0 0,1 0 0,0 0 0,1 0 0,-4 0 0,0 3 0,-1 7 0,-7 4 0,1 5 0,-5 7 0,-5 9 0,-5 6 0,-3 7 0,1 3 0,-5 2 0,4-2 0,1-7 0,5-5 0,2-12 0,8-9 0,0-18 0,8 3 0,2-13 0,3-16-63,8-3-26,-3-16-1,7-3-7,-7-11-4</inkml:trace>
        </inkml:traceGroup>
        <inkml:traceGroup>
          <inkml:annotationXML>
            <emma:emma xmlns:emma="http://www.w3.org/2003/04/emma" version="1.0">
              <emma:interpretation id="{2B39DFAC-C2D3-4692-9471-E46AC814E5A2}" emma:medium="tactile" emma:mode="ink">
                <msink:context xmlns:msink="http://schemas.microsoft.com/ink/2010/main" type="inkWord" rotatedBoundingBox="10540,8716 10594,8714 10595,8753 10541,8755"/>
              </emma:interpretation>
              <emma:one-of disjunction-type="recognition" id="oneOf11">
                <emma:interpretation id="interp55" emma:lang="ko-KR" emma:confidence="0">
                  <emma:literal>'</emma:literal>
                </emma:interpretation>
                <emma:interpretation id="interp56" emma:lang="ko-KR" emma:confidence="0">
                  <emma:literal>‘</emma:literal>
                </emma:interpretation>
                <emma:interpretation id="interp57" emma:lang="ko-KR" emma:confidence="0">
                  <emma:literal>`</emma:literal>
                </emma:interpretation>
                <emma:interpretation id="interp58" emma:lang="ko-KR" emma:confidence="0">
                  <emma:literal>.</emma:literal>
                </emma:interpretation>
                <emma:interpretation id="interp5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9219.6162">7340-201 19,'-11'-5'97,"-3"2"-1,6 3-6,-3 0-4,11 0-3,-11-10-43,11 10-40,0 0 0,0 0 0,0 0 0,0 0 0,4 11-82,-4-11-3,14 15-2,-14-15-6,19 12-6</inkml:trace>
        </inkml:traceGroup>
        <inkml:traceGroup>
          <inkml:annotationXML>
            <emma:emma xmlns:emma="http://www.w3.org/2003/04/emma" version="1.0">
              <emma:interpretation id="{D7E74BA3-8DE5-4634-A2E8-E6D9BFEE6404}" emma:medium="tactile" emma:mode="ink">
                <msink:context xmlns:msink="http://schemas.microsoft.com/ink/2010/main" type="inkWord" rotatedBoundingBox="10765,8856 11640,8826 11654,9222 10779,9253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다</emma:literal>
                </emma:interpretation>
                <emma:interpretation id="interp62" emma:lang="ko-KR" emma:confidence="0">
                  <emma:literal>으</emma:literal>
                </emma:interpretation>
                <emma:interpretation id="interp63" emma:lang="ko-KR" emma:confidence="0">
                  <emma:literal>요</emma:literal>
                </emma:interpretation>
                <emma:interpretation id="interp64" emma:lang="ko-KR" emma:confidence="0">
                  <emma:literal>흐</emma:literal>
                </emma:interpretation>
              </emma:one-of>
            </emma:emma>
          </inkml:annotationXML>
          <inkml:trace contextRef="#ctx0" brushRef="#br0" timeOffset="9937.2175">7713-34 57,'13'-9'71,"-5"-2"3,0 1-3,28 2-26,-36 8-2,3-13-6,-3 13-11,-7-2-6,-3 2-4,-5 9-1,-5 8 0,-5 5 0,-3 5-9,-4 8-6,4 5 0,-3-1 0,6 5 0,5-9 0,9 3 0,5-8 0,6-1 0,14-11 0,11-8 0,9-2 0,10-8 0,9-5 0,5-9 0,1-3 0,3-8 0,-4-3 0,-6-5 0,-4-2 0,-12 2 0,-10-4 0,-11 1 0,-8 5 0,-7 7 0,-12 4 0,-9 13 0,-6 7 0,-8 2 0,2 12 0,-1 7 0,2 5 0,4 1 0,9 0 0,10-3 0,9 1 0,8-4 0,14-2 0,7-3 0,5 0 0,6-8 0,3-2 0,1-2 0,-1-4 0,1 0 0,-6 0 0,4-7-2,-6 3-85,-7-4-2,2 1-1,-6-6-5,-2-3-3</inkml:trace>
        </inkml:traceGroup>
        <inkml:traceGroup>
          <inkml:annotationXML>
            <emma:emma xmlns:emma="http://www.w3.org/2003/04/emma" version="1.0">
              <emma:interpretation id="{AD056AD2-BBD3-4C3F-8FD7-53E36B6CD598}" emma:medium="tactile" emma:mode="ink">
                <msink:context xmlns:msink="http://schemas.microsoft.com/ink/2010/main" type="inkWord" rotatedBoundingBox="11436,8906 11829,8892 11841,9250 11449,9264"/>
              </emma:interpretation>
              <emma:one-of disjunction-type="recognition" id="oneOf13">
                <emma:interpretation id="interp65" emma:lang="ko-KR" emma:confidence="0">
                  <emma:literal>s</emma:literal>
                </emma:interpretation>
                <emma:interpretation id="interp66" emma:lang="ko-KR" emma:confidence="0">
                  <emma:literal>」</emma:literal>
                </emma:interpretation>
                <emma:interpretation id="interp67" emma:lang="ko-KR" emma:confidence="0">
                  <emma:literal>S</emma:literal>
                </emma:interpretation>
                <emma:interpretation id="interp68" emma:lang="ko-KR" emma:confidence="0">
                  <emma:literal>』</emma:literal>
                </emma:interpretation>
                <emma:interpretation id="interp6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0233.618">8539-30 35,'3'-9'81,"-3"9"3,0 0-3,0 0-4,-18-2 3,1 6-45,1 9-13,-1 4-6,2 3-16,7 3 0,6 4 0,5-4 0,12 2 0,6 2 0,5-2 0,-1-2 0,0-1 0,-10-4 0,-10-4 0,-7 0 0,-21-1 0,-8 1 0,-15-3 0,-3-1 0,-6-6 0,6 9 0,5-6-41,4-7-46,14 0-6,5-16-3,16 0-8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20.75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D1FBC02-79E9-422E-9E75-6BD77262D77A}" emma:medium="tactile" emma:mode="ink">
          <msink:context xmlns:msink="http://schemas.microsoft.com/ink/2010/main" type="inkDrawing" rotatedBoundingBox="7891,4789 7988,5251 7952,5258 7854,4797" semanticType="callout" shapeName="Other">
            <msink:sourceLink direction="with" ref="{918E66D8-FC73-4858-9FA3-A52C3A0CABDC}"/>
          </msink:context>
        </emma:interpretation>
      </emma:emma>
    </inkml:annotationXML>
    <inkml:trace contextRef="#ctx0" brushRef="#br0">4398 2192 25,'2'-9'57,"2"0"5,-1 0 3,-3 9-24,3-15-4,-3 15-2,0 0-7,7-8-3,-7 8-4,0 0-3,5 5-2,-1 5 0,2 9-2,-3 6-3,4 5 0,2 8 1,1 3-12,-5 1 12,4 2-7,-7-5-5,5-1 0,-3-9 0,3 5 0,0-7-78,-7-9-2,3-2-2,-3-7-5,0-9-8,0 0 6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4:47.2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E2736A9-187E-466D-A665-97FF8F966759}" emma:medium="tactile" emma:mode="ink">
          <msink:context xmlns:msink="http://schemas.microsoft.com/ink/2010/main" type="writingRegion" rotatedBoundingBox="5799,12930 9179,13324 9045,14483 5664,14089"/>
        </emma:interpretation>
      </emma:emma>
    </inkml:annotationXML>
    <inkml:traceGroup>
      <inkml:annotationXML>
        <emma:emma xmlns:emma="http://www.w3.org/2003/04/emma" version="1.0">
          <emma:interpretation id="{F8A34D1E-7620-44D1-B646-0663A594B0D5}" emma:medium="tactile" emma:mode="ink">
            <msink:context xmlns:msink="http://schemas.microsoft.com/ink/2010/main" type="paragraph" rotatedBoundingBox="5799,12930 9179,13324 9045,14483 5664,140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16EDA6-2A98-4649-90BB-1CBF1DAC061F}" emma:medium="tactile" emma:mode="ink">
              <msink:context xmlns:msink="http://schemas.microsoft.com/ink/2010/main" type="line" rotatedBoundingBox="5799,12930 9179,13324 9045,14483 5664,14089"/>
            </emma:interpretation>
          </emma:emma>
        </inkml:annotationXML>
        <inkml:traceGroup>
          <inkml:annotationXML>
            <emma:emma xmlns:emma="http://www.w3.org/2003/04/emma" version="1.0">
              <emma:interpretation id="{DD683D31-1765-4C86-A61A-ED90D6FE09A0}" emma:medium="tactile" emma:mode="ink">
                <msink:context xmlns:msink="http://schemas.microsoft.com/ink/2010/main" type="inkWord" rotatedBoundingBox="5780,13091 6659,13193 6543,14191 5664,14089"/>
              </emma:interpretation>
              <emma:one-of disjunction-type="recognition" id="oneOf0">
                <emma:interpretation id="interp0" emma:lang="ko-KR" emma:confidence="0">
                  <emma:literal>Q</emma:literal>
                </emma:interpretation>
                <emma:interpretation id="interp1" emma:lang="ko-KR" emma:confidence="0">
                  <emma:literal>요</emma:literal>
                </emma:interpretation>
                <emma:interpretation id="interp2" emma:lang="ko-KR" emma:confidence="0">
                  <emma:literal>0</emma:literal>
                </emma:interpretation>
                <emma:interpretation id="interp3" emma:lang="ko-KR" emma:confidence="0">
                  <emma:literal>〇</emma:literal>
                </emma:interpretation>
                <emma:interpretation id="interp4" emma:lang="ko-KR" emma:confidence="0">
                  <emma:literal>@</emma:literal>
                </emma:interpretation>
              </emma:one-of>
            </emma:emma>
          </inkml:annotationXML>
          <inkml:trace contextRef="#ctx0" brushRef="#br0">218-4 6,'-14'0'43,"-5"1"2,5 9 2,-8 0-23,5 7 7,-2 4 4,2 10 4,2 7 2,-1 17-1,2 8 2,0 13-3,3 6-3,-1 7-8,5 6-13,3-3-15,4-2 0,6-14 0,12-11 0,11-19 0,11-13 0,14-19 0,9-14 0,15-20 0,3-12 0,4-12 0,2-8 0,0-7 0,-7-6 0,-11-1 0,-14 0 0,-14 3 0,-13-4 0,-17 3 0,-12 0 0,-22 7 0,-12 5 0,-12 7 0,-6 6 0,-3 6 0,-6 4 0,-2 11 0,2 4 0,6 12 0,-1 5-3,11 9-81,4 7-2,2-2-1,9 11-7,0-4-1</inkml:trace>
          <inkml:trace contextRef="#ctx0" brushRef="#br0" timeOffset="218.4004">227 448 41,'20'23'85,"2"-1"2,4 1-3,0 1-3,4 2 0,3 4-48,5 5-14,-1 0-19,4 3 0,-5-4 0,0 1 0,-5-4 0,-6-6 0,-1-2 0,-2-2 0,-7-10 0,-12 0-66,19-3-16,-3-8-1,3-4-5,1-12-8,6-6 1</inkml:trace>
        </inkml:traceGroup>
        <inkml:traceGroup>
          <inkml:annotationXML>
            <emma:emma xmlns:emma="http://www.w3.org/2003/04/emma" version="1.0">
              <emma:interpretation id="{9B83567E-0DC1-489A-A873-0BE93B89C834}" emma:medium="tactile" emma:mode="ink">
                <msink:context xmlns:msink="http://schemas.microsoft.com/ink/2010/main" type="inkWord" rotatedBoundingBox="6981,13404 7427,13456 7392,13752 6947,13700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ㄷ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546.001">1292 343 36,'0'0'91,"0"0"-2,-6-1-5,6 1-3,-13-4 0,9 9-32,4-5-49,7 6 0,7-3 0,5 1 0,6-4 0,4 1 0,7-1 0,1 0 0,1-2 0,2-4 0,-2 2 0,-5-3 0,-6 4 0,-6 3-81,-13 0-5,-8 0-2,0 8-7,-12 1-3</inkml:trace>
          <inkml:trace contextRef="#ctx0" brushRef="#br0" timeOffset="702.0013">1401 480 0,'-30'24'84,"9"1"3,3-4-1,10 1-4,4-8 0,8-4-3,15-8-68,12 4-11,5-6 0,5 1 0,2-2 0,-10-1-68,14-1-13,-9-9 0,-2 5-7,-11-9-7,-2 4 1</inkml:trace>
        </inkml:traceGroup>
        <inkml:traceGroup>
          <inkml:annotationXML>
            <emma:emma xmlns:emma="http://www.w3.org/2003/04/emma" version="1.0">
              <emma:interpretation id="{697B3723-5355-4BB4-B963-BE2257EFB1D1}" emma:medium="tactile" emma:mode="ink">
                <msink:context xmlns:msink="http://schemas.microsoft.com/ink/2010/main" type="inkWord" rotatedBoundingBox="8141,13203 9179,13324 9045,14483 8006,14362"/>
              </emma:interpretation>
              <emma:one-of disjunction-type="recognition" id="oneOf2">
                <emma:interpretation id="interp10" emma:lang="ko-KR" emma:confidence="0">
                  <emma:literal>국</emma:literal>
                </emma:interpretation>
                <emma:interpretation id="interp11" emma:lang="ko-KR" emma:confidence="0">
                  <emma:literal>도</emma:literal>
                </emma:interpretation>
                <emma:interpretation id="interp12" emma:lang="ko-KR" emma:confidence="0">
                  <emma:literal>조</emma:literal>
                </emma:interpretation>
                <emma:interpretation id="interp13" emma:lang="ko-KR" emma:confidence="0">
                  <emma:literal>교</emma:literal>
                </emma:interpretation>
                <emma:interpretation id="interp14" emma:lang="ko-KR" emma:confidence="0">
                  <emma:literal>굿</emma:literal>
                </emma:interpretation>
              </emma:one-of>
            </emma:emma>
          </inkml:annotationXML>
          <inkml:trace contextRef="#ctx0" brushRef="#br0" timeOffset="1263.6018">2491 285 51,'-18'-5'72,"2"5"3,-1-7 1,6 3-3,-4 2-29,15 2-9,0 0-6,0 0-5,10 0-5,15 0-6,8 0-13,8 0 0,11 0 0,15-5 0,0-1 0,9-4 0,4-1 0,-2 1 0,-2 1 0,-4-1 0,-9 1 0,-12 5 0,-8 1 0,-13 3 0,-10 13-69,-19-3-13,-1 6-1,-22 0-6,-3 4-4,-13 0 1</inkml:trace>
          <inkml:trace contextRef="#ctx0" brushRef="#br0" timeOffset="1778.4032">2699 660 33,'-15'9'60,"-4"-5"6,5-4 5,-1 0-28,5 0-3,1-2-2,9 2-2,-11-10-7,11 10-7,15-12-4,-3 6-5,10-2-3,2 1 0,8 3-2,-1 4-1,8 2 0,-3 7-7,-1 4 0,1 9 0,-8 12 0,-6 8 0,-11 9 0,-7 8 0,-9 3 0,-16 7 0,-11-3 0,-8-4 0,-5-5 0,-6-12 0,1-13 0,3-10 0,6-9 0,5-13 0,11-4 0,12-11 0,11-7 0,13-3 0,14-1 0,18 1 0,12-3 0,12 5 0,9 7 0,4 9 0,3 7 0,-5 4 0,-5 9 0,-8 6 0,-14 6 0,-10-3 0,-12 0 0,-9 0 0,-12-8 0,-5-5 0,-3-9-3,-10 6-78,10-6-3,-22-16-1,11-1-4,-6-19-5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23:13.42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2BDC0F9-B20B-4916-9661-7CA2C8D426DB}" emma:medium="tactile" emma:mode="ink">
          <msink:context xmlns:msink="http://schemas.microsoft.com/ink/2010/main" type="writingRegion" rotatedBoundingBox="9217,13689 13434,13496 13494,14812 9277,15005">
            <msink:destinationLink direction="with" ref="{979CEE35-FB3E-4570-BF8F-873DF4EA449F}"/>
          </msink:context>
        </emma:interpretation>
      </emma:emma>
    </inkml:annotationXML>
    <inkml:traceGroup>
      <inkml:annotationXML>
        <emma:emma xmlns:emma="http://www.w3.org/2003/04/emma" version="1.0">
          <emma:interpretation id="{10923AA2-F836-4DF3-8620-FC7D0CC51843}" emma:medium="tactile" emma:mode="ink">
            <msink:context xmlns:msink="http://schemas.microsoft.com/ink/2010/main" type="paragraph" rotatedBoundingBox="9217,13689 13434,13496 13494,14812 9277,150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93A599-6D7B-476C-A523-AEDA6FE57207}" emma:medium="tactile" emma:mode="ink">
              <msink:context xmlns:msink="http://schemas.microsoft.com/ink/2010/main" type="line" rotatedBoundingBox="9217,13689 13434,13496 13494,14812 9277,15005">
                <msink:destinationLink direction="with" ref="{F4348253-B773-413F-A3F5-2AB0DA7BA5D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52BE5AF-CE08-4ACD-9CD9-C06DCA2E7F7C}" emma:medium="tactile" emma:mode="ink">
                <msink:context xmlns:msink="http://schemas.microsoft.com/ink/2010/main" type="inkWord" rotatedBoundingBox="9219,13753 9574,13737 9629,14938 9274,14954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q</emma:literal>
                </emma:interpretation>
                <emma:interpretation id="interp2" emma:lang="ko-KR" emma:confidence="0">
                  <emma:literal>용</emma:literal>
                </emma:interpretation>
                <emma:interpretation id="interp3" emma:lang="ko-KR" emma:confidence="0">
                  <emma:literal>동</emma:literal>
                </emma:interpretation>
                <emma:interpretation id="interp4" emma:lang="ko-KR" emma:confidence="0">
                  <emma:literal>옹</emma:literal>
                </emma:interpretation>
              </emma:one-of>
            </emma:emma>
          </inkml:annotationXML>
          <inkml:trace contextRef="#ctx0" brushRef="#br0">7325 11029 45,'-9'-3'61,"9"3"5,-9-48-19,9 48-3,0-11 0,0 11-2,0 0-3,0 0-10,0 0-8,7-10-9,-7 10-4,0 0-2,13-9-3,-13 9-1,11-15 0,-6 2 0,-1 0-1,-2-2 0,-2-2 0,0 0 0,-6 0 0,-2 2-1,-5 1 0,1 3 0,-4 2 0,2 3-1,-1 6 0,-1 2 0,1 7 0,-1 8 0,1 5 0,-1 6 0,3 7 1,2-1 0,2 2 0,7-3 1,2-2-1,5-7 0,8-5 0,6-7 1,0-10 0,5-2 0,0-7-1,0-5 0,-1-5-1,-2-1-1,-2 1-3,-4-1 0,-2 4 0,-5 4 0,-8 10 0,0 0 1,3 8 2,-6 15 4,-8 12 3,-1 14 3,-6 13 2,1 15 1,-1 14 1,4 6 0,2 4-2,6 1-10,5-8 0,2-10 0,13-15 0,6-14 0,4-20 0,5-16 0,4-13 0,-1-9 0,-2-13 0,-1-5 0,-4-4 0,-4-2 0,-10-1 0,-7 4 0,-4-3 0,-7 0 0,-7 2 0,-5 0 0,-3-3 0,-3 4 0,0-2 0,1 1 0,-3 1 0,3 3 0,-1 4 0,1-1 0,5 5 0,2 3 0,2 3 0,3 2 0,12 5 0,-11 0 0,11 0 0,1 13-42,-1-13-39,22 9-2,-5-11-3,6-4-7,1-8 0</inkml:trace>
        </inkml:traceGroup>
        <inkml:traceGroup>
          <inkml:annotationXML>
            <emma:emma xmlns:emma="http://www.w3.org/2003/04/emma" version="1.0">
              <emma:interpretation id="{BBE2F995-68CE-4365-8AE0-642FFAF86DF4}" emma:medium="tactile" emma:mode="ink">
                <msink:context xmlns:msink="http://schemas.microsoft.com/ink/2010/main" type="inkWord" rotatedBoundingBox="9864,14249 9933,14246 9950,14602 9880,14605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l</emma:literal>
                </emma:interpretation>
                <emma:interpretation id="interp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249.6005">7791 11287 58,'0'26'83,"0"1"1,0 10-3,0-2-1,4 7-34,3-1-7,3-1-14,-2-8-10,4-4-15,-1-6 0,0-4 0,-11-18 0,10 6-76,-10-6-3,6-13-3,-6-3-5,-6-11-6,1-6-1</inkml:trace>
        </inkml:traceGroup>
        <inkml:traceGroup>
          <inkml:annotationXML>
            <emma:emma xmlns:emma="http://www.w3.org/2003/04/emma" version="1.0">
              <emma:interpretation id="{9650D47A-6F6F-4B48-9322-23EEA539234F}" emma:medium="tactile" emma:mode="ink">
                <msink:context xmlns:msink="http://schemas.microsoft.com/ink/2010/main" type="inkWord" rotatedBoundingBox="10608,14017 11045,13997 11046,14021 10610,14041"/>
              </emma:interpretation>
              <emma:one-of disjunction-type="recognition" id="oneOf2">
                <emma:interpretation id="interp10" emma:lang="ko-KR" emma:confidence="0">
                  <emma:literal>…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"</emma:literal>
                </emma:interpretation>
                <emma:interpretation id="interp13" emma:lang="ko-KR" emma:confidence="0">
                  <emma:literal>가</emma:literal>
                </emma:interpretation>
                <emma:interpretation id="interp1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466.4026">8531 11079 12,'4'-13'65,"-4"13"8,0 0 1,0 0 0,0 0-25,0 0-6,0 0-7,0 0-11,0 0-5,0 0-5,8 2-4,-8-2-3,11 0-2,-11 0-6,12 0 0,-12 0 0,12 0 0,-1 0-2,-11 0-14,16-2-17,-7 1-19,0-1-25,7 2-3,-4-6-6,6 4-2,-7-4 11</inkml:trace>
          <inkml:trace contextRef="#ctx0" brushRef="#br0" timeOffset="1638.0029">8869 11040 39,'0'0'70,"15"5"-2,-15-5-2,8 4-4,-8-4-2,0 0-53,0 0-16,11 3-20,-1 3-32,-1-6-2,4 0-4,-1-4-2,8 0 0</inkml:trace>
        </inkml:traceGroup>
        <inkml:traceGroup>
          <inkml:annotationXML>
            <emma:emma xmlns:emma="http://www.w3.org/2003/04/emma" version="1.0">
              <emma:interpretation id="{D3EFBD90-FBAA-4642-A92B-5A0926EF6FD5}" emma:medium="tactile" emma:mode="ink">
                <msink:context xmlns:msink="http://schemas.microsoft.com/ink/2010/main" type="inkWord" rotatedBoundingBox="11271,13985 11503,13975 11504,13998 11272,14008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一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809.603">9193 11028 22,'13'9'75,"-3"-6"4,5 2-1,-15-5-3,21-2-2,-10 2-37,7-3-21,2 2-2,0-1-16,2 2-63,-6-3-5,5 3-4,-7-7-5,2 3-6,-2-6 2</inkml:trace>
        </inkml:traceGroup>
        <inkml:traceGroup>
          <inkml:annotationXML>
            <emma:emma xmlns:emma="http://www.w3.org/2003/04/emma" version="1.0">
              <emma:interpretation id="{F61ED8AE-10F2-44D1-9790-83A2B973474D}" emma:medium="tactile" emma:mode="ink">
                <msink:context xmlns:msink="http://schemas.microsoft.com/ink/2010/main" type="inkWord" rotatedBoundingBox="11623,13943 11693,13939 11695,13977 11625,13981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.</emma:literal>
                </emma:interpretation>
                <emma:interpretation id="interp22" emma:lang="ko-KR" emma:confidence="0">
                  <emma:literal>&lt;</emma:literal>
                </emma:interpretation>
                <emma:interpretation id="interp23" emma:lang="ko-KR" emma:confidence="0">
                  <emma:literal>ㅿ</emma:literal>
                </emma:interpretation>
                <emma:interpretation id="interp2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934.4034">9581 11002 13,'14'4'94,"-2"1"-3,-12-5-3,9 5-6,-9-5-8,-5-38-51,-1 43-90,-10-2-9,3 2-7,-5-5-8,5 0-5</inkml:trace>
        </inkml:traceGroup>
        <inkml:traceGroup>
          <inkml:annotationXML>
            <emma:emma xmlns:emma="http://www.w3.org/2003/04/emma" version="1.0">
              <emma:interpretation id="{0B42C566-5B61-42E5-96FF-B9E05F4A63BB}" emma:medium="tactile" emma:mode="ink">
                <msink:context xmlns:msink="http://schemas.microsoft.com/ink/2010/main" type="inkWord" rotatedBoundingBox="12416,13543 12948,13518 13009,14834 12477,14858"/>
              </emma:interpretation>
              <emma:one-of disjunction-type="recognition" id="oneOf5">
                <emma:interpretation id="interp25" emma:lang="ko-KR" emma:confidence="0">
                  <emma:literal>동</emma:literal>
                </emma:interpretation>
                <emma:interpretation id="interp26" emma:lang="ko-KR" emma:confidence="0">
                  <emma:literal>잉</emma:literal>
                </emma:interpretation>
                <emma:interpretation id="interp27" emma:lang="ko-KR" emma:confidence="0">
                  <emma:literal>q</emma:literal>
                </emma:interpretation>
                <emma:interpretation id="interp28" emma:lang="ko-KR" emma:confidence="0">
                  <emma:literal>8</emma:literal>
                </emma:interpretation>
                <emma:interpretation id="interp29" emma:lang="ko-KR" emma:confidence="0">
                  <emma:literal>온</emma:literal>
                </emma:interpretation>
              </emma:one-of>
            </emma:emma>
          </inkml:annotationXML>
          <inkml:trace contextRef="#ctx0" brushRef="#br0" timeOffset="3042.0054">10589 10863 3,'9'-3'56,"1"2"8,-10 1 2,14-7 0,-14 7-28,8-11-4,-8 11-4,10-13-4,-8 4-7,4-3-4,-2-3-3,3-1-3,-2-3-2,1-4-3,-1-1-1,-2 1-1,-3 0 0,0-1 0,-4 5 0,-4 2 0,-6 3 0,-3 5 0,-3 1 0,-5 6-1,-1 2 2,-5 11 0,-3 3 1,1 4 0,0 3 0,5 6 1,2-2 0,7 1 0,8 1 0,8-8-1,4-2-4,16-4 0,4-9 0,9-1 0,4-3 0,4 0 0,2-8 0,-3 2 0,-4 1 0,-4-1 0,-4 4 0,-6 2 0,-7 0 0,-2 3 0,-10-3 0,1 20 0,-1-1 0,-5 9 0,-2 12 0,-3 11 0,1 14 0,-1 11 0,3 13 0,0 11 0,4 5 0,3 1 0,5-3 0,6-12 0,4-13 0,8-19 0,6-16 0,3-19 0,4-14 0,-2-14 0,0-16 0,-6-9 0,-7-4 0,-9-4 0,-6-2 0,-6-4 0,-13-2 0,-7 2 0,-7 0 0,0 4 0,-3-1 0,-4 9 0,3 0 0,3 9 0,5 4 0,3 6 0,4 4 0,16 8 0,-12-2-5,-23 2-77,42 9-3,3-4-2,5 4-6,1-6 1</inkml:trace>
        </inkml:traceGroup>
        <inkml:traceGroup>
          <inkml:annotationXML>
            <emma:emma xmlns:emma="http://www.w3.org/2003/04/emma" version="1.0">
              <emma:interpretation id="{A5307C7E-689D-4724-BF73-96514BE8CA7A}" emma:medium="tactile" emma:mode="ink">
                <msink:context xmlns:msink="http://schemas.microsoft.com/ink/2010/main" type="inkWord" rotatedBoundingBox="13122,14038 13458,14022 13472,14331 13136,14347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어</emma:literal>
                </emma:interpretation>
                <emma:interpretation id="interp32" emma:lang="ko-KR" emma:confidence="0">
                  <emma:literal>서</emma:literal>
                </emma:interpretation>
                <emma:interpretation id="interp33" emma:lang="ko-KR" emma:confidence="0">
                  <emma:literal>a</emma:literal>
                </emma:interpretation>
                <emma:interpretation id="interp3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3712.8065">11094 11085 11,'0'-11'74,"0"11"5,0 0-1,0 0-1,-7 6 0,-11 9-34,14 13-17,0 1-8,1 10-3,2 1-2,1 0-13,0-2 0,0-6 0,0-6 0,1-8 0,-1-18 0,0 0 0,10-1 0,-4-15 0,-1-5 0,3-3 0,2-6 0,5-1 0,-1 2 0,1 3 0,2 1 0,3 3 0,1 5 0,0 7 0,-2 7 0,0 3 0,-2 10 0,-1 7 0,0 6 0,-3 3 0,-3 0 0,-2 2 0,-1 0 0,0-5 0,-2-5 0,0-7 0,2 3 0,-7-14-76,11 1-8,-11-1-1,6-21-5,-1 3-8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28.69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03011CA-61AC-4BD6-A494-828ABE894D49}" emma:medium="tactile" emma:mode="ink">
          <msink:context xmlns:msink="http://schemas.microsoft.com/ink/2010/main" type="writingRegion" rotatedBoundingBox="15050,5013 18145,5284 18043,6448 14948,6177"/>
        </emma:interpretation>
      </emma:emma>
    </inkml:annotationXML>
    <inkml:traceGroup>
      <inkml:annotationXML>
        <emma:emma xmlns:emma="http://www.w3.org/2003/04/emma" version="1.0">
          <emma:interpretation id="{0567183C-559A-455D-A693-DA473C18B349}" emma:medium="tactile" emma:mode="ink">
            <msink:context xmlns:msink="http://schemas.microsoft.com/ink/2010/main" type="paragraph" rotatedBoundingBox="15050,5013 18145,5284 18043,6448 14948,61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E5E75B-6DEA-4315-A2B2-9847894EBAB9}" emma:medium="tactile" emma:mode="ink">
              <msink:context xmlns:msink="http://schemas.microsoft.com/ink/2010/main" type="line" rotatedBoundingBox="15050,5013 18145,5284 18043,6448 14948,6177"/>
            </emma:interpretation>
          </emma:emma>
        </inkml:annotationXML>
        <inkml:traceGroup>
          <inkml:annotationXML>
            <emma:emma xmlns:emma="http://www.w3.org/2003/04/emma" version="1.0">
              <emma:interpretation id="{DCDD762F-0BA6-414E-A072-491FAD83F25E}" emma:medium="tactile" emma:mode="ink">
                <msink:context xmlns:msink="http://schemas.microsoft.com/ink/2010/main" type="inkWord" rotatedBoundingBox="15008,5490 15491,5532 15437,6152 14954,6110"/>
              </emma:interpretation>
              <emma:one-of disjunction-type="recognition" id="oneOf0">
                <emma:interpretation id="interp0" emma:lang="ko-KR" emma:confidence="0">
                  <emma:literal>&gt;</emma:literal>
                </emma:interpretation>
                <emma:interpretation id="interp1" emma:lang="ko-KR" emma:confidence="0">
                  <emma:literal>)</emma:literal>
                </emma:interpretation>
                <emma:interpretation id="interp2" emma:lang="ko-KR" emma:confidence="0">
                  <emma:literal>,</emma:literal>
                </emma:interpretation>
                <emma:interpretation id="interp3" emma:lang="ko-KR" emma:confidence="0">
                  <emma:literal>7</emma:literal>
                </emma:interpretation>
                <emma:interpretation id="interp4" emma:lang="ko-KR" emma:confidence="0">
                  <emma:literal>〉</emma:literal>
                </emma:interpretation>
              </emma:one-of>
            </emma:emma>
          </inkml:annotationXML>
          <inkml:trace contextRef="#ctx0" brushRef="#br0">4180 849 26,'-15'-8'75,"1"-1"1,-1 1-6,6-1-2,0 1-5,9 8-43,-12-9-11,12 9-9,0 0-2,4 5 0,7 0 1,7 4 1,7 4 0,6-2 1,4 5 2,5-3-1,3 0-2,2 3 1,-5 6-2,1-7 1,-5 6-1,-4-4-1,-9 7 2,-2-2 1,-10 7 4,-7-1 2,-5 6 2,-16 3 0,-9 3 1,-10 2 1,-4 1-2,-4 2-8,-3-9-35,-1-1-37,11-9-2,2-13-4,16-8-6,4-8-4</inkml:trace>
        </inkml:traceGroup>
        <inkml:traceGroup>
          <inkml:annotationXML>
            <emma:emma xmlns:emma="http://www.w3.org/2003/04/emma" version="1.0">
              <emma:interpretation id="{6301FA4B-7E51-4073-B3CE-1AC294B65F90}" emma:medium="tactile" emma:mode="ink">
                <msink:context xmlns:msink="http://schemas.microsoft.com/ink/2010/main" type="inkWord" rotatedBoundingBox="16801,5166 18145,5284 18043,6448 16699,6330"/>
              </emma:interpretation>
              <emma:one-of disjunction-type="recognition" id="oneOf1">
                <emma:interpretation id="interp5" emma:lang="ko-KR" emma:confidence="0">
                  <emma:literal>은</emma:literal>
                </emma:interpretation>
                <emma:interpretation id="interp6" emma:lang="ko-KR" emma:confidence="0">
                  <emma:literal>문</emma:literal>
                </emma:interpretation>
                <emma:interpretation id="interp7" emma:lang="ko-KR" emma:confidence="0">
                  <emma:literal>÷</emma:literal>
                </emma:interpretation>
                <emma:interpretation id="interp8" emma:lang="ko-KR" emma:confidence="0">
                  <emma:literal>만</emma:literal>
                </emma:interpretation>
                <emma:interpretation id="interp9" emma:lang="ko-KR" emma:confidence="0">
                  <emma:literal>쿤</emma:literal>
                </emma:interpretation>
              </emma:one-of>
            </emma:emma>
          </inkml:annotationXML>
          <inkml:trace contextRef="#ctx0" brushRef="#br1" timeOffset="12090.0212">6298 1220 49,'-6'-16'75,"1"2"1,-2 0-6,5 2-5,-7 4-35,9 8-3,0 0-11,0 21-6,0 5-2,6 7 1,-1 10 1,5 5 3,3 2 1,0 3-3,2-3-2,5-7-2,-6-2-2,-1-13 2,1-5-7,-4-6 0,1-7 0,-11-10 0,15 0 0,-8-10 0,4-8 0,-3-4 0,0-8 0,2-9 0,-2-7 0,2-1 0,-3-6 0,2-1 0,-2-2 0,0 3 0,2 6 0,-3 8 0,0 5 0,-1 8 0,0 4 0,-3 8 0,0 2 0,-2 12 0,1-9 0,-1 9 0,0 0 0,0 0 0,0-9 0,0 9 0,0 0 0,0 0 0,11-8 0,-11 8 0,13-5 0,-4 0 0,4 1 0,3 0 0,6 2 0,7 2 0,6 0 0,-1 0 0,6 0 0,-1 3 0,1 4 0,-3 1 0,-6-3 0,-2 0 0,-5-1 0,-4 3 0,-9 0-27,-2 0-54,-1 1-3,-8-8-2,3 12-6,-3-12-4</inkml:trace>
          <inkml:trace contextRef="#ctx0" brushRef="#br1" timeOffset="13369.2235">5995 630 48,'-19'-4'74,"1"-4"5,-3 1-2,6 0-24,0 1-3,5-1-6,2 2-14,8 5-11,0 0-7,0 0-5,10-6-3,6 6-1,12 0 0,8 0 0,15 2 2,9 2-5,11-1 0,10 2 0,6 1 0,9-2 0,-3 0 0,0-3 0,2 1 0,-11-1 0,-4-1 0,-5 0 0,-6-4 0,-13 4 0,-5-1 0,-10-2 0,-9 3 0,-8-1 0,-9 1 0,-7 1-10,-8-1-38,-5 4-31,-7-4-3,-7-4-4,-1-2-2,-8-7 0</inkml:trace>
          <inkml:trace contextRef="#ctx0" brushRef="#br1" timeOffset="12573.6221">6825 1363 37,'-3'9'77,"3"-9"2,0 0 0,0 0-3,0 0-23,0 0-18,0 0-9,0 0-10,7 0-7,1 0-4,6-2-5,0-1-1,1 3-1,1-1-1,2 1 1,-4 5 0,-3 5 0,-3 3 1,-5 4 0,-3 0 1,0 4 1,-8 1 1,-6 7 0,-5-1 0,-3 0 0,0-3 2,-3-2-1,0 1-1,2-3 0,3-4 0,8-5-1,2-1 1,6-2 1,3 0-1,1-9 1,11 11-3,4-6 0,6-3 0,5 1 0,3-2 0,5-1 0,4 0 0,0-4 0,2 2 0,-5-3 0,-5 0 0,-7 3 0,-2 2-73,-21 0-9,0 0-3,0 0-4,-11 2-8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29.64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A2763B5-E19F-4885-83F4-2C7B7C465845}" emma:medium="tactile" emma:mode="ink">
          <msink:context xmlns:msink="http://schemas.microsoft.com/ink/2010/main" type="writingRegion" rotatedBoundingBox="10903,4600 15072,4614 15071,5151 10901,5136"/>
        </emma:interpretation>
      </emma:emma>
    </inkml:annotationXML>
    <inkml:traceGroup>
      <inkml:annotationXML>
        <emma:emma xmlns:emma="http://www.w3.org/2003/04/emma" version="1.0">
          <emma:interpretation id="{BC35DEA1-79A5-43C3-9042-7D3C98566D71}" emma:medium="tactile" emma:mode="ink">
            <msink:context xmlns:msink="http://schemas.microsoft.com/ink/2010/main" type="paragraph" rotatedBoundingBox="10903,4600 15072,4614 15071,5151 10901,5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6FC8A6-AF6A-4316-8115-8B5BA4D21B7B}" emma:medium="tactile" emma:mode="ink">
              <msink:context xmlns:msink="http://schemas.microsoft.com/ink/2010/main" type="line" rotatedBoundingBox="10903,4600 15072,4614 15071,5151 10901,5136"/>
            </emma:interpretation>
          </emma:emma>
        </inkml:annotationXML>
        <inkml:traceGroup>
          <inkml:annotationXML>
            <emma:emma xmlns:emma="http://www.w3.org/2003/04/emma" version="1.0">
              <emma:interpretation id="{6E8C8CDC-E2F5-41AD-82EE-7B4D2AC87C3C}" emma:medium="tactile" emma:mode="ink">
                <msink:context xmlns:msink="http://schemas.microsoft.com/ink/2010/main" type="inkWord" rotatedBoundingBox="10905,4690 11342,4697 11336,5139 10899,5133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의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ㆍ</emma:literal>
                </emma:interpretation>
              </emma:one-of>
            </emma:emma>
          </inkml:annotationXML>
          <inkml:trace contextRef="#ctx0" brushRef="#br0">-1 269 27,'0'0'81,"0"12"-4,0-12-4,0 0-4,0 0-1,0 9-45,0-9-19,0 10-2,0-10 1,0 9 6,0-9 2,0 0 0,0 0 0,13-8 1,-9-10-1,4-5-1,-2-5-3,3-7-5,-3-3-4,2-2 1,-1 5-1,-2 4-1,1 8-2,-1 2 0,2 12 0,-7 9 0,18 12 2,-8 14 2,1 6 0,-2 9 3,5 7 0,1 4-2,1 0 6,2-1 0,-1-6 0,3-10 1,0-8-3,2-9-4,0-11 0,-4-7 0,2-10 0,-2-11 0,-2-4 0,-5-4 0,0-7 0,-3 0 0,-2-3 0,-2 0 0,-1 4 0,-3 3 0,0 5 0,3 3 0,-3 6 0,1 6 0,-1 2 0,0 10-20,0 0-23,-1-41-14,3 75-26,-2-34-2,16 10-3,-8-10 1</inkml:trace>
        </inkml:traceGroup>
        <inkml:traceGroup>
          <inkml:annotationXML>
            <emma:emma xmlns:emma="http://www.w3.org/2003/04/emma" version="1.0">
              <emma:interpretation id="{A82713E0-4365-4157-8E6F-58839A0E1C5D}" emma:medium="tactile" emma:mode="ink">
                <msink:context xmlns:msink="http://schemas.microsoft.com/ink/2010/main" type="inkWord" rotatedBoundingBox="11533,4994 11547,4755 11685,4763 11671,5001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ㆁ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280.8005">652 65 14,'14'0'73,"-1"1"3,-13-1 0,5 18-2,-5-1 0,-11 9-40,-1 3-20,2 1-2,0 2 0,3-3-1,6 0-2,2-11-2,13-9 0,6-8 1,4-4 2,1-8-10,-3-8 0,-4-5 0,-5 1 0,-8-3 0,-5 2 0,-8 0 0,-5 7 0,-5 1-13,1 4-67,0 8-4,2-4-1,15 8-7,-8-9-2</inkml:trace>
        </inkml:traceGroup>
        <inkml:traceGroup>
          <inkml:annotationXML>
            <emma:emma xmlns:emma="http://www.w3.org/2003/04/emma" version="1.0">
              <emma:interpretation id="{4AB56AAF-8B40-4992-9261-CC72DFEFB9E1}" emma:medium="tactile" emma:mode="ink">
                <msink:context xmlns:msink="http://schemas.microsoft.com/ink/2010/main" type="inkWord" rotatedBoundingBox="11818,5009 11896,4584 12238,4647 12160,5072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%</emma:literal>
                </emma:interpretation>
                <emma:interpretation id="interp12" emma:lang="ko-KR" emma:confidence="0">
                  <emma:literal>가</emma:literal>
                </emma:interpretation>
                <emma:interpretation id="interp13" emma:lang="ko-KR" emma:confidence="0">
                  <emma:literal>아</emma:literal>
                </emma:interpretation>
                <emma:interpretation id="interp14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733.2013">958 84 3,'11'17'65,"0"6"2,-8-1 0,1 6-2,-2-4-29,-2 3-2,0-2-10,0-2-8,0-1-2,-2-8-14,0-3 0,2-11 14,0 10 0,0-10-2,0 0-2,0-5-3,1-9-4,-1 0-2,0-6 0,0-4-4,-3 1-1,2-9 0,-1 4 0,1-6 1,1 4 1,1-3 1,6 1 0,4 1 0,2 4 1,3 2 1,6 5-1,-5 4-1,2 6 1,-5 10 1,0 6 1,-9 13-1,-2 4 3,-6 7-2,-8 2 4,2 2 0,-4-1 3,6-2 0,3-2 2,4-6 0,8-5-1,13-2-1,4-7-9,4 0 0,1-9-9,-30 0-67,36 1-4,-10-5-1,-1-3-8,-9-6-5</inkml:trace>
        </inkml:traceGroup>
        <inkml:traceGroup>
          <inkml:annotationXML>
            <emma:emma xmlns:emma="http://www.w3.org/2003/04/emma" version="1.0">
              <emma:interpretation id="{9F413F68-00B6-4042-B1D6-7ECB0B2F162F}" emma:medium="tactile" emma:mode="ink">
                <msink:context xmlns:msink="http://schemas.microsoft.com/ink/2010/main" type="inkWord" rotatedBoundingBox="12277,4756 12656,4796 12627,5072 12248,5032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m</emma:literal>
                </emma:interpretation>
                <emma:interpretation id="interp17" emma:lang="ko-KR" emma:confidence="0">
                  <emma:literal>머</emma:literal>
                </emma:interpretation>
                <emma:interpretation id="interp18" emma:lang="ko-KR" emma:confidence="0">
                  <emma:literal>어</emma:literal>
                </emma:interpretation>
                <emma:interpretation id="interp19" emma:lang="ko-KR" emma:confidence="0">
                  <emma:literal>비</emma:literal>
                </emma:interpretation>
              </emma:one-of>
            </emma:emma>
          </inkml:annotationXML>
          <inkml:trace contextRef="#ctx0" brushRef="#br0" timeOffset="1372.8025">1370 111 44,'0'0'78,"0"16"2,0-3-2,-1 3-4,1 0 1,3 2-58,-3 7-8,0-2 2,0 2-3,0-1-3,0-4-1,0-4-4,0-4 0,0-12 8,0 8 0,0-8-1,1-8-2,1-9-5,2-4 0,1-7 0,3-2 0,1 2-2,-1-3-5,2 4-1,-2 6 1,2 6 2,-2 5 1,0 7 3,2 3 0,-5 7 2,2 5 1,0 2 0,0 3 2,0 1 1,-2-2 0,1-1 0,-3-1 1,1-6-1,-4-8-5,0 0 0,11 5 0,-11-5 0,15-14 0,-5-5 0,3-1 0,2 1 0,2 1 0,0 0 0,-1 4 0,1 5 0,-2 5 0,-1 6 0,-5 10 0,1 7 0,-5 2 0,0 6 0,-3 3 0,-2-2 0,0 1 0,0-2 0,0-4 0,-5-8 0,5 1 0,5-3 0,-5-13-31,0 0 31,10 0-83,-3-10-3,-6-7-4,7 3-7,-8-12-2</inkml:trace>
        </inkml:traceGroup>
        <inkml:traceGroup>
          <inkml:annotationXML>
            <emma:emma xmlns:emma="http://www.w3.org/2003/04/emma" version="1.0">
              <emma:interpretation id="{056C49A1-1805-4065-A887-C92D6876F092}" emma:medium="tactile" emma:mode="ink">
                <msink:context xmlns:msink="http://schemas.microsoft.com/ink/2010/main" type="inkWord" rotatedBoundingBox="13066,4698 13090,5019 12823,5038 12799,4718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와</emma:literal>
                </emma:interpretation>
                <emma:interpretation id="interp2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856.4033">1938 305 11,'0'0'84,"0"0"1,0 0-3,-8 0-4,8 0-2,-10-4-32,9-6-28,-2 1-7,3-8-4,4-2-2,0-6-1,5-2-1,2-3 1,-2-1-1,4 2 1,-1-1-1,-1 8-1,-3 3-1,5 7-1,-4 8 2,0 4 0,-1 9 1,-2 12 2,-1 5 0,-1 6 0,0 4-1,-1 0-2,-3 1 0,0-4 0,3-7 0,0-2 0,-2-8 0,4-2 0,-5-14 0,11 8-65,-1-11-16,0-7-1,-2-5-6,0-1-6,-2-2 0</inkml:trace>
          <inkml:trace contextRef="#ctx0" brushRef="#br0" timeOffset="2043.6036">1951 287 63,'-11'8'80,"11"-8"-3,0 0-4,0 0-3,5-5 0,9 2-64,7-1-6,-4-3-6,8 4-17,-3 7-37,6-8 60,-1-8-70,1-2-5,-2-1-3,0-3-4</inkml:trace>
        </inkml:traceGroup>
        <inkml:traceGroup>
          <inkml:annotationXML>
            <emma:emma xmlns:emma="http://www.w3.org/2003/04/emma" version="1.0">
              <emma:interpretation id="{6FCB084B-0B17-4148-8D12-C596C10FB02B}" emma:medium="tactile" emma:mode="ink">
                <msink:context xmlns:msink="http://schemas.microsoft.com/ink/2010/main" type="inkWord" rotatedBoundingBox="13213,4807 13478,4920 13408,5082 13144,4969"/>
              </emma:interpretation>
              <emma:one-of disjunction-type="recognition" id="oneOf5">
                <emma:interpretation id="interp25" emma:lang="ko-KR" emma:confidence="0">
                  <emma:literal>L</emma:literal>
                </emma:interpretation>
                <emma:interpretation id="interp26" emma:lang="ko-KR" emma:confidence="0">
                  <emma:literal>ㄴ</emma:literal>
                </emma:interpretation>
                <emma:interpretation id="interp27" emma:lang="ko-KR" emma:confidence="0">
                  <emma:literal>U</emma:literal>
                </emma:interpretation>
                <emma:interpretation id="interp28" emma:lang="ko-KR" emma:confidence="0">
                  <emma:literal>u</emma:literal>
                </emma:interpretation>
                <emma:interpretation id="interp29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2308.8041">2309 118 62,'0'0'81,"5"10"0,-5-18-1,0 21-1,0 7-14,-2 3-48,-1 3 0,0-2-4,3-1-2,0-2-6,0-2-5,4-7 0,6-2 0,4-4 0,4-5 0,2-1 0,4 0 0,-2-6 0,3 2 0,-3-3 0,0 3 0,-6 15-59,-2-15 59,0-6-83,-5-4-3,4-3-4,-4-1-6,4 1 0</inkml:trace>
        </inkml:traceGroup>
        <inkml:traceGroup>
          <inkml:annotationXML>
            <emma:emma xmlns:emma="http://www.w3.org/2003/04/emma" version="1.0">
              <emma:interpretation id="{EA05A29B-4766-425C-8D30-A89FB2B88A14}" emma:medium="tactile" emma:mode="ink">
                <msink:context xmlns:msink="http://schemas.microsoft.com/ink/2010/main" type="inkWord" rotatedBoundingBox="13537,5005 13580,4604 13640,4610 13597,5011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ⅰ</emma:literal>
                </emma:interpretation>
                <emma:interpretation id="interp32" emma:lang="ko-KR" emma:confidence="0">
                  <emma:literal>「</emma:literal>
                </emma:interpretation>
                <emma:interpretation id="interp33" emma:lang="ko-KR" emma:confidence="0">
                  <emma:literal>V</emma:literal>
                </emma:interpretation>
                <emma:interpretation id="interp3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2480.4044">2653 141 30,'9'9'80,"-9"3"2,0 0-4,0 4-4,-3 2 1,-1 2-47,0-1-18,-1 1 2,4-1-5,-3-7-5,4 4-18,10-16-56,-3-7-3,9-10-2,-2-13-7,2-2-3</inkml:trace>
          <inkml:trace contextRef="#ctx0" brushRef="#br0" timeOffset="2620.8046">2729-82 65,'0'0'82,"-16"0"-6,16 0-6,-18 10-15,18-10-30,-11 1-88,8 9-11,3 1-5,-3-2-2,3 4 5</inkml:trace>
        </inkml:traceGroup>
        <inkml:traceGroup>
          <inkml:annotationXML>
            <emma:emma xmlns:emma="http://www.w3.org/2003/04/emma" version="1.0">
              <emma:interpretation id="{828AC693-E803-41CA-9FD3-AFABC109819D}" emma:medium="tactile" emma:mode="ink">
                <msink:context xmlns:msink="http://schemas.microsoft.com/ink/2010/main" type="inkWord" rotatedBoundingBox="14026,4694 14167,5098 13881,5198 13741,4794"/>
              </emma:interpretation>
              <emma:one-of disjunction-type="recognition" id="oneOf7">
                <emma:interpretation id="interp35" emma:lang="ko-KR" emma:confidence="0">
                  <emma:literal>2</emma:literal>
                </emma:interpretation>
                <emma:interpretation id="interp36" emma:lang="ko-KR" emma:confidence="0">
                  <emma:literal>乙</emma:literal>
                </emma:interpretation>
                <emma:interpretation id="interp37" emma:lang="ko-KR" emma:confidence="0">
                  <emma:literal>고</emma:literal>
                </emma:interpretation>
                <emma:interpretation id="interp38" emma:lang="ko-KR" emma:confidence="0">
                  <emma:literal>근</emma:literal>
                </emma:interpretation>
                <emma:interpretation id="interp3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182.4056">2957 117 5,'-14'-8'75,"14"8"1,-6-12-2,6 12-3,-1-13-2,1 13-44,4-11-11,-4 11-6,14-8-4,-2 3-1,2-2-1,3 3-1,0 2 0,1 2 0,0 0 0,-3 5 0,-5 9 0,-7 4 0,-3 9 2,-13 2 1,-4 3 1,-4 2 1,-1 1 0,0-3 0,2 2-6,3-5 8,8-1 1,9-6 0,10-4-2,9 0 1,9-7-1,5-3-7,5-8 0,-2 0 0,7 0-10,-7-5-66,-7-7-4,-4-1-2,-16-4-5,-1 3 87,-10-3-94</inkml:trace>
        </inkml:traceGroup>
        <inkml:traceGroup>
          <inkml:annotationXML>
            <emma:emma xmlns:emma="http://www.w3.org/2003/04/emma" version="1.0">
              <emma:interpretation id="{6658BB47-1AC0-403E-AFF7-3D38BF5F574A}" emma:medium="tactile" emma:mode="ink">
                <msink:context xmlns:msink="http://schemas.microsoft.com/ink/2010/main" type="inkWord" rotatedBoundingBox="13856,4729 14521,4809 14487,5097 13821,5017"/>
              </emma:interpretation>
              <emma:one-of disjunction-type="recognition" id="oneOf8">
                <emma:interpretation id="interp40" emma:lang="ko-KR" emma:confidence="0">
                  <emma:literal>~</emma:literal>
                </emma:interpretation>
                <emma:interpretation id="interp41" emma:lang="ko-KR" emma:confidence="0">
                  <emma:literal>n</emma:literal>
                </emma:interpretation>
                <emma:interpretation id="interp42" emma:lang="ko-KR" emma:confidence="0">
                  <emma:literal>ㅓ</emma:literal>
                </emma:interpretation>
                <emma:interpretation id="interp43" emma:lang="ko-KR" emma:confidence="0">
                  <emma:literal>ㅢ</emma:literal>
                </emma:interpretation>
                <emma:interpretation id="interp4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3588.0063">3024 265 50,'-23'-5'85,"8"1"-6,2 1-4,13 3-4,-8-6 1,-29 6-57,41 0-8,11 0-5,3 2-3,5-2 0,6 0-1,6-3-1,-1-4-1,5-2 0,-3-4-2,2-4 1,-1 1-1,-1-4 2,-6 4 3,-1-2 2,-7 3 5,-2 4 0,-6 4 0,-5 1-2,-9 6 3,7 6 1,-7 6 1,-3 7-2,-2 6-1,-1 2 0,2 5 2,4 3 1,0 0-9,7-4 9,4-5-9,6-3 0,3-9 0,4-3 0,-1-4 0,2-6 0,-4-5 0,-1-9 0,-2 5-41,-5-9-42,-5 0-4,-5-4-4,-2 0-8,-2-8 0</inkml:trace>
        </inkml:traceGroup>
        <inkml:traceGroup>
          <inkml:annotationXML>
            <emma:emma xmlns:emma="http://www.w3.org/2003/04/emma" version="1.0">
              <emma:interpretation id="{607059A3-B24C-4E5C-9716-3D775D21E771}" emma:medium="tactile" emma:mode="ink">
                <msink:context xmlns:msink="http://schemas.microsoft.com/ink/2010/main" type="inkWord" rotatedBoundingBox="14392,4571 14925,4760 14800,5112 14267,4923"/>
              </emma:interpretation>
              <emma:one-of disjunction-type="recognition" id="oneOf9">
                <emma:interpretation id="interp45" emma:lang="ko-KR" emma:confidence="0">
                  <emma:literal>대</emma:literal>
                </emma:interpretation>
                <emma:interpretation id="interp46" emma:lang="ko-KR" emma:confidence="0">
                  <emma:literal>더</emma:literal>
                </emma:interpretation>
                <emma:interpretation id="interp47" emma:lang="ko-KR" emma:confidence="0">
                  <emma:literal>디</emma:literal>
                </emma:interpretation>
                <emma:interpretation id="interp48" emma:lang="ko-KR" emma:confidence="0">
                  <emma:literal>이</emma:literal>
                </emma:interpretation>
                <emma:interpretation id="interp49" emma:lang="ko-KR" emma:confidence="0">
                  <emma:literal>터</emma:literal>
                </emma:interpretation>
              </emma:one-of>
            </emma:emma>
          </inkml:annotationXML>
          <inkml:trace contextRef="#ctx0" brushRef="#br0" timeOffset="4134.0072">3425 187 65,'-10'19'75,"10"-8"-2,13-10-2,8-1-5,2 15-15,13-20-46,8-8-1,-1-5-2,3-2-4,-1-3-3,-7 4-3,1-5-1,-6 4 0,-4-2 2,-4 5 0,-5 1 2,-3 10 5,-6 3 11,-3 3 5,-2 5 1,-2 14 3,-4 7-1,0 8-1,-6 5 1,2 5-4,0 1-15,-3-1 13,4-5-10,-2-7-3,3-7 0,2-7 0,2-5 0,-2-13 0,7 9 0,-7-9-43,7-8-37,-2-6-2,-4-7 82,4-2-87,-5-10-6,2 0-4</inkml:trace>
          <inkml:trace contextRef="#ctx0" brushRef="#br0" timeOffset="3775.2067">3461 124 58,'-15'-6'86,"0"2"-3,6-2-6,4-3-2,5-6-1,11 2-58,5 2-9,5-4-4,1 0-2,8 2 1,1-1 0,0 1-2,3 3-13,-4 15-58,-9-6-4,-1-1-5,-10 0-3,-10 2-5</inkml:trace>
        </inkml:traceGroup>
        <inkml:traceGroup>
          <inkml:annotationXML>
            <emma:emma xmlns:emma="http://www.w3.org/2003/04/emma" version="1.0">
              <emma:interpretation id="{CA4D9522-53A5-483E-9B20-F464649DA86D}" emma:medium="tactile" emma:mode="ink">
                <msink:context xmlns:msink="http://schemas.microsoft.com/ink/2010/main" type="inkWord" rotatedBoundingBox="14947,4614 15122,4979 14876,5097 14701,4732"/>
              </emma:interpretation>
              <emma:one-of disjunction-type="recognition" id="oneOf10">
                <emma:interpretation id="interp50" emma:lang="ko-KR" emma:confidence="0">
                  <emma:literal>)</emma:literal>
                </emma:interpretation>
                <emma:interpretation id="interp51" emma:lang="ko-KR" emma:confidence="0">
                  <emma:literal>3</emma:literal>
                </emma:interpretation>
                <emma:interpretation id="interp52" emma:lang="ko-KR" emma:confidence="0">
                  <emma:literal>&gt;</emma:literal>
                </emma:interpretation>
                <emma:interpretation id="interp53" emma:lang="ko-KR" emma:confidence="0">
                  <emma:literal>J</emma:literal>
                </emma:interpretation>
                <emma:interpretation id="interp5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383.6076">3906 47 38,'-12'-7'77,"3"2"-3,9 5-3,-5-15-4,5 15-1,-10-14-57,31 9-1,9 5-1,6 6 1,5 5 3,2 10 0,-3 6 2,-4 4 1,-9 5 0,-7 3-2,-15 3-1,-6-9-11,-13 2 0,-9-9 0,-3 1-10,-5-5-65,-2-12-4,4-4-2,2-8-6,10 1 87,-2-16-95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4:49.34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45D4736-5D5F-42C9-BCC6-60C3AC8A9F5D}" emma:medium="tactile" emma:mode="ink">
          <msink:context xmlns:msink="http://schemas.microsoft.com/ink/2010/main" type="writingRegion" rotatedBoundingBox="8543,12064 8575,12064 8575,12622 8543,12622"/>
        </emma:interpretation>
      </emma:emma>
    </inkml:annotationXML>
    <inkml:traceGroup>
      <inkml:annotationXML>
        <emma:emma xmlns:emma="http://www.w3.org/2003/04/emma" version="1.0">
          <emma:interpretation id="{9DF6191A-6209-4AD3-BAD5-F38B71C1E5C1}" emma:medium="tactile" emma:mode="ink">
            <msink:context xmlns:msink="http://schemas.microsoft.com/ink/2010/main" type="paragraph" rotatedBoundingBox="8543,12064 8575,12064 8575,12622 8543,126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BA8D2E-13A3-451E-B148-E180FFF65F32}" emma:medium="tactile" emma:mode="ink">
              <msink:context xmlns:msink="http://schemas.microsoft.com/ink/2010/main" type="line" rotatedBoundingBox="8543,12064 8575,12064 8575,12622 8543,12622"/>
            </emma:interpretation>
          </emma:emma>
        </inkml:annotationXML>
        <inkml:traceGroup>
          <inkml:annotationXML>
            <emma:emma xmlns:emma="http://www.w3.org/2003/04/emma" version="1.0">
              <emma:interpretation id="{133FA6C5-690D-4886-AB8E-DACA27147715}" emma:medium="tactile" emma:mode="ink">
                <msink:context xmlns:msink="http://schemas.microsoft.com/ink/2010/main" type="inkWord" rotatedBoundingBox="8543,12064 8575,12064 8575,12622 8543,12622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[</emma:literal>
                </emma:interpretation>
              </emma:one-of>
            </emma:emma>
          </inkml:annotationXML>
          <inkml:trace contextRef="#ctx0" brushRef="#br0">5 101 44,'6'-37'89,"-1"8"-6,-3 5-3,-2 8-4,0 16-1,-7-2-43,1 20-20,5 20-6,-2 10-3,2 7 1,1 4 0,0 7-7,3-4-12,-1-2-59,5-5-4,-1-12-3,2-9-5,-2-14-5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4:51.1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E67EBAF-725D-40DC-9D05-6FCA81383090}" emma:medium="tactile" emma:mode="ink">
          <msink:context xmlns:msink="http://schemas.microsoft.com/ink/2010/main" type="inkDrawing" rotatedBoundingBox="9886,15688 9944,10829 10520,10836 10463,15695" semanticType="verticalRange" shapeName="Other">
            <msink:sourceLink direction="with" ref="{157E02A5-123B-4B83-ABA5-ED3356130F32}"/>
          </msink:context>
        </emma:interpretation>
      </emma:emma>
    </inkml:annotationXML>
    <inkml:trace contextRef="#ctx0" brushRef="#br0">394 198 11,'8'-21'52,"-4"10"3,-2-6 1,0 6 0,0-2-28,-1 0-1,1 5-3,-1-6-2,-1 14-1,3-18 0,-3 18 0,0-18-3,0 18-2,-13-10-4,4 5-4,-5 3-2,-4 0-3,-1 0-1,-6 1-1,0-1-1,-5 1 1,2-2 1,-2-1 0,1 0 1,3 0 0,1 0 1,4 1 0,5 0-1,3 1 1,4 1-2,9 1 0,-13 0-2,13 0 0,-8 0-2,8 0 1,0 0-1,0 0 1,-10 13-1,9-5 1,0 3 0,-2 2 0,1 8 2,1 6-1,1 11 1,0 11 0,1 16 1,2 16 1,1 17 2,2 19-1,2 11 1,-1 13 0,1 12 0,1 8-5,-4 5 0,3 9 0,-4 4 0,-2-4 0,-1 7 0,-1-2 0,4-3 0,-2-5 0,5-7 0,-6-5 0,0-13 0,2-3 0,-3-11 0,0-6 0,-5-8 0,-5-6 0,-2-9 0,1-11 0,0-9 0,-2-7 0,5-4 0,0-10 0,2-6 0,3-3 0,3-3 0,0-2 0,0-5 0,3-2 0,-2-7 0,-1-3 0,0-4 0,0-3 0,-2-4 0,-7-5 0,3-2 0,-1 0 0,2-2 0,3-3 0,2-9 0,-3 15 0,3-15 0,3 9 0,-3-9 0,0 0 0,0 0 0,0 0 0,0 0 0,8 6 0,-8-6 0,0 0 0,0 0 0,12 2 0,-12-2 0,20 6 0,-7-3 0,4 3 0,5-2 0,3 1 0,4 4 0,5 4 0,2-4 0,3 3 0,2 3 0,0 2 0,2 3 0,-6-3 0,3 3 0,-11-7 0,3-4 0,-10 7-68,-12-12-19,-10-4-1,0 0-7,-6-8-5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44.61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D90B50A-AB57-49AA-9975-31BC40026D79}" emma:medium="tactile" emma:mode="ink">
          <msink:context xmlns:msink="http://schemas.microsoft.com/ink/2010/main" type="inkDrawing" rotatedBoundingBox="19624,4155 19683,4583 19633,4590 19574,4162" semanticType="callout" shapeName="Other">
            <msink:sourceLink direction="with" ref="{957E38ED-FE14-460C-BEF8-FBBB055C366B}"/>
          </msink:context>
        </emma:interpretation>
      </emma:emma>
    </inkml:annotationXML>
    <inkml:trace contextRef="#ctx0" brushRef="#br0">-1 155 36,'0'-17'60,"0"2"8,3-4-22,0 1-1,-1-1 0,4 2-5,-2-1-3,0 6-5,0 1-10,-4 2-10,0 9-5,0 0-2,0 0-1,6 15-3,-6 7 0,0 6-2,0 5 2,4 3 5,-1 8 0,-1-1 1,3-6-2,0-3 0,1-3-1,-4-7 0,4-3-3,-5-4-8,2-3-20,0-3-47,-3-1-5,0-10-1,1 10-8,-1-10-4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3:45.10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973F9CC-ADA0-4E8D-A506-AA262481AF56}" emma:medium="tactile" emma:mode="ink">
          <msink:context xmlns:msink="http://schemas.microsoft.com/ink/2010/main" type="inkDrawing" rotatedBoundingBox="19672,5802 19685,6220 19665,6221 19652,5803" semanticType="callout" shapeName="Other">
            <msink:sourceLink direction="with" ref="{957E38ED-FE14-460C-BEF8-FBBB055C366B}"/>
          </msink:context>
        </emma:interpretation>
      </emma:emma>
    </inkml:annotationXML>
    <inkml:trace contextRef="#ctx0" brushRef="#br0">64 1654 32,'8'-7'64,"-8"7"3,0 0-5,0 0 3,0 0-29,0 0-2,0 19 0,0 2-8,-1 8-2,-1 4-1,-2 8 2,4 2-6,0 0-19,0-2 0,2-4 0,0-6 0,3-5 0,-1-4 0,1-7 0,-2-6 0,0-1 0,-3-8-49,0 0-34,0 0 0,-6-11-7,5-3-6,-10-9-1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5:03.2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DC28889-A567-4BB7-BC7B-FC76E9E8BD31}" emma:medium="tactile" emma:mode="ink">
          <msink:context xmlns:msink="http://schemas.microsoft.com/ink/2010/main" type="inkDrawing" rotatedBoundingBox="15069,10512 15117,11097 15064,11101 15017,10516" semanticType="callout" shapeName="Other">
            <msink:sourceLink direction="with" ref="{A7B088FB-2DD2-4912-9DC9-A8E792E7310F}"/>
          </msink:context>
        </emma:interpretation>
      </emma:emma>
    </inkml:annotationXML>
    <inkml:trace contextRef="#ctx0" brushRef="#br0">3644-382 37,'2'-11'52,"3"-4"8,-2-2-21,3 2 2,-3-2 0,4 4-1,-3-1-1,1 2-5,-5 12-6,0 0-4,0 0-3,10 16 0,-10 15-3,0 10-2,-5 7-16,2 12 0,1 0 0,2 4 0,0-3 0,4-8 0,2-10 0,5-1 0,1-10-55,-5-14-28,3-2-4,-10-16-4,0 0-7,-2-5 4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5:06.12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57E02A5-123B-4B83-ABA5-ED3356130F32}" emma:medium="tactile" emma:mode="ink">
          <msink:context xmlns:msink="http://schemas.microsoft.com/ink/2010/main" type="writingRegion" rotatedBoundingBox="17781,10786 15808,15500 13916,14708 15889,9994">
            <msink:destinationLink direction="with" ref="{3E67EBAF-725D-40DC-9D05-6FCA81383090}"/>
            <msink:destinationLink direction="with" ref="{2FBC81BE-A114-4E9B-8E52-A6CE6A71FCC3}"/>
          </msink:context>
        </emma:interpretation>
      </emma:emma>
    </inkml:annotationXML>
    <inkml:traceGroup>
      <inkml:annotationXML>
        <emma:emma xmlns:emma="http://www.w3.org/2003/04/emma" version="1.0">
          <emma:interpretation id="{1BE6BF27-86DF-4FB3-BB88-549D3708C34E}" emma:medium="tactile" emma:mode="ink">
            <msink:context xmlns:msink="http://schemas.microsoft.com/ink/2010/main" type="paragraph" rotatedBoundingBox="17781,10786 15808,15500 13916,14708 15889,99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A21244-E56D-4AC5-898F-E049DE56C70A}" emma:medium="tactile" emma:mode="ink">
              <msink:context xmlns:msink="http://schemas.microsoft.com/ink/2010/main" type="line" rotatedBoundingBox="17781,10786 15808,15500 13916,14708 15889,9994"/>
            </emma:interpretation>
          </emma:emma>
        </inkml:annotationXML>
        <inkml:traceGroup>
          <inkml:annotationXML>
            <emma:emma xmlns:emma="http://www.w3.org/2003/04/emma" version="1.0">
              <emma:interpretation id="{BF0ADB15-F8BB-4F8B-8872-047045676492}" emma:medium="tactile" emma:mode="ink">
                <msink:context xmlns:msink="http://schemas.microsoft.com/ink/2010/main" type="inkWord" rotatedBoundingBox="16945,10437 16747,10912 16527,10819 16726,10345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5374-580 36,'-7'-20'71,"-4"-1"2,6-1 1,1 9-4,1 5-28,3 8-6,0 0-11,0 17-4,0 6-4,0 8-17,4 6 15,-1 3-3,1 6 0,0-1-5,2 1-7,1-1 0,-1-4 0,-1-7-11,-37 2-66,36 1-2,-1-7-2,4 0-6,-7-1-6</inkml:trace>
        </inkml:traceGroup>
        <inkml:traceGroup>
          <inkml:annotationXML>
            <emma:emma xmlns:emma="http://www.w3.org/2003/04/emma" version="1.0">
              <emma:interpretation id="{A7B088FB-2DD2-4912-9DC9-A8E792E7310F}" emma:medium="tactile" emma:mode="ink">
                <msink:context xmlns:msink="http://schemas.microsoft.com/ink/2010/main" type="inkWord" rotatedBoundingBox="17300,11935 16744,13263 14852,12471 15408,11143">
                  <msink:destinationLink direction="with" ref="{EDC28889-A567-4BB7-BC7B-FC76E9E8BD31}"/>
                </msink:context>
              </emma:interpretation>
              <emma:one-of disjunction-type="recognition" id="oneOf1">
                <emma:interpretation id="interp5" emma:lang="ko-KR" emma:confidence="0">
                  <emma:literal>℃</emma:literal>
                </emma:interpretation>
                <emma:interpretation id="interp6" emma:lang="ko-KR" emma:confidence="0">
                  <emma:literal>ⅰ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ⅳ</emma:literal>
                </emma:interpretation>
                <emma:interpretation id="interp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702.001">5480 746 36,'11'2'88,"-2"11"1,-2 8-2,-3 10-3,3 7-2,-1 8-45,3 11-29,-4 3-8,8 4 0,2-7 0,6 3 0,35-10-51,-38-11-32,41-12-2,-46-14-5,2-10-6,-8-13-3</inkml:trace>
          <inkml:trace contextRef="#ctx0" brushRef="#br0" timeOffset="468.0008">4648 1007 17,'-12'4'71,"12"-4"7,0 0 1,0 0 1,-13 20-25,13-20-11,0 0-10,0 0-8,9 3-4,-1 1-17,3-2-5,7 3 0,5-2 0,9 1 0,4-1 0,6 0 0,5-3 0,6 1 0,-2-1 0,0 0 0,-7 0 0,-2-4-42,-3 4-39,-7-7-4,-1 2-4,-10-7-4,0 3-2</inkml:trace>
          <inkml:trace contextRef="#ctx0" brushRef="#br0" timeOffset="-780.0014">3679 1011 0,'0'0'51,"0"0"11,-6-13 5,6 13-22,-3-12 0,3 12-3,0 0-4,0 0 0,0 0-5,1 14-5,1 11-5,-2 11-3,1 13-3,-1 6-15,0 11-2,0 1 0,2 0 0,-2-8 0,5-7 0,1-12 0,1-11-48,6-12-36,-4-15-2,1-7-4,-3-16-6,3-7-3</inkml:trace>
        </inkml:traceGroup>
        <inkml:traceGroup>
          <inkml:annotationXML>
            <emma:emma xmlns:emma="http://www.w3.org/2003/04/emma" version="1.0">
              <emma:interpretation id="{D47CBD2A-DD79-4F6A-A788-BBB49442E76E}" emma:medium="tactile" emma:mode="ink">
                <msink:context xmlns:msink="http://schemas.microsoft.com/ink/2010/main" type="inkWord" rotatedBoundingBox="15660,13531 15420,14105 14661,13787 14902,13214"/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808.0049">3919 2399 46,'3'-16'72,"1"8"3,-4 41 3,0-33-1,1 33-15,2 2-30,-3 13-4,3 8-6,-3 13-3,5 6-19,-1-1 0,5-1 0,0-9 0,7-18-27,1 3-53,-6-16-5,7-10-2,-18-23-5,16 10-4</inkml:trace>
          <inkml:trace contextRef="#ctx0" brushRef="#br0" timeOffset="2589.6045">3371 2725 62,'-16'0'74,"3"0"3,2-4-1,1 1-27,10 3-4,-14-4-8,14 4-11,0 0-6,0 0-6,0 4-3,13 5-3,3-3-2,6 4 0,7-1-6,6-2 0,0-2 0,4-1 0,1 0 0,-3-3 0,-2 2 0,-2-3 0,-7 3-4,-3-2-49,-2 1-27,-7-2-2,0-4-5,-5-7-3,5-5-2</inkml:trace>
        </inkml:traceGroup>
        <inkml:traceGroup>
          <inkml:annotationXML>
            <emma:emma xmlns:emma="http://www.w3.org/2003/04/emma" version="1.0">
              <emma:interpretation id="{1DF52CDA-37B6-4337-ACB6-57404E43348C}" emma:medium="tactile" emma:mode="ink">
                <msink:context xmlns:msink="http://schemas.microsoft.com/ink/2010/main" type="inkWord" rotatedBoundingBox="15723,14875 15528,15343 15200,15207 15396,14739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‘</emma:literal>
                </emma:interpretation>
                <emma:interpretation id="interp17" emma:lang="ko-KR" emma:confidence="0">
                  <emma:literal>~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6318.0111">4003 3772 4,'1'-13'60,"2"3"9,-3 10 4,10-6 3,26 9-26,-29 16-3,1 6-8,-1 12-8,1 8-3,0 9-4,-2 5-14,2 7-10,-4-7 0,4 1 0,-5 1-48,4-20-31,1-6-4,-3-16-4,1-10-6,-6-9-2</inkml:trace>
        </inkml:traceGroup>
        <inkml:traceGroup>
          <inkml:annotationXML>
            <emma:emma xmlns:emma="http://www.w3.org/2003/04/emma" version="1.0">
              <emma:interpretation id="{498760A8-877A-4EA3-89E1-E92B36A1953E}" emma:medium="tactile" emma:mode="ink">
                <msink:context xmlns:msink="http://schemas.microsoft.com/ink/2010/main" type="inkWord" rotatedBoundingBox="15293,15062 15213,15251 14809,15082 14888,14892"/>
              </emma:interpretation>
              <emma:one-of disjunction-type="recognition" id="oneOf4">
                <emma:interpretation id="interp20" emma:lang="ko-KR" emma:confidence="0">
                  <emma:literal>'</emma:literal>
                </emma:interpretation>
                <emma:interpretation id="interp21" emma:lang="ko-KR" emma:confidence="0">
                  <emma:literal>‘</emma:literal>
                </emma:interpretation>
                <emma:interpretation id="interp22" emma:lang="ko-KR" emma:confidence="0">
                  <emma:literal>ⅰ</emma:literal>
                </emma:interpretation>
                <emma:interpretation id="interp23" emma:lang="ko-KR" emma:confidence="0">
                  <emma:literal>×</emma:literal>
                </emma:interpretation>
                <emma:interpretation id="interp24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6068.4106">3478 4089 14,'0'0'48,"-18"-2"5,18 2-20,-12-7 0,12 7 5,-10-7-2,10 7 1,0 0-3,-7-8-5,7 8 0,0 0-6,0 0-3,0 0-4,0 0-2,0 0-2,0 0-2,15-1-2,1 1-2,6 0-1,5 0 1,6 1-1,0 1-3,4 0-2,1-1 0,-2 5 0,-1-2 0,-4 5 0,-2-5-21,-3-28-39,0 24-20,-3 0-1,-2 0-6,-6-7-4,2-2 1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4:57.3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1C01380-FEE2-4066-9B4B-9B235354FFD6}" emma:medium="tactile" emma:mode="ink">
          <msink:context xmlns:msink="http://schemas.microsoft.com/ink/2010/main" type="writingRegion" rotatedBoundingBox="13686,10690 13861,15066 11471,15162 11296,10786"/>
        </emma:interpretation>
      </emma:emma>
    </inkml:annotationXML>
    <inkml:traceGroup>
      <inkml:annotationXML>
        <emma:emma xmlns:emma="http://www.w3.org/2003/04/emma" version="1.0">
          <emma:interpretation id="{AB1C11C8-B572-4486-A721-B89D01CE08E0}" emma:medium="tactile" emma:mode="ink">
            <msink:context xmlns:msink="http://schemas.microsoft.com/ink/2010/main" type="paragraph" rotatedBoundingBox="13686,10690 13861,15066 12810,15108 12636,107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1A9F2C-2C1F-4FBA-B396-C70979393DEB}" emma:medium="tactile" emma:mode="ink">
              <msink:context xmlns:msink="http://schemas.microsoft.com/ink/2010/main" type="line" rotatedBoundingBox="13686,10690 13861,15066 12810,15108 12636,10732"/>
            </emma:interpretation>
          </emma:emma>
        </inkml:annotationXML>
        <inkml:traceGroup>
          <inkml:annotationXML>
            <emma:emma xmlns:emma="http://www.w3.org/2003/04/emma" version="1.0">
              <emma:interpretation id="{DE602D34-CDB0-47BE-B77C-C77734CA32AA}" emma:medium="tactile" emma:mode="ink">
                <msink:context xmlns:msink="http://schemas.microsoft.com/ink/2010/main" type="inkWord" rotatedBoundingBox="13325,10705 13355,11444 13247,11448 13218,10709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_</emma:literal>
                </emma:interpretation>
              </emma:one-of>
            </emma:emma>
          </inkml:annotationXML>
          <inkml:trace contextRef="#ctx0" brushRef="#br0">1842-158 12,'3'-13'51,"1"-3"10,0 0 3,2-30-20,1 28-3,2 2-1,0 6-4,-9 10 0,12-9-6,-12 9-2,8 15-4,-8 12-1,0 9-2,0 13-21,0 8 0,0 8 0,0 7 0,3 0 0,1-3 0,4-4 0,2-11 0,1-9 0,2-4-80,-7-15-7,3-5-1,-8-9-7,3-1-5</inkml:trace>
        </inkml:traceGroup>
        <inkml:traceGroup>
          <inkml:annotationXML>
            <emma:emma xmlns:emma="http://www.w3.org/2003/04/emma" version="1.0">
              <emma:interpretation id="{9FAF0C96-2895-44F1-AA11-F876D3ACEEA9}" emma:medium="tactile" emma:mode="ink">
                <msink:context xmlns:msink="http://schemas.microsoft.com/ink/2010/main" type="inkWord" rotatedBoundingBox="13616,12053 13639,12621 12713,12658 12690,12090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기</emma:literal>
                </emma:interpretation>
                <emma:interpretation id="interp7" emma:lang="ko-KR" emma:confidence="0">
                  <emma:literal>刁</emma:literal>
                </emma:interpretation>
                <emma:interpretation id="interp8" emma:lang="ko-KR" emma:confidence="0">
                  <emma:literal>『</emma:literal>
                </emma:interpretation>
                <emma:interpretation id="interp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748.8013">2167 1070 3,'13'-11'79,"-5"3"5,2 3 2,-10 5-2,12 5 1,-6 48-23,-6-53-34,12 40-28,-6 5 0,-1 8 0,-1 9 0,-1-1 0,1 2 0,-4-12 0,-34-2-27,34-8-60,0-15-2,0-7-5,0-19-5,0 0-3</inkml:trace>
          <inkml:trace contextRef="#ctx0" brushRef="#br0" timeOffset="530.4009">1352 1373 57,'-13'10'89,"5"-4"-4,8-6-3,-10 8 0,10-8-2,0 0-53,16-3-18,10-4-9,11-5 0,10 1 0,8-2 0,10-4 0,1 3 0,0 3 0,-3 5 0,-1 3 0,-11 3 0,-5 0 0,-9 0 0,-7 7 0,-9-7 0,0 4 0,27-3-86,-48-1-1,12-4-2,-12-4-5,0-2-4</inkml:trace>
        </inkml:traceGroup>
        <inkml:traceGroup>
          <inkml:annotationXML>
            <emma:emma xmlns:emma="http://www.w3.org/2003/04/emma" version="1.0">
              <emma:interpretation id="{B90ECA96-0224-424B-B6DC-778C887F5DF2}" emma:medium="tactile" emma:mode="ink">
                <msink:context xmlns:msink="http://schemas.microsoft.com/ink/2010/main" type="inkWord" rotatedBoundingBox="13276,13275 13303,13951 13157,13957 13130,13280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_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2901.6051">1753 2383 5,'2'-11'56,"4"-5"9,1 0 1,-2-3 1,4 4-25,3 4-3,-1 2-7,1 2-6,-9-3-5,-3 10-5,0 0-1,11 6 1,-7 11-1,-2 12-2,3 11 1,-2 9-11,1 10-3,-1 3 0,0 3 0,-1-4 0,4-2 0,2-10 0,2-2 0,-3-13-9,1-3-72,3-7-4,-5-9-2,2 4-7,-8-11-4</inkml:trace>
        </inkml:traceGroup>
        <inkml:traceGroup>
          <inkml:annotationXML>
            <emma:emma xmlns:emma="http://www.w3.org/2003/04/emma" version="1.0">
              <emma:interpretation id="{94BD0935-C29F-4112-9672-53D2457A2F1C}" emma:medium="tactile" emma:mode="ink">
                <msink:context xmlns:msink="http://schemas.microsoft.com/ink/2010/main" type="inkWord" rotatedBoundingBox="13834,14382 13861,15066 12834,15107 12807,14423"/>
              </emma:interpretation>
              <emma:one-of disjunction-type="recognition" id="oneOf3">
                <emma:interpretation id="interp15" emma:lang="ko-KR" emma:confidence="0">
                  <emma:literal>「</emma:literal>
                </emma:interpretation>
                <emma:interpretation id="interp16" emma:lang="ko-KR" emma:confidence="0">
                  <emma:literal>『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F</emma:literal>
                </emma:interpretation>
                <emma:interpretation id="interp1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3338.4058">1480 3679 7,'-14'16'78,"3"-3"4,3-4 0,-1-1-2,9-8 0,0 0-31,12 0-22,10 0-6,8-4-16,11 1-5,5-2 0,7 1 0,5 2 0,0 2 0,3 0 0,-5 2 0,-5 3 0,-4 4 0,-10-2 0,1 3 0,-14 1-11,0-6-75,-3 1-2,-9-6-3,-1-4-4,-8-11-3</inkml:trace>
          <inkml:trace contextRef="#ctx0" brushRef="#br0" timeOffset="3556.8062">2392 3376 59,'14'0'89,"0"3"-2,-6 11 0,0 13-3,-6 9 0,-2 13-63,-2 10-21,2 10 0,0 5 0,2-2 0,-1-1 0,6-3 0,-4-17 0,4-10-71,2-8-16,-3-19-1,2-13-7,-8-11-5</inkml:trace>
        </inkml:traceGroup>
      </inkml:traceGroup>
    </inkml:traceGroup>
    <inkml:traceGroup>
      <inkml:annotationXML>
        <emma:emma xmlns:emma="http://www.w3.org/2003/04/emma" version="1.0">
          <emma:interpretation id="{7614A292-8F0F-4D6A-A201-83432D125D4A}" emma:medium="tactile" emma:mode="ink">
            <msink:context xmlns:msink="http://schemas.microsoft.com/ink/2010/main" type="paragraph" rotatedBoundingBox="11470,11008 11520,15061 11431,15062 11380,110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DA3B04-FB29-4F77-9DB3-2BCA00274057}" emma:medium="tactile" emma:mode="ink">
              <msink:context xmlns:msink="http://schemas.microsoft.com/ink/2010/main" type="line" rotatedBoundingBox="11470,11008 11520,15061 11431,15062 11380,11009"/>
            </emma:interpretation>
          </emma:emma>
        </inkml:annotationXML>
        <inkml:traceGroup>
          <inkml:annotationXML>
            <emma:emma xmlns:emma="http://www.w3.org/2003/04/emma" version="1.0">
              <emma:interpretation id="{DF73EAC4-0596-4EE9-B32E-A330B20C9B13}" emma:medium="tactile" emma:mode="ink">
                <msink:context xmlns:msink="http://schemas.microsoft.com/ink/2010/main" type="inkWord" rotatedBoundingBox="11438,11008 11449,11829 11391,11830 11380,11009"/>
              </emma:interpretation>
              <emma:one-of disjunction-type="recognition" id="oneOf4">
                <emma:interpretation id="interp20" emma:lang="ko-KR" emma:confidence="0">
                  <emma:literal>_</emma:literal>
                </emma:interpretation>
                <emma:interpretation id="interp21" emma:lang="ko-KR" emma:confidence="0">
                  <emma:literal>-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ㅡ</emma:literal>
                </emma:interpretation>
                <emma:interpretation id="interp2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4165.2072">0 83 51,'0'-16'59,"0"16"5,5-18 1,-3 7-26,2-2-5,0 3-2,0 1-3,-4 9-4,8-6-3,-8 6-2,6 5-1,-3 11-3,-2 7-1,3 9-3,-3 8-3,4 4-9,-4 9 0,5 2 0,-4 2 0,1 3 0,0-5 0,-2 5 0,-1-6 0,0 1-68,0-2-15,0-8 0,0-1-7,0-11-6,0 4 5</inkml:trace>
        </inkml:traceGroup>
        <inkml:traceGroup>
          <inkml:annotationXML>
            <emma:emma xmlns:emma="http://www.w3.org/2003/04/emma" version="1.0">
              <emma:interpretation id="{CE8958E4-DDDA-46E1-A573-DDE93B9DCB27}" emma:medium="tactile" emma:mode="ink">
                <msink:context xmlns:msink="http://schemas.microsoft.com/ink/2010/main" type="inkWord" rotatedBoundingBox="11472,12332 11477,12666 11444,12667 11440,12333"/>
              </emma:interpretation>
              <emma:one-of disjunction-type="recognition" id="oneOf5">
                <emma:interpretation id="interp25" emma:lang="ko-KR" emma:confidence="0">
                  <emma:literal>_</emma:literal>
                </emma:interpretation>
                <emma:interpretation id="interp26" emma:lang="ko-KR" emma:confidence="0">
                  <emma:literal>-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.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3603.6064">59 1375 31,'12'-14'67,"-3"1"7,-2 0-1,-5 2 1,-2 11-31,0 0-4,0 14-5,0 5-5,-2 3-4,-1 7-7,-1 2-14,4 2-4,-3 4 0,3 2 0,1 17-30,3-32-50,3-1-3,-7-23-2,6 7-6,-6-13-5</inkml:trace>
        </inkml:traceGroup>
        <inkml:traceGroup>
          <inkml:annotationXML>
            <emma:emma xmlns:emma="http://www.w3.org/2003/04/emma" version="1.0">
              <emma:interpretation id="{3176511A-B80D-4B68-B967-984487C34FD4}" emma:medium="tactile" emma:mode="ink">
                <msink:context xmlns:msink="http://schemas.microsoft.com/ink/2010/main" type="inkWord" rotatedBoundingBox="11497,13190 11504,13710 11426,13710 11419,13191"/>
              </emma:interpretation>
              <emma:one-of disjunction-type="recognition" id="oneOf6">
                <emma:interpretation id="interp30" emma:lang="ko-KR" emma:confidence="0">
                  <emma:literal>_</emma:literal>
                </emma:interpretation>
                <emma:interpretation id="interp31" emma:lang="ko-KR" emma:confidence="0">
                  <emma:literal>-</emma:literal>
                </emma:interpretation>
                <emma:interpretation id="interp32" emma:lang="ko-KR" emma:confidence="0">
                  <emma:literal>ㅡ</emma:literal>
                </emma:interpretation>
                <emma:interpretation id="interp33" emma:lang="ko-KR" emma:confidence="0">
                  <emma:literal>一</emma:literal>
                </emma:interpretation>
                <emma:interpretation id="interp3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-2917.2052">38 2210 27,'4'-10'70,"-1"0"6,0 2 2,-3 8 0,0 0-27,6 11-2,-6 12-8,0 7-8,0 13-25,-6 3-8,6 9 0,-3 2 0,3 1 0,0-8 0,10-1 0,5-10-41,-5-13-42,6-6-4,-5-12-4,4-4-7,-15-4-1</inkml:trace>
        </inkml:traceGroup>
        <inkml:traceGroup>
          <inkml:annotationXML>
            <emma:emma xmlns:emma="http://www.w3.org/2003/04/emma" version="1.0">
              <emma:interpretation id="{DB9D6F47-131C-4862-ABA5-A2C1AF05F941}" emma:medium="tactile" emma:mode="ink">
                <msink:context xmlns:msink="http://schemas.microsoft.com/ink/2010/main" type="inkWord" rotatedBoundingBox="11474,14539 11481,15061 11464,15062 11458,14540"/>
              </emma:interpretation>
              <emma:one-of disjunction-type="recognition" id="oneOf7">
                <emma:interpretation id="interp35" emma:lang="ko-KR" emma:confidence="0">
                  <emma:literal>_</emma:literal>
                </emma:interpretation>
                <emma:interpretation id="interp36" emma:lang="ko-KR" emma:confidence="0">
                  <emma:literal>ㅡ</emma:literal>
                </emma:interpretation>
                <emma:interpretation id="interp37" emma:lang="ko-KR" emma:confidence="0">
                  <emma:literal>-</emma:literal>
                </emma:interpretation>
                <emma:interpretation id="interp38" emma:lang="ko-KR" emma:confidence="0">
                  <emma:literal>一</emma:literal>
                </emma:interpretation>
                <emma:interpretation id="interp3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2480.4044">76 3531 35,'11'3'92,"-11"-3"0,5 19-4,-4-3 0,-1 5-3,0-11-54,-4 27-31,2 7 0,0 2 0,2 7 0,0-4 0,0 4 0,0-11 0,0-3-79,4-6-8,-4-9-3,0-4-7,-4-7-3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5:19.3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6BACE51-E1A5-485A-91D8-FC174BA80BAB}" emma:medium="tactile" emma:mode="ink">
          <msink:context xmlns:msink="http://schemas.microsoft.com/ink/2010/main" type="writingRegion" rotatedBoundingBox="16253,13433 17055,13433 17055,15564 16253,15564">
            <msink:destinationLink direction="with" ref="{2FBC81BE-A114-4E9B-8E52-A6CE6A71FCC3}"/>
          </msink:context>
        </emma:interpretation>
      </emma:emma>
    </inkml:annotationXML>
    <inkml:traceGroup>
      <inkml:annotationXML>
        <emma:emma xmlns:emma="http://www.w3.org/2003/04/emma" version="1.0">
          <emma:interpretation id="{12EC3917-7264-4C85-9C37-19C8473C07FA}" emma:medium="tactile" emma:mode="ink">
            <msink:context xmlns:msink="http://schemas.microsoft.com/ink/2010/main" type="paragraph" rotatedBoundingBox="16253,13433 17055,13433 17055,15564 16253,155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E1AC13-9294-4F33-A700-3FC36B4DAB9E}" emma:medium="tactile" emma:mode="ink">
              <msink:context xmlns:msink="http://schemas.microsoft.com/ink/2010/main" type="line" rotatedBoundingBox="16253,13433 17055,13433 17055,15564 16253,15564"/>
            </emma:interpretation>
          </emma:emma>
        </inkml:annotationXML>
        <inkml:traceGroup>
          <inkml:annotationXML>
            <emma:emma xmlns:emma="http://www.w3.org/2003/04/emma" version="1.0">
              <emma:interpretation id="{B883DECB-73D6-48CD-8201-9348A177F5F8}" emma:medium="tactile" emma:mode="ink">
                <msink:context xmlns:msink="http://schemas.microsoft.com/ink/2010/main" type="inkWord" rotatedBoundingBox="16253,13805 16714,13805 16714,13858 16253,13858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ㅡ</emma:literal>
                </emma:interpretation>
                <emma:interpretation id="interp4" emma:lang="ko-KR" emma:confidence="0">
                  <emma:literal>「</emma:literal>
                </emma:interpretation>
              </emma:one-of>
            </emma:emma>
          </inkml:annotationXML>
          <inkml:trace contextRef="#ctx0" brushRef="#br0">4920 2800 0,'-12'0'64,"1"2"10,3-2 2,0 0 0,8 0-27,-10-2-4,10 2-9,0 0-5,0 0-9,10-4-6,6 4-5,4 0-2,7 0-7,2 0-2,4 0 0,2 0 0,1 6 0,-2 0 0,-1 1 0,-4-1 0,0 2-47,5 2-30,-10-4-5,3-2-3,-7-5-6,5-4 0</inkml:trace>
        </inkml:traceGroup>
        <inkml:traceGroup>
          <inkml:annotationXML>
            <emma:emma xmlns:emma="http://www.w3.org/2003/04/emma" version="1.0">
              <emma:interpretation id="{353E98AA-04DF-47A0-8210-306B86D4D0B2}" emma:medium="tactile" emma:mode="ink">
                <msink:context xmlns:msink="http://schemas.microsoft.com/ink/2010/main" type="inkWord" rotatedBoundingBox="16682,13433 17055,13433 17055,15564 16682,15564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: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2277.604">5300 3983 17,'5'-10'60,"-5"-1"5,7 2-1,-7 9-27,9-15 2,-9 15 2,8 5-1,-3 14-3,-3 7-8,0 13-4,-2 11-2,0 7-1,0 6-10,0 0-12,6 4 0,-3-11 0,4-3-70,4-6-11,-2-13-1,4-9-7,-8-12-4,-5-13-2</inkml:trace>
          <inkml:trace contextRef="#ctx0" brushRef="#br0" timeOffset="234.0004">5522 2493 24,'8'-26'66,"-1"10"5,-3-1-2,2 7 1,-6 10-28,8 9-1,-4 17-7,3 8-5,-3 15-6,4 2-3,-2 13-2,3 3-14,0 1-4,2 2 0,-3-10 0,6-2-31,-2-9-47,-4-7-3,2-11-5,-7-10-3,2-6-7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0:31.69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CAF124B-0A9A-47C0-9678-E90C819E7AD5}" emma:medium="tactile" emma:mode="ink">
          <msink:context xmlns:msink="http://schemas.microsoft.com/ink/2010/main" type="writingRegion" rotatedBoundingBox="17490,13180 26460,12895 26573,16443 17603,16728"/>
        </emma:interpretation>
      </emma:emma>
    </inkml:annotationXML>
    <inkml:traceGroup>
      <inkml:annotationXML>
        <emma:emma xmlns:emma="http://www.w3.org/2003/04/emma" version="1.0">
          <emma:interpretation id="{61C8CDA4-E5E4-40E1-A0FA-9236D711D90C}" emma:medium="tactile" emma:mode="ink">
            <msink:context xmlns:msink="http://schemas.microsoft.com/ink/2010/main" type="paragraph" rotatedBoundingBox="17490,13180 26460,12895 26492,13898 17522,141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02B0C2-CE64-4758-BC38-0C9D2852C170}" emma:medium="tactile" emma:mode="ink">
              <msink:context xmlns:msink="http://schemas.microsoft.com/ink/2010/main" type="line" rotatedBoundingBox="17490,13180 26460,12895 26492,13898 17522,14184"/>
            </emma:interpretation>
          </emma:emma>
        </inkml:annotationXML>
        <inkml:traceGroup>
          <inkml:annotationXML>
            <emma:emma xmlns:emma="http://www.w3.org/2003/04/emma" version="1.0">
              <emma:interpretation id="{42997809-6BA2-4102-8626-73AFD474E2C7}" emma:medium="tactile" emma:mode="ink">
                <msink:context xmlns:msink="http://schemas.microsoft.com/ink/2010/main" type="inkWord" rotatedBoundingBox="17508,13454 18113,13515 18076,13880 17472,13819"/>
              </emma:interpretation>
              <emma:one-of disjunction-type="recognition" id="oneOf0">
                <emma:interpretation id="interp0" emma:lang="ko-KR" emma:confidence="0">
                  <emma:literal>w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님</emma:literal>
                </emma:interpretation>
                <emma:interpretation id="interp3" emma:lang="ko-KR" emma:confidence="0">
                  <emma:literal>닝</emma:literal>
                </emma:interpretation>
                <emma:interpretation id="interp4" emma:lang="ko-KR" emma:confidence="0">
                  <emma:literal>N</emma:literal>
                </emma:interpretation>
              </emma:one-of>
            </emma:emma>
          </inkml:annotationXML>
          <inkml:trace contextRef="#ctx0" brushRef="#br0">15437 10540 25,'-10'6'45,"10"-6"13,-4 14-23,4 0 6,1 4 0,3 2 1,2 1-1,-1 2-4,2-1-3,0-5-10,0 1-4,1-1-6,-1-7-2,3-2-3,-2-2-2,7-3-1,-4-3-2,4 0-1,-1-3-1,1-3-1,3-2-2,-1-6 0,1-1-2,-3 2 1,0 3-1,-1 1 1,-3 4 1,-3 5 2,-2 6 3,1 10 1,-3 10 0,0 2 1,4 1-4,2 2-2,2-3 0,3-2 0,6-9 0,2-4 0,5-7 0,2-6 0,1-5 0,-2-9 0,-1-4 0,-1-8 0,-5 1 0,-7-2 0,-3-4 0,-6 0 0,-6 1 0,0 2 0,-8 1 0,-2 8 0,0-2 0,-1 3 0,2 1 0,2 8 0,0 2 0,7 7-12,0 0-39,0 0-31,0 0 0,0 0-6,15 0-2,-15 0 3</inkml:trace>
        </inkml:traceGroup>
        <inkml:traceGroup>
          <inkml:annotationXML>
            <emma:emma xmlns:emma="http://www.w3.org/2003/04/emma" version="1.0">
              <emma:interpretation id="{C852E263-D8B4-45A2-AE35-40C4722BC6DB}" emma:medium="tactile" emma:mode="ink">
                <msink:context xmlns:msink="http://schemas.microsoft.com/ink/2010/main" type="inkWord" rotatedBoundingBox="18350,13195 18707,13696 18493,13849 18136,13348"/>
              </emma:interpretation>
              <emma:one-of disjunction-type="recognition" id="oneOf1">
                <emma:interpretation id="interp5" emma:lang="ko-KR" emma:confidence="0">
                  <emma:literal>h</emma:literal>
                </emma:interpretation>
                <emma:interpretation id="interp6" emma:lang="ko-KR" emma:confidence="0">
                  <emma:literal>k</emma:literal>
                </emma:interpretation>
                <emma:interpretation id="interp7" emma:lang="ko-KR" emma:confidence="0">
                  <emma:literal>논</emma:literal>
                </emma:interpretation>
                <emma:interpretation id="interp8" emma:lang="ko-KR" emma:confidence="0">
                  <emma:literal>하</emma:literal>
                </emma:interpretation>
                <emma:interpretation id="interp9" emma:lang="ko-KR" emma:confidence="0">
                  <emma:literal>화</emma:literal>
                </emma:interpretation>
              </emma:one-of>
            </emma:emma>
          </inkml:annotationXML>
          <inkml:trace contextRef="#ctx0" brushRef="#br0" timeOffset="436.8008">16208 10288 5,'10'-16'65,"1"10"9,-3 4 4,-1 7 0,-5 12-2,0 9-33,1 10-12,-3 6-6,0 3-2,-1 1-10,-1 1-13,2-4 0,2-3 0,2-8 0,3-7 0,4-5 0,0-9 0,0-4 0,1-7 0,2-1 0,0-12 0,1-4 0,0-1 0,0-5 0,0 3 0,1 1 0,-4 2 0,-1 7 0,1 5 0,-3 5 0,-9 0 0,15 14 0,-10 0 0,1 2 0,-1 0 0,1 1 0,-2 3 0,-1-1 0,-1-2 0,0 0 0,2-2 0,-1 0 0,1-1 0,3-3 0,-7-11 0,15 10-40,0-9-42,-1-4-4,5-6-3,-2-10-4,8 0-2</inkml:trace>
        </inkml:traceGroup>
        <inkml:traceGroup>
          <inkml:annotationXML>
            <emma:emma xmlns:emma="http://www.w3.org/2003/04/emma" version="1.0">
              <emma:interpretation id="{8E3D0121-0AB1-4AA3-9EC5-1CAB2649CE2E}" emma:medium="tactile" emma:mode="ink">
                <msink:context xmlns:msink="http://schemas.microsoft.com/ink/2010/main" type="inkWord" rotatedBoundingBox="18781,13573 19020,13327 19264,13565 19024,13810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은</emma:literal>
                </emma:interpretation>
                <emma:interpretation id="interp12" emma:lang="ko-KR" emma:confidence="0">
                  <emma:literal>오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826.8013">16724 10599 6,'0'0'75,"-11"5"3,11-5 2,-11 7-4,11-7 1,0 0-36,0 0-15,8 5-6,6-4-7,6 1-2,7-2-3,3-2-8,6-4 0,2-3 0,-2-6 0,-3-3 0,-2-4-4,-8-1-1,-6-2-1,-9 6 1,-5-2 2,-8 5 3,-6 6 2,-9 8 4,-5 4 2,-1 11-1,-2 7-7,-1 3 0,3 6 0,5 2 0,5-2 0,8 2 0,6-2 0,2-2 0,13 0 0,3-6 0,6-1 0,3-4 0,1-4 0,2-10-6,2 3-77,-4-7-3,2-10-3,-6-7-6,5 3-3</inkml:trace>
        </inkml:traceGroup>
        <inkml:traceGroup>
          <inkml:annotationXML>
            <emma:emma xmlns:emma="http://www.w3.org/2003/04/emma" version="1.0">
              <emma:interpretation id="{121896F8-3D51-440D-B644-77A1B7CC869F}" emma:medium="tactile" emma:mode="ink">
                <msink:context xmlns:msink="http://schemas.microsoft.com/ink/2010/main" type="inkWord" rotatedBoundingBox="19197,13519 19732,13288 19866,13598 19331,13829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w</emma:literal>
                </emma:interpretation>
                <emma:interpretation id="interp17" emma:lang="ko-KR" emma:confidence="0">
                  <emma:literal>W</emma:literal>
                </emma:interpretation>
                <emma:interpretation id="interp18" emma:lang="ko-KR" emma:confidence="0">
                  <emma:literal>니</emma:literal>
                </emma:interpretation>
                <emma:interpretation id="interp19" emma:lang="ko-KR" emma:confidence="0">
                  <emma:literal>心</emma:literal>
                </emma:interpretation>
              </emma:one-of>
            </emma:emma>
          </inkml:annotationXML>
          <inkml:trace contextRef="#ctx0" brushRef="#br0" timeOffset="1310.4023">17269 10492 58,'0'0'75,"11"10"3,-11-1-1,-2 13-2,-4 6-32,-2 4-10,-3 5-2,1-1-12,-1-1-5,4-5-6,2-7-8,3-5 0,1-4 0,1-14 0,0 0 0,6-2 0,-4-14 0,2-5 0,1-4 0,-1-2 0,1-2 0,2 3 0,-3 5-5,0 1 2,2 7 0,-6 13 3,10-4 3,-2 7 1,3 7 0,3 7-4,4 2 0,6 5 0,4-5 0,6-3 0,5-2 0,0 0 0,3-9 0,-5-5 0,-2-7 0,-6-7 0,-3-1 0,-9-6 0,-6-5 0,-4-5 0,-7 0 0,0-1 0,0-2 0,-3 3 0,-3 0 0,6 4 0,-7 3-28,3 4-30,3 10-25,-7 2 0,8 8-2,-18-5-1,8 7 5</inkml:trace>
        </inkml:traceGroup>
        <inkml:traceGroup>
          <inkml:annotationXML>
            <emma:emma xmlns:emma="http://www.w3.org/2003/04/emma" version="1.0">
              <emma:interpretation id="{DD469C7A-AA89-4888-8AFA-4C1369A83231}" emma:medium="tactile" emma:mode="ink">
                <msink:context xmlns:msink="http://schemas.microsoft.com/ink/2010/main" type="inkWord" rotatedBoundingBox="21047,13067 21829,13042 21851,13738 21069,13763"/>
              </emma:interpretation>
              <emma:one-of disjunction-type="recognition" id="oneOf4">
                <emma:interpretation id="interp20" emma:lang="ko-KR" emma:confidence="0">
                  <emma:literal>Q</emma:literal>
                </emma:interpretation>
                <emma:interpretation id="interp21" emma:lang="ko-KR" emma:confidence="0">
                  <emma:literal>〇</emma:literal>
                </emma:interpretation>
                <emma:interpretation id="interp22" emma:lang="ko-KR" emma:confidence="0">
                  <emma:literal>요</emma:literal>
                </emma:interpretation>
                <emma:interpretation id="interp23" emma:lang="ko-KR" emma:confidence="0">
                  <emma:literal>@</emma:literal>
                </emma:interpretation>
                <emma:interpretation id="interp2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4492.8079">19206 10247 20,'12'-11'47,"-2"-2"6,6 1-19,-3-1 2,-1 0 2,-2-1 0,-1 1-3,-3 2-3,-1 1-6,-3-1-5,-2 1-5,0 0-4,0 10-4,-9-10-2,-3 10-2,-2 0 0,-8 10 1,-1 3 3,-6 14 4,-6 7 2,-2 11 2,3 7 1,1 8-8,2 2-9,8 7 0,9 1 0,13-6 0,12-9 0,21-10 0,14-10 0,15-10 0,15-13 0,9-14 0,3-11 0,-1-10 0,-4-9 0,-9-7 0,-20-6 0,-13-7 0,-13 0 0,-17 2 0,-11-7 0,-12 4 0,-15 2 0,-4 5 0,-9 6 0,1 9 0,-9 1 0,4 8 0,-2 9 0,5 6 0,2 4 0,5 3 0,5 4 0,3 5 0,2 5 0,5 7 0,-4-1-13,-2 2-70,7 7-1,-8-5-2,8 6-4,-6-8-2</inkml:trace>
          <inkml:trace contextRef="#ctx0" brushRef="#br0" timeOffset="4742.4082">19128 10465 49,'18'11'85,"3"3"0,1 3-1,6 2-1,1 2-1,2 5-46,5 6-29,7-4-7,-5-1 0,4-2 0,-1-4 0,3 1 0,-4-4 0,3-6 0,-10-2 0,-4-2 0,-8-6 0,-2-2 0,-5 0-67,-12-12-20,4-6-2,-6-8-7,1-6-3</inkml:trace>
        </inkml:traceGroup>
        <inkml:traceGroup>
          <inkml:annotationXML>
            <emma:emma xmlns:emma="http://www.w3.org/2003/04/emma" version="1.0">
              <emma:interpretation id="{1612C478-4284-44C1-8D59-DDE66866DCF4}" emma:medium="tactile" emma:mode="ink">
                <msink:context xmlns:msink="http://schemas.microsoft.com/ink/2010/main" type="inkWord" rotatedBoundingBox="22399,13086 22985,13068 23002,13589 22415,13608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「</emma:literal>
                </emma:interpretation>
                <emma:interpretation id="interp28" emma:lang="ko-KR" emma:confidence="0">
                  <emma:literal>心</emma:literal>
                </emma:interpretation>
                <emma:interpretation id="interp2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5491.2096">20329 10397 20,'5'-12'67,"-5"12"3,11-18 0,-11 18 0,10-5-25,-10 5-1,4 15-11,-3 4-8,-1 6-4,2 3-4,-2 2 1,1-1-7,-1 1-11,3-7 0,0 1 0,0-10 0,1-1 0,0-5 0,-4-8 0,8 7 0,-8-7 0,8 2 0,-8-2 0,9-2 0,-9 2 0,11-8 0,-11 8 0,8-12-14,-8 12-49,7-15-20,-3 5-1,-4-8-3,0 6-5,-3-12 4</inkml:trace>
          <inkml:trace contextRef="#ctx0" brushRef="#br0" timeOffset="5725.21">20383 10159 24,'0'-12'74,"0"12"5,0-14-4,0 14-5,0-10-1,0 10-46,0 0-7,-2 11-8,-1-1-8,3 4-16,0 2-28,-2-2-24,2 3-3,7-6-4,6-4-5,5-5 2</inkml:trace>
        </inkml:traceGroup>
        <inkml:traceGroup>
          <inkml:annotationXML>
            <emma:emma xmlns:emma="http://www.w3.org/2003/04/emma" version="1.0">
              <emma:interpretation id="{810B03B9-EF11-4E7D-9255-F67987E64205}" emma:medium="tactile" emma:mode="ink">
                <msink:context xmlns:msink="http://schemas.microsoft.com/ink/2010/main" type="inkWord" rotatedBoundingBox="22792,13592 22852,13239 23045,13272 22985,13625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6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6006.0105">20868 10294 51,'11'5'70,"-11"-5"4,0 10 1,-13-3-2,-1 2-35,-3 2-4,-3 5-5,9 0-6,4 1-5,7 4-5,11 0-4,10 5-5,2-2-4,0 0 0,-3-2 0,-2-1 0,-10-3 0,-8-2 0,-11-2 0,-7-4 0,-6-1 0,-5-3 0,-6-1 0,8-1 0,-4 3-13,12-7-70,19 0-2,-12-12-2,16-2-7,4-10-3</inkml:trace>
        </inkml:traceGroup>
        <inkml:traceGroup>
          <inkml:annotationXML>
            <emma:emma xmlns:emma="http://www.w3.org/2003/04/emma" version="1.0">
              <emma:interpretation id="{7D424FC0-477D-4093-B7D0-B9343D208EF1}" emma:medium="tactile" emma:mode="ink">
                <msink:context xmlns:msink="http://schemas.microsoft.com/ink/2010/main" type="inkWord" rotatedBoundingBox="23714,13119 26465,13032 26492,13898 23742,13986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‘</emma:literal>
                </emma:interpretation>
                <emma:interpretation id="interp38" emma:lang="ko-KR" emma:confidence="0">
                  <emma:literal>8</emma:literal>
                </emma:interpretation>
                <emma:interpretation id="interp3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6692.4117">21892 10236 7,'16'-13'45,"-2"-1"12,-4 2 4,-10 2-21,0 10 0,-5-12 0,-10 9 1,0 3 0,-11 3-5,-4 7-8,1 2-5,5 4-3,5 4-4,4 3-3,13 2-10,5 2-3,16 4 0,5-3 0,5 4 0,0-4 0,-6 0 0,1-4 0,-16-4 0,-8 0 0,-13-2 0,-10-5 0,-9-3 0,-4-1 0,-2-1 0,-3-3 0,7 0 0,7-5 0,10 0 0,17 0-75,-1-5-10,11-8-1,12-2-5,12-1-5</inkml:trace>
        </inkml:traceGroup>
        <inkml:traceGroup>
          <inkml:annotationXML>
            <emma:emma xmlns:emma="http://www.w3.org/2003/04/emma" version="1.0">
              <emma:interpretation id="{A2F9FAF4-A4D2-455D-8612-9E5B606F3778}" emma:medium="tactile" emma:mode="ink">
                <msink:context xmlns:msink="http://schemas.microsoft.com/ink/2010/main" type="inkWord" rotatedBoundingBox="24582,13079 24668,13948 24341,13980 24255,13112"/>
              </emma:interpretation>
              <emma:one-of disjunction-type="recognition" id="oneOf8">
                <emma:interpretation id="interp40" emma:lang="ko-KR" emma:confidence="0">
                  <emma:literal>8</emma:literal>
                </emma:interpretation>
                <emma:interpretation id="interp41" emma:lang="ko-KR" emma:confidence="0">
                  <emma:literal>£</emma:literal>
                </emma:interpretation>
                <emma:interpretation id="interp42" emma:lang="ko-KR" emma:confidence="0">
                  <emma:literal>동</emma:literal>
                </emma:interpretation>
                <emma:interpretation id="interp43" emma:lang="ko-KR" emma:confidence="0">
                  <emma:literal>6</emma:literal>
                </emma:interpretation>
                <emma:interpretation id="interp44" emma:lang="ko-KR" emma:confidence="0">
                  <emma:literal>온</emma:literal>
                </emma:interpretation>
              </emma:one-of>
            </emma:emma>
          </inkml:annotationXML>
          <inkml:trace contextRef="#ctx0" brushRef="#br0" timeOffset="7378.813">22371 10306 26,'11'-11'63,"7"1"5,-10-3-2,5 1-1,-5-1-30,-4-4-6,-1 1-5,-3-1-5,-6 1-5,-6 2-3,0 1 0,-8 5-3,0-1 0,-2 8-1,-1 1 0,1 8 1,3 2 0,1 4 0,4 3 0,3 4 0,6 0 0,2 3-6,3 0-2,4-1 0,7-1 0,4-3 0,3-2 0,3-2 0,0-2 0,1-1 0,-2 0 0,-2-1 0,-4 2 0,-7 9 0,-7 5 0,-8 4 0,-7 7 0,-6 5 0,-4 7 0,-1 2 0,1 3 0,4-4 0,12-2 0,9-4 0,11-5 0,14-12 0,9-4 0,7-14 0,10-8 0,-4-2 0,-1-12 0,-8-8 0,-13-7 0,-15-5 0,-10-5 0,-17-2 0,-16-1 0,-8 1 0,-7 2 0,-3 6 0,4 5 0,7 5 0,4 9 0,18 9 0,7 3 0,11 0-75,18 0-12,5 0-2,15 7-6,-3-7-3</inkml:trace>
        </inkml:traceGroup>
        <inkml:traceGroup>
          <inkml:annotationXML>
            <emma:emma xmlns:emma="http://www.w3.org/2003/04/emma" version="1.0">
              <emma:interpretation id="{ED2D527F-9196-4AA3-A8A7-B505EC0CB234}" emma:medium="tactile" emma:mode="ink">
                <msink:context xmlns:msink="http://schemas.microsoft.com/ink/2010/main" type="inkWord" rotatedBoundingBox="24767,13147 25245,13285 25143,13637 24665,13499"/>
              </emma:interpretation>
              <emma:one-of disjunction-type="recognition" id="oneOf9">
                <emma:interpretation id="interp45" emma:lang="ko-KR" emma:confidence="0">
                  <emma:literal>u</emma:literal>
                </emma:interpretation>
                <emma:interpretation id="interp46" emma:lang="ko-KR" emma:confidence="0">
                  <emma:literal>나</emma:literal>
                </emma:interpretation>
                <emma:interpretation id="interp47" emma:lang="ko-KR" emma:confidence="0">
                  <emma:literal>니</emma:literal>
                </emma:interpretation>
                <emma:interpretation id="interp48" emma:lang="ko-KR" emma:confidence="0">
                  <emma:literal>a</emma:literal>
                </emma:interpretation>
                <emma:interpretation id="interp49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7815.6137">22648 10340 58,'6'-14'83,"-5"6"3,-1 8-3,0 6 0,-4-14-22,-2 28-18,2 10-29,-4 7-14,5 0 0,2-1 0,2-5 0,9-4 0,8-9 0,5-5 0,5-5 0,3-9 0,3-11 0,-3-8 0,0-8 0,-3-3 0,-4-7 0,-6-2 0,-6-2 0,-4 7 0,-5 3 0,-3 8 0,0 9 0,0 15 0,-18 0 0,11 9 0,-2 13 0,2 4 0,3 6 0,4 6 0,0-4 0,7 0 0,5 1 0,0-6 0,5-3 0,-2-8 0,6 1 0,22-13-69,-28-4-17,8-4 1,-2-12-6,9-1-5</inkml:trace>
        </inkml:traceGroup>
        <inkml:traceGroup>
          <inkml:annotationXML>
            <emma:emma xmlns:emma="http://www.w3.org/2003/04/emma" version="1.0">
              <emma:interpretation id="{5E6F32DC-8671-4FFA-9AF1-B28C6C83FB23}" emma:medium="tactile" emma:mode="ink">
                <msink:context xmlns:msink="http://schemas.microsoft.com/ink/2010/main" type="inkWord" rotatedBoundingBox="25312,13148 25644,13342 25478,13626 25146,13431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디</emma:literal>
                </emma:interpretation>
                <emma:interpretation id="interp52" emma:lang="ko-KR" emma:confidence="0">
                  <emma:literal>의</emma:literal>
                </emma:interpretation>
                <emma:interpretation id="interp53" emma:lang="ko-KR" emma:confidence="0">
                  <emma:literal>G</emma:literal>
                </emma:interpretation>
                <emma:interpretation id="interp5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8205.6144">23326 10250 50,'-1'-10'74,"-10"3"8,-9 6 0,-7 2 0,23 12-30,-31 7-9,-1 7-8,3 5-24,7 1-11,7 5 0,8-3 0,11-2 0,14-7 0,9-4 0,5-8 0,3-2 0,1-12 0,1-4 0,-3-10 0,-2-5 0,0-3 0,-9-7 0,-1 1 0,-4 1 0,-3 5 0,-3 3 0,-7 9 0,-1 10 0,0 0 0,0 15 0,-4 3 0,3 7 0,-1-1 0,0 7 0,2-7 0,2-3 0,1 1 0,4-5-46,4-3-34,-11-14-2,18 6-2,-13-13-7,8-5-1</inkml:trace>
        </inkml:traceGroup>
        <inkml:traceGroup>
          <inkml:annotationXML>
            <emma:emma xmlns:emma="http://www.w3.org/2003/04/emma" version="1.0">
              <emma:interpretation id="{92F44E3F-CB36-4FC7-9916-1CA2A909A8B1}" emma:medium="tactile" emma:mode="ink">
                <msink:context xmlns:msink="http://schemas.microsoft.com/ink/2010/main" type="inkWord" rotatedBoundingBox="25530,13344 25827,12996 26038,13177 25741,13525"/>
              </emma:interpretation>
              <emma:one-of disjunction-type="recognition" id="oneOf11">
                <emma:interpretation id="interp55" emma:lang="ko-KR" emma:confidence="0">
                  <emma:literal>r</emma:literal>
                </emma:interpretation>
                <emma:interpretation id="interp56" emma:lang="ko-KR" emma:confidence="0">
                  <emma:literal>「</emma:literal>
                </emma:interpretation>
                <emma:interpretation id="interp57" emma:lang="ko-KR" emma:confidence="0">
                  <emma:literal>v</emma:literal>
                </emma:interpretation>
                <emma:interpretation id="interp58" emma:lang="ko-KR" emma:confidence="0">
                  <emma:literal>V</emma:literal>
                </emma:interpretation>
                <emma:interpretation id="interp5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8548.8149">23614 10192 43,'8'0'86,"-6"14"1,2 9-2,-4 3-3,4 6 0,-7 5-48,3 4-22,3 0-12,-2-1 0,1-5 0,-1-5 0,2-7 0,4-8 0,-7-15 0,15 0 0,-5-15 0,-1-12 0,2-5 0,3-9 0,0-1 0,0-1 0,1 1 0,1 6 0,2 1 0,3 10 0,-3 6 0,0 8 0,1 4 0,2 2 0,-7 5 0,1 2 0,-7 7 0,-4-1-78,2 6-4,-4-2-1,1 3-7,-3-7-4,0 4 10</inkml:trace>
        </inkml:traceGroup>
        <inkml:traceGroup>
          <inkml:annotationXML>
            <emma:emma xmlns:emma="http://www.w3.org/2003/04/emma" version="1.0">
              <emma:interpretation id="{1B75CFE7-8749-4EA8-9C63-0E0C20082E87}" emma:medium="tactile" emma:mode="ink">
                <msink:context xmlns:msink="http://schemas.microsoft.com/ink/2010/main" type="inkWord" rotatedBoundingBox="25901,13404 26376,13056 26644,13420 26168,13769"/>
              </emma:interpretation>
              <emma:one-of disjunction-type="recognition" id="oneOf12">
                <emma:interpretation id="interp60" emma:lang="ko-KR" emma:confidence="0">
                  <emma:literal>e</emma:literal>
                </emma:interpretation>
                <emma:interpretation id="interp61" emma:lang="ko-KR" emma:confidence="0">
                  <emma:literal>으</emma:literal>
                </emma:interpretation>
                <emma:interpretation id="interp62" emma:lang="ko-KR" emma:confidence="0">
                  <emma:literal>오</emma:literal>
                </emma:interpretation>
                <emma:interpretation id="interp63" emma:lang="ko-KR" emma:confidence="0">
                  <emma:literal>z</emma:literal>
                </emma:interpretation>
                <emma:interpretation id="interp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907.6155">24025 10294 4,'-15'15'73,"5"-8"5,10-7-1,-6 13-3,13-9-1,10 10-23,12-11-32,3 0-4,12-3-4,-2 0-3,7-7-3,0-5-1,-3-9-1,-8 0-1,-9-5-1,-14 2 2,-15 3 3,-18 6 3,-20 8 0,-14 7-8,-15 17 0,-7 9 0,-2 12 0,7 5 0,15 7 0,16-1 0,21 1 0,17-3 0,20-6 0,24-8 0,15-4 0,4-13 0,-5-1 0,8-8-83,-10-8-8,-4-9-4,-16-18-4,-5 2-5</inkml:trace>
        </inkml:traceGroup>
      </inkml:traceGroup>
    </inkml:traceGroup>
    <inkml:traceGroup>
      <inkml:annotationXML>
        <emma:emma xmlns:emma="http://www.w3.org/2003/04/emma" version="1.0">
          <emma:interpretation id="{82960CE4-E41B-4693-9942-8FFB87B33010}" emma:medium="tactile" emma:mode="ink">
            <msink:context xmlns:msink="http://schemas.microsoft.com/ink/2010/main" type="paragraph" rotatedBoundingBox="20681,14134 21776,13890 21928,14573 20833,1481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9C6A368-C993-49A8-A162-794E93F76427}" emma:medium="tactile" emma:mode="ink">
              <msink:context xmlns:msink="http://schemas.microsoft.com/ink/2010/main" type="line" rotatedBoundingBox="20681,14134 21776,13890 21928,14573 20833,14817"/>
            </emma:interpretation>
          </emma:emma>
        </inkml:annotationXML>
        <inkml:traceGroup>
          <inkml:annotationXML>
            <emma:emma xmlns:emma="http://www.w3.org/2003/04/emma" version="1.0">
              <emma:interpretation id="{E2482274-161A-4180-ACAD-BD0F0F2CCB3C}" emma:medium="tactile" emma:mode="ink">
                <msink:context xmlns:msink="http://schemas.microsoft.com/ink/2010/main" type="inkWord" rotatedBoundingBox="20681,14134 21776,13890 21928,14573 20833,14817"/>
              </emma:interpretation>
              <emma:one-of disjunction-type="recognition" id="oneOf13">
                <emma:interpretation id="interp65" emma:lang="ko-KR" emma:confidence="0">
                  <emma:literal>ㅛ</emma:literal>
                </emma:interpretation>
                <emma:interpretation id="interp66" emma:lang="ko-KR" emma:confidence="0">
                  <emma:literal>긴</emma:literal>
                </emma:interpretation>
                <emma:interpretation id="interp67" emma:lang="ko-KR" emma:confidence="0">
                  <emma:literal>타</emma:literal>
                </emma:interpretation>
                <emma:interpretation id="interp68" emma:lang="ko-KR" emma:confidence="0">
                  <emma:literal>크</emma:literal>
                </emma:interpretation>
                <emma:interpretation id="interp69" emma:lang="ko-KR" emma:confidence="0">
                  <emma:literal>과</emma:literal>
                </emma:interpretation>
              </emma:one-of>
            </emma:emma>
          </inkml:annotationXML>
          <inkml:trace contextRef="#ctx0" brushRef="#br1" timeOffset="5.813E6">18707 11643 33,'9'20'49,"-2"-4"3,6-27-23,-4 33-3,8 4-1,-1 1 0,8-6-2,1 2-2,6-10-2,9 1-3,3-14-1,9-12-1,5-9-1,9-10 1,6-5-3,8-7-2,1-5-1,2-1-1,-1-1 0,-9 6-2,-9 3-3,-12 4-12,-12 9-27,-10 8-31,-17 6-2,-12 5-5,-9 4-5,-9 5 1</inkml:trace>
          <inkml:trace contextRef="#ctx0" brushRef="#br1" timeOffset="5.81233E6">18799 11336 16,'3'-19'36,"5"-5"2,-1 2-30,1 3 4,-1 0-1,3 3-1,-3 0 2,2 2 0,-2 4-1,-7 10 0,13-12 0,-13 12 6,11 13 1,-6 8 2,-2 11 0,0 8-2,-2 8 1,2 4-1,-2-4-2,-1 2-6,2-7-3,-1-7-3,2-8 0,1-4-1,0-10 0,-1-2 2,-3-12-1,9 10 1,-9-10 1,10 0-6,-2-1-8,-8 1-11,9-18-10,-9 2-12,5 1-26,-5-9-5,4 0-3,-4-7 4</inkml:trace>
          <inkml:trace contextRef="#ctx0" brushRef="#br1" timeOffset="5.81263E6">19072 11107 10,'1'-11'42,"-1"-5"2,0 16 2,0-12-30,0 12 3,4 20-2,2 2 1,1 8 0,1 4 1,2 12 0,1-2-1,-2 8 0,1-8-5,1-3-2,-3 1-5,1-9-1,-2-2-1,-3-8-1,1-3-1,-1-3 1,0-1-4,-1-6-7,-3-1-10,0-9-13,2 12-31,-2-12-3,0 0-4,0 0 1</inkml:trace>
        </inkml:traceGroup>
      </inkml:traceGroup>
    </inkml:traceGroup>
    <inkml:traceGroup>
      <inkml:annotationXML>
        <emma:emma xmlns:emma="http://www.w3.org/2003/04/emma" version="1.0">
          <emma:interpretation id="{66632687-2293-4919-90E2-87B24FBDCB87}" emma:medium="tactile" emma:mode="ink">
            <msink:context xmlns:msink="http://schemas.microsoft.com/ink/2010/main" type="paragraph" rotatedBoundingBox="18798,14863 23119,14757 23149,15947 18828,160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3C0856-CD67-44C3-A626-8CC2B3FEEB0F}" emma:medium="tactile" emma:mode="ink">
              <msink:context xmlns:msink="http://schemas.microsoft.com/ink/2010/main" type="line" rotatedBoundingBox="18798,14863 23119,14757 23149,15947 18828,16053"/>
            </emma:interpretation>
          </emma:emma>
        </inkml:annotationXML>
        <inkml:traceGroup>
          <inkml:annotationXML>
            <emma:emma xmlns:emma="http://www.w3.org/2003/04/emma" version="1.0">
              <emma:interpretation id="{B29B774E-AE58-41DD-8997-CBCD956558E9}" emma:medium="tactile" emma:mode="ink">
                <msink:context xmlns:msink="http://schemas.microsoft.com/ink/2010/main" type="inkWord" rotatedBoundingBox="18734,15631 19050,15114 19405,15331 19089,15848"/>
              </emma:interpretation>
              <emma:one-of disjunction-type="recognition" id="oneOf14">
                <emma:interpretation id="interp70" emma:lang="ko-KR" emma:confidence="0">
                  <emma:literal>o</emma:literal>
                </emma:interpretation>
                <emma:interpretation id="interp71" emma:lang="ko-KR" emma:confidence="0">
                  <emma:literal>0</emma:literal>
                </emma:interpretation>
                <emma:interpretation id="interp72" emma:lang="ko-KR" emma:confidence="0">
                  <emma:literal>〇</emma:literal>
                </emma:interpretation>
                <emma:interpretation id="interp73" emma:lang="ko-KR" emma:confidence="0">
                  <emma:literal>O</emma:literal>
                </emma:interpretation>
                <emma:interpretation id="interp7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13899.6244">17023 12429 11,'0'0'52,"7"-5"6,-7 5 2,1-23-21,3 13-6,-1 2-1,2-3-4,-3-3-3,2-1-4,-4 1-4,3-3-2,-3 4-5,0-2-3,-6 6-2,-1 1-2,-6 8-1,-4 3 2,-8 10 3,0 10 2,-6 6 3,-4 13 1,-2 2 2,0 9 0,7 3 0,3-1-12,11-3-3,9-10 0,14-4 0,18-15 0,13-15 0,15-8 0,9-10 0,1-11 0,2-10 0,-2-8 0,-9-4 0,-13-4 0,-12 3 0,-14-6 0,-15 4 0,-8-1 0,-14 5 0,-10 6 0,-6 8 0,-5 9 0,-3 7 0,0 6 0,7 7 0,3 6 0,10 8-12,8 5-25,10-1-13,8 3-7,12-3-2,10 3-24,6-4 0,12 3 7</inkml:trace>
        </inkml:traceGroup>
        <inkml:traceGroup>
          <inkml:annotationXML>
            <emma:emma xmlns:emma="http://www.w3.org/2003/04/emma" version="1.0">
              <emma:interpretation id="{9BCA1613-4E38-4B37-8B63-077B5F86751E}" emma:medium="tactile" emma:mode="ink">
                <msink:context xmlns:msink="http://schemas.microsoft.com/ink/2010/main" type="inkWord" rotatedBoundingBox="19380,15290 19860,15150 19964,15507 19483,15647"/>
              </emma:interpretation>
              <emma:one-of disjunction-type="recognition" id="oneOf15">
                <emma:interpretation id="interp75" emma:lang="ko-KR" emma:confidence="0">
                  <emma:literal>r</emma:literal>
                </emma:interpretation>
                <emma:interpretation id="interp76" emma:lang="ko-KR" emma:confidence="0">
                  <emma:literal>가</emma:literal>
                </emma:interpretation>
                <emma:interpretation id="interp77" emma:lang="ko-KR" emma:confidence="0">
                  <emma:literal>卜</emma:literal>
                </emma:interpretation>
                <emma:interpretation id="interp78" emma:lang="ko-KR" emma:confidence="0">
                  <emma:literal>「</emma:literal>
                </emma:interpretation>
                <emma:interpretation id="interp7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4320.825">17329 12424 4,'20'-15'64,"-2"-2"4,0 1 1,-4-8 1,-7 5-21,1 2-8,-2 4-9,-4 3-7,-2 10-2,0 0-1,2 17-2,-2 9-3,0 8-10,0 2-7,3 9 0,-2-1 0,3 1 0,-1-5 0,2-6 0,-1-5 0,2-11 0,-2-8 0,-4-10 0,8-7 0,-5-10 0,-3-11 0,3-4 0,0-5 0,1-1 0,4 0 0,0 4 0,5 0 0,3 9 0,6 3 0,-1 10 0,4 6 0,0 5 0,-2 1 0,3 7 0,-2 3 0,0 3 0,-4-1 0,-2-2-3,-2 1-32,-3-5-21,16 2-27,-20-4 0,5-1-4,-7-4-1,5-5 12</inkml:trace>
        </inkml:traceGroup>
        <inkml:traceGroup>
          <inkml:annotationXML>
            <emma:emma xmlns:emma="http://www.w3.org/2003/04/emma" version="1.0">
              <emma:interpretation id="{A2103840-786B-49A4-A6FF-FF7A149E47DB}" emma:medium="tactile" emma:mode="ink">
                <msink:context xmlns:msink="http://schemas.microsoft.com/ink/2010/main" type="inkWord" rotatedBoundingBox="19971,14837 20766,15209 20517,15741 19722,15369"/>
              </emma:interpretation>
              <emma:one-of disjunction-type="recognition" id="oneOf16">
                <emma:interpretation id="interp80" emma:lang="ko-KR" emma:confidence="0">
                  <emma:literal>킴</emma:literal>
                </emma:interpretation>
                <emma:interpretation id="interp81" emma:lang="ko-KR" emma:confidence="0">
                  <emma:literal>컵</emma:literal>
                </emma:interpretation>
                <emma:interpretation id="interp82" emma:lang="ko-KR" emma:confidence="0">
                  <emma:literal>컸</emma:literal>
                </emma:interpretation>
                <emma:interpretation id="interp83" emma:lang="ko-KR" emma:confidence="0">
                  <emma:literal>해</emma:literal>
                </emma:interpretation>
                <emma:interpretation id="interp84" emma:lang="ko-KR" emma:confidence="0">
                  <emma:literal>컩</emma:literal>
                </emma:interpretation>
              </emma:one-of>
            </emma:emma>
          </inkml:annotationXML>
          <inkml:trace contextRef="#ctx0" brushRef="#br0" timeOffset="14601.6256">17906 12073 22,'2'-22'74,"0"6"3,-2 16 2,4-12 0,-1 18-23,1 8-8,-1 17-13,1 7-12,-1 12-5,2 5-18,-2 3 0,5 5 0,1-6 0,0-3 0,1-10 0,4-4 0,5-11 0,-1-8 0,1-9 0,3-7 0,-2-5 0,2-5 0,-4-16-60,-5 1-26,-3-2-1,-7-5-6,-3-2-4</inkml:trace>
          <inkml:trace contextRef="#ctx0" brushRef="#br0" timeOffset="15163.2266">17844 12297 67,'-41'-2'80,"2"-3"-4,12 5-2,3-4-3,13 1-21,11 3-32,8 0-6,17 0-5,7 0-1,11 0-1,4-6-2,5-4-2,4-2-5,0-4-3,-6-4-6,-4-2-2,-5-1-2,-10-3 0,-4 1 0,-9 3 2,-5 1 7,-5 4 4,-5 1 8,-3 16 9,0 0 6,0 0 3,0 20 2,0 10 0,-3 8-2,0 9-1,-2 7-12,0 0-9,3 3 0,2-4 0,0-8 0,0-8 0,2-6 0,5-8 0,0-9 0,-7-14 0,14 7 0,-7-14 0,1-6 0,-2-5 0,2-7 0,0 0 0,3-5 0,3-2-8,-2 3-1,2 6 0,-1 5 5,2 9 4,-2 4 5,4 5 3,-5 10 1,2 7-1,0 3-8,0 5 0,0 0 0,-3 0 0,1-2 0,-2-3 0,-1 4 0,-5-9 0,2 0 0,-6-7-11,0-8-71,4 9-1,-4-9-3,4-5-7,-1-8-4</inkml:trace>
        </inkml:traceGroup>
        <inkml:traceGroup>
          <inkml:annotationXML>
            <emma:emma xmlns:emma="http://www.w3.org/2003/04/emma" version="1.0">
              <emma:interpretation id="{14D13933-F691-43B1-B06A-43D70063B1CE}" emma:medium="tactile" emma:mode="ink">
                <msink:context xmlns:msink="http://schemas.microsoft.com/ink/2010/main" type="inkWord" rotatedBoundingBox="20750,15258 21042,15241 21055,15464 20763,15481"/>
              </emma:interpretation>
              <emma:one-of disjunction-type="recognition" id="oneOf17">
                <emma:interpretation id="interp85" emma:lang="ko-KR" emma:confidence="0">
                  <emma:literal>0</emma:literal>
                </emma:interpretation>
                <emma:interpretation id="interp86" emma:lang="ko-KR" emma:confidence="0">
                  <emma:literal>o</emma:literal>
                </emma:interpretation>
                <emma:interpretation id="interp87" emma:lang="ko-KR" emma:confidence="0">
                  <emma:literal>°</emma:literal>
                </emma:interpretation>
                <emma:interpretation id="interp88" emma:lang="ko-KR" emma:confidence="0">
                  <emma:literal>〇</emma:literal>
                </emma:interpretation>
                <emma:interpretation id="interp8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5459.6271">18812 12288 57,'0'0'93,"0"0"-1,-10 15-4,-11 7-2,-4 3-1,-16 6-75,20 4-10,12-2 0,6-8 0,13-2 0,14-11 0,11-7 0,6-6 0,7-11 0,-5-6 0,-4-2 0,-10-3 0,-13 0 0,-13 4 0,-7 2 0,-20 0 0,-6 7 0,-7 3 0,-4 1-39,1 6-45,0 0-2,8-1-3,4-6-4,13 7-1</inkml:trace>
        </inkml:traceGroup>
        <inkml:traceGroup>
          <inkml:annotationXML>
            <emma:emma xmlns:emma="http://www.w3.org/2003/04/emma" version="1.0">
              <emma:interpretation id="{95555E95-AF76-4356-A4CE-200ACD34B54E}" emma:medium="tactile" emma:mode="ink">
                <msink:context xmlns:msink="http://schemas.microsoft.com/ink/2010/main" type="inkWord" rotatedBoundingBox="21210,15202 22054,15023 22226,15833 21382,16012"/>
              </emma:interpretation>
              <emma:one-of disjunction-type="recognition" id="oneOf18">
                <emma:interpretation id="interp90" emma:lang="ko-KR" emma:confidence="0">
                  <emma:literal>해</emma:literal>
                </emma:interpretation>
                <emma:interpretation id="interp91" emma:lang="ko-KR" emma:confidence="0">
                  <emma:literal>하</emma:literal>
                </emma:interpretation>
                <emma:interpretation id="interp92" emma:lang="ko-KR" emma:confidence="0">
                  <emma:literal>허</emma:literal>
                </emma:interpretation>
                <emma:interpretation id="interp93" emma:lang="ko-KR" emma:confidence="0">
                  <emma:literal>캐</emma:literal>
                </emma:interpretation>
                <emma:interpretation id="interp9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15912.0279">19330 12303 14,'0'0'27,"-4"-11"-26,4 11-1,0 0 1,0 0-1,0 0 0,0 0 0,8 0-25</inkml:trace>
          <inkml:trace contextRef="#ctx0" brushRef="#br0" timeOffset="17191.2301">19330 12303 24,'26'-10'30,"-26"10"-25,0 0 4,5-7 1,-5 7 2,0 0 2,0 0 0,5-9 3,-5 9-1,0 0 2,0 0 1,0 0-1,0 0 1,0 0 2,8-9 1,-8 9 0,0 0-1,0 0 0,0 0-3,0 0-2,0 0-1,0 0-2,0 0-5,9 3-1,-9-3-1,0 0-2,0 0 0,0 0 0,9 0 0,-9 0 1,0 0-1,0 0-1,0 0 0,0 0-1,0 0 0,0 0 0,0 0 0,0 0-1,0 0 1,0 0 0,0 0 0,0 0 0,8-9 0,-8 9 0,0 0 0,0 0-1,0 0 0,0 0 0,0 0-1,0 0 1,3-8-1,-3 8 0,0 0 1,0 0-1,2-10 1,-2 10-1,0 0 0,3-11 0,-3 11 1,0 0-1,0-10 0,0 10 0,0 0 1,-9-12-1,-1 10 0,-1-1-1,-4 2 1,-3 1 0,-3 0 1,1 0 1,-5 4 2,1 6 1,-2 1 0,5 2 1,5 5 0,3 1 0,7-1-6,6-2 0,12-3 0,11-3 0,8-4 0,6-3 0,4-3 0,3-4 0,-1-2 0,-6 0 0,1 5 0,-10 1 0,-7 11 0,-3 6 0,-8 9 0,-6 8 0,-3 9 0,-1 8 0,-3 4 0,-3 3 0,-3-1 0,1 2 0,-2-2 0,-1-7 0,0-2 0,-2-6 0,-3-7 0,0-10 0,-3-5 0,-2-11 0,-3-9 0,-2-5 0,1-14 0,1-6 0,3-8 0,0-3 0,9-5 0,4-1 0,8-1 0,7 1 0,12-4 0,8-1 0,6 2 0,6-3 0,2 6 0,5-3 0,-5 1 0,-4 4 0,-4 4 0,-6 8 0,-7 6 0,-4 5 0,-4 4 0,-1 10 0,-1 6 0,-2 13 0,-1 6 0,-2 6 0,1 3 0,-2 3 0,0 1 0,-3-1 0,2-9 0,-1 0 0,-1-12 0,-1-13 0,0 0 0,10 0 0,-4-11 0,1-11 0,6-2 0,-1-8 0,1-2 0,2 1 0,1 2 0,1 2 0,2 4 0,-1 9 0,0 4 0,0 12 0,-2 3 0,2 14 0,-4 5 0,0 7 0,-6 3 0,-1 2 0,-3 1 0,-1-1 0,0-4 0,-2-4 0,2-7 0,-3-4 0,4-5 0,-4-10 0,12 0 0,-2-7-86,-2-9-1,5-1-2,-2-8-6,5-1-4</inkml:trace>
        </inkml:traceGroup>
        <inkml:traceGroup>
          <inkml:annotationXML>
            <emma:emma xmlns:emma="http://www.w3.org/2003/04/emma" version="1.0">
              <emma:interpretation id="{4F2C7387-D02B-483A-A7D5-8ACE2F6395B9}" emma:medium="tactile" emma:mode="ink">
                <msink:context xmlns:msink="http://schemas.microsoft.com/ink/2010/main" type="inkWord" rotatedBoundingBox="22056,15122 22979,14744 23221,15334 22298,15712"/>
              </emma:interpretation>
              <emma:one-of disjunction-type="recognition" id="oneOf19">
                <emma:interpretation id="interp95" emma:lang="ko-KR" emma:confidence="0">
                  <emma:literal>내</emma:literal>
                </emma:interpretation>
                <emma:interpretation id="interp96" emma:lang="ko-KR" emma:confidence="0">
                  <emma:literal>나</emma:literal>
                </emma:interpretation>
                <emma:interpretation id="interp97" emma:lang="ko-KR" emma:confidence="0">
                  <emma:literal>Ⅴ</emma:literal>
                </emma:interpretation>
                <emma:interpretation id="interp98" emma:lang="ko-KR" emma:confidence="0">
                  <emma:literal>d</emma:literal>
                </emma:interpretation>
                <emma:interpretation id="interp9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7768.4312">20274 12263 38,'15'-13'56,"-6"4"7,-2-4 3,-5 4-25,-2 9-1,-9-6-3,-3 8 1,-11 3 0,-5 10-3,-1 3-5,-5 6-3,5 2-25,0 3-2,10 0 0,3-3 0,16-4 0,7-6 0,15-7 0,6-5 0,8-4 0,2-8 0,5-8 0,-4 2 0,-5 0 0,-6 0 0,-5 2 0,-9 8 0,-5 4 0,-9 0 0,5 16 0,-5-1 0,2 0 0,8 3 0,7-7 0,5-2 0,12-9 0,7-6 0,9-14 0,4-4 0,2-10 0,-2-8 0,-3-5 0,-3-3 0,-13-10 0,-6-5 0,-11 2 0,-10-2 0,-8 5 0,-4 10 0,-14 15 0,-8 16 0,-3 19 0,-4 20 0,-3 17 0,7 16 0,4 11 0,10 5 0,11-3 0,8-4 0,14-7 0,9-7 0,10-6 0,3-10 0,6-4 0,-5-9-60,-4-6-29,1-8-1,-11-5-8,-1-5-3</inkml:trace>
        </inkml:traceGroup>
      </inkml:traceGroup>
    </inkml:traceGroup>
    <inkml:traceGroup>
      <inkml:annotationXML>
        <emma:emma xmlns:emma="http://www.w3.org/2003/04/emma" version="1.0">
          <emma:interpretation id="{0A673E25-219F-4F89-B952-B54B3E74EFAE}" emma:medium="tactile" emma:mode="ink">
            <msink:context xmlns:msink="http://schemas.microsoft.com/ink/2010/main" type="paragraph" rotatedBoundingBox="21870,15781 26158,15498 26214,16346 21926,1662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34CFC2B-17B3-4AFE-B42D-797F36848290}" emma:medium="tactile" emma:mode="ink">
              <msink:context xmlns:msink="http://schemas.microsoft.com/ink/2010/main" type="line" rotatedBoundingBox="21870,15781 26158,15498 26214,16346 21926,16629"/>
            </emma:interpretation>
          </emma:emma>
        </inkml:annotationXML>
        <inkml:traceGroup>
          <inkml:annotationXML>
            <emma:emma xmlns:emma="http://www.w3.org/2003/04/emma" version="1.0">
              <emma:interpretation id="{FFD5165B-F110-4435-8962-00A7DB96E7F9}" emma:medium="tactile" emma:mode="ink">
                <msink:context xmlns:msink="http://schemas.microsoft.com/ink/2010/main" type="inkWord" rotatedBoundingBox="21895,16169 22699,16063 22755,16485 21951,16591"/>
              </emma:interpretation>
              <emma:one-of disjunction-type="recognition" id="oneOf20">
                <emma:interpretation id="interp100" emma:lang="ko-KR" emma:confidence="0">
                  <emma:literal>m</emma:literal>
                </emma:interpretation>
                <emma:interpretation id="interp101" emma:lang="ko-KR" emma:confidence="0">
                  <emma:literal>머</emma:literal>
                </emma:interpretation>
                <emma:interpretation id="interp102" emma:lang="ko-KR" emma:confidence="0">
                  <emma:literal>꺄</emma:literal>
                </emma:interpretation>
                <emma:interpretation id="interp103" emma:lang="ko-KR" emma:confidence="0">
                  <emma:literal>꺼</emma:literal>
                </emma:interpretation>
                <emma:interpretation id="interp10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9453.2342">19818 13218 12,'6'-11'62,"-6"11"8,11 0 6,-11 0-24,13 15 1,-5 2-1,-2 9-5,1 8-7,-3 5-8,3 2-17,-6 2-15,2 2 0,-3-5 0,1 0 0,-1-9 0,0-7 0,0-6 0,0-10 0,0-8 0,0 0 0,3-17 0,-2-6 0,3-9 0,-1-3 0,3-9 0,0-3 0,1 0 0,4 2 0,5 4 0,1 3 0,6 9 0,4 3 0,2 16 0,1 10 0,2 8 0,-3 12 0,-3 10 0,-5 9 0,-3 3 0,-7 5 0,-2-3 0,-3-5 0,-2-7 0,-3-4 0,2-10 0,0-8 0,-3-10 0,8-8 0,-1-8 0,3-11 0,1-6 0,4-4 0,1-9 0,4 3 0,5-4 0,-1 3 0,5 1 0,0 7 0,-1 8 0,2 10 0,-6 12 0,-4 6 0,-3 12 0,-8 7 0,-3 9 0,-5 9 0,-1 0 0,-2 2 0,-1-7 0,0 2 0,3-6 0,0 1 0,0-8 0,3-6 0,-3-15 0,14 14-4,26-3-80,-29-11-3,4 0-4,0-8-3,3 1-3</inkml:trace>
        </inkml:traceGroup>
        <inkml:traceGroup>
          <inkml:annotationXML>
            <emma:emma xmlns:emma="http://www.w3.org/2003/04/emma" version="1.0">
              <emma:interpretation id="{88018959-3915-49CD-A935-CB9307A0A072}" emma:medium="tactile" emma:mode="ink">
                <msink:context xmlns:msink="http://schemas.microsoft.com/ink/2010/main" type="inkWord" rotatedBoundingBox="22668,15980 23699,15645 23942,16390 22911,16726"/>
              </emma:interpretation>
              <emma:one-of disjunction-type="recognition" id="oneOf21">
                <emma:interpretation id="interp105" emma:lang="ko-KR" emma:confidence="0">
                  <emma:literal>인</emma:literal>
                </emma:interpretation>
                <emma:interpretation id="interp106" emma:lang="ko-KR" emma:confidence="0">
                  <emma:literal>안</emma:literal>
                </emma:interpretation>
                <emma:interpretation id="interp107" emma:lang="ko-KR" emma:confidence="0">
                  <emma:literal>원</emma:literal>
                </emma:interpretation>
                <emma:interpretation id="interp108" emma:lang="ko-KR" emma:confidence="0">
                  <emma:literal>애</emma:literal>
                </emma:interpretation>
                <emma:interpretation id="interp109" emma:lang="ko-KR" emma:confidence="0">
                  <emma:literal>대</emma:literal>
                </emma:interpretation>
              </emma:one-of>
            </emma:emma>
          </inkml:annotationXML>
          <inkml:trace contextRef="#ctx0" brushRef="#br0" timeOffset="20092.8353">20957 13309 43,'40'-20'72,"-4"0"-1,0-2-3,-9 5-3,-3-8-22,-8 8-22,-9 0-8,-7 2 0,-11 8 2,-9 1 1,-12 6 2,-5 8 2,-9 12-1,-6 3-5,-1 9-14,2 5 0,6-1 0,8 1 0,12-5 0,11-5 0,14-3 0,14-7 0,14-8 0,10-9 0,9-9 0,1-5 0,5-6 0,-1-4 0,-2-6 0,-9 3 0,-3 3 0,-11 8 0,-9 6 0,-5 7 0,-13 3 0,7 14 0,-7 6 0,-1 0 0,1 1 0,0 1 0,9-5 0,7-3 0,4-5 0,9-9 0,6-10 0,5-5 0,1-5 0,5-11 0,-2-1 0,-9-12 0,-1-1 0,-10-4 0,-3-5 0,-9-7 0,-6-2 0,-5 3 0,-2-4 0,-6 12 0,-1 4 0,-1 16 0,-3 11 0,2 20 0,2 11 0,1 21 0,6 16 0,1 7 0,1 13 0,6 2 0,8 4 0,3-3 0,7 0 0,0-10 0,4-6 0,0-8 0,0-12 0,-2-8 0,2-7 0,-10-7-34,-1-12-53,0-9-3,-12-12-4,-1-3-5,-7-6-2</inkml:trace>
        </inkml:traceGroup>
        <inkml:traceGroup>
          <inkml:annotationXML>
            <emma:emma xmlns:emma="http://www.w3.org/2003/04/emma" version="1.0">
              <emma:interpretation id="{8399BC6C-0875-4C5F-ACDC-D2FAC99856E9}" emma:medium="tactile" emma:mode="ink">
                <msink:context xmlns:msink="http://schemas.microsoft.com/ink/2010/main" type="inkWord" rotatedBoundingBox="23392,15978 24368,15934 24388,16363 23412,16407"/>
              </emma:interpretation>
              <emma:one-of disjunction-type="recognition" id="oneOf22">
                <emma:interpretation id="interp110" emma:lang="ko-KR" emma:confidence="0">
                  <emma:literal>~</emma:literal>
                </emma:interpretation>
                <emma:interpretation id="interp111" emma:lang="ko-KR" emma:confidence="0">
                  <emma:literal>그</emma:literal>
                </emma:interpretation>
                <emma:interpretation id="interp112" emma:lang="ko-KR" emma:confidence="0">
                  <emma:literal>2</emma:literal>
                </emma:interpretation>
                <emma:interpretation id="interp113" emma:lang="ko-KR" emma:confidence="0">
                  <emma:literal>.</emma:literal>
                </emma:interpretation>
                <emma:interpretation id="interp114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20529.636">21371 13166 46,'-29'0'69,"15"-6"-3,6-3-2,17-9-2,17-1-19,14 2-27,14 2 5,4 0-2,7 4 2,1 6 0,6 5 1,-10 7 1,-6 9-5,-9 12-18,-10 6 0,-8 8 0,-10 4 0,-8-5 0,-8 2 0,-3-7 0,-5-2 0,-2-14 0,0-4 0,-1-12 0,8-4 0,-9-18 0,9-4 0,2-7 0,3-7 0,8 0 0,-2-6 0,4 2 0,3 1 0,7 5 0,-2 3 0,6 1 0,0 9 0,1 1 0,-1 4 0,0 3 0,-4 4 0,-2 5 0,-5 0 0,-3 4 0,-15 0 0,0 0-76,13 0-8,-13 0-2,0 0-6,0 0-5</inkml:trace>
        </inkml:traceGroup>
        <inkml:traceGroup>
          <inkml:annotationXML>
            <emma:emma xmlns:emma="http://www.w3.org/2003/04/emma" version="1.0">
              <emma:interpretation id="{CDF43BEE-F172-49A0-9A9C-58F231745E0D}" emma:medium="tactile" emma:mode="ink">
                <msink:context xmlns:msink="http://schemas.microsoft.com/ink/2010/main" type="inkWord" rotatedBoundingBox="24354,16401 24374,15769 24513,15774 24492,16406"/>
              </emma:interpretation>
              <emma:one-of disjunction-type="recognition" id="oneOf23">
                <emma:interpretation id="interp115" emma:lang="ko-KR" emma:confidence="0">
                  <emma:literal>i</emma:literal>
                </emma:interpretation>
                <emma:interpretation id="interp116" emma:lang="ko-KR" emma:confidence="0">
                  <emma:literal>ⅰ</emma:literal>
                </emma:interpretation>
                <emma:interpretation id="interp117" emma:lang="ko-KR" emma:confidence="0">
                  <emma:literal>「</emma:literal>
                </emma:interpretation>
                <emma:interpretation id="interp118" emma:lang="ko-KR" emma:confidence="0">
                  <emma:literal>r</emma:literal>
                </emma:interpretation>
                <emma:interpretation id="interp11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0763.6364">22359 12995 32,'-4'26'92,"-3"5"0,-2 6-2,-3 4-2,2 3-3,6 1-53,-1 5-32,2-9 0,2 1 0,1-6 0,1-13 0,3-2 0,3-12 0,-7-9 0,18 0 0,-10-6-36,-2-18-50,5-7-4,-7-13-5,7-6-7,-4-10 3</inkml:trace>
          <inkml:trace contextRef="#ctx0" brushRef="#br0" timeOffset="20935.2368">22404 12836 33,'-14'-9'96,"-2"4"-4,2-1-6,0 1-2,-1 3-4,1 2-40,14 0-40,-16 10 0,12 8 0,1 2 0,11-3-75,16 4-7,2-4-3,11 3-5,4-6-6</inkml:trace>
        </inkml:traceGroup>
        <inkml:traceGroup>
          <inkml:annotationXML>
            <emma:emma xmlns:emma="http://www.w3.org/2003/04/emma" version="1.0">
              <emma:interpretation id="{7FCB52D3-3026-4528-9763-859D9F787A7F}" emma:medium="tactile" emma:mode="ink">
                <msink:context xmlns:msink="http://schemas.microsoft.com/ink/2010/main" type="inkWord" rotatedBoundingBox="24732,15813 25674,15856 25655,16267 24713,16223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u</emma:literal>
                </emma:interpretation>
                <emma:interpretation id="interp122" emma:lang="ko-KR" emma:confidence="0">
                  <emma:literal>4</emma:literal>
                </emma:interpretation>
                <emma:interpretation id="interp123" emma:lang="ko-KR" emma:confidence="0">
                  <emma:literal>Q</emma:literal>
                </emma:interpretation>
                <emma:interpretation id="interp12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21481.2377">22914 12911 58,'0'0'0,"-25"12"94,-11 3 0,2 7-5,-5 9-2,-2 9-2,4 0-81,2-1-4,16-1 0,9-5 0,12-3 0,21-5 0,16-7 0,10-8 0,11-4 0,11-6 0,5-6 0,4-11 0,0-4 0,-8-8 0,-8-7 0,-7-3 0,-10-4 0,-17 2 0,-13-3 0,-15 7 0,-8 5 0,-14 9 0,-14 9 0,-8 7 0,-4 7 0,0 11 0,5 7 0,6 5 0,5 5 0,11 2 0,12 5 0,8-3 0,16 3 0,5-1 0,12-2 0,2-3 0,10-2 0,2-6 0,0-2 0,-3-3 0,2-1 0,-9-4 0,-8-7-85,2-3-5,-12-3-3,1-4-6,-9-10-1</inkml:trace>
        </inkml:traceGroup>
        <inkml:traceGroup>
          <inkml:annotationXML>
            <emma:emma xmlns:emma="http://www.w3.org/2003/04/emma" version="1.0">
              <emma:interpretation id="{8809738F-CCB8-4BDC-8A5B-7138CCCFE049}" emma:medium="tactile" emma:mode="ink">
                <msink:context xmlns:msink="http://schemas.microsoft.com/ink/2010/main" type="inkWord" rotatedBoundingBox="25674,16333 25713,15857 26248,15901 26208,16378"/>
              </emma:interpretation>
              <emma:one-of disjunction-type="recognition" id="oneOf25">
                <emma:interpretation id="interp125" emma:lang="ko-KR" emma:confidence="0">
                  <emma:literal>s</emma:literal>
                </emma:interpretation>
                <emma:interpretation id="interp126" emma:lang="ko-KR" emma:confidence="0">
                  <emma:literal>S</emma:literal>
                </emma:interpretation>
                <emma:interpretation id="interp127" emma:lang="ko-KR" emma:confidence="0">
                  <emma:literal>」</emma:literal>
                </emma:interpretation>
                <emma:interpretation id="interp128" emma:lang="ko-KR" emma:confidence="0">
                  <emma:literal>』</emma:literal>
                </emma:interpretation>
                <emma:interpretation id="interp12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1808.8383">24017 12927 58,'-25'6'0,"-1"4"91,-1 1-2,4 3-6,6 9-2,4 2 1,11 6-60,6 5-17,16-2-5,6 0 0,10 5 0,4-1 0,-2-5 0,-2 1 0,-7-8 0,-11-3 0,-15-3 0,-14-6 0,-20-8 0,-13-1 0,-8 0 0,-16-5 0,-6-3-14,9 0-74,0-7-3,20-2-3,-5-6-8,20-3-2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5:25.0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FBC81BE-A114-4E9B-8E52-A6CE6A71FCC3}" emma:medium="tactile" emma:mode="ink">
          <msink:context xmlns:msink="http://schemas.microsoft.com/ink/2010/main" type="inkDrawing" rotatedBoundingBox="18817,10494 18851,15002 18108,15008 18073,10500" semanticType="verticalRange" shapeName="Other">
            <msink:sourceLink direction="with" ref="{F6BACE51-E1A5-485A-91D8-FC174BA80BAB}"/>
            <msink:sourceLink direction="with" ref="{157E02A5-123B-4B83-ABA5-ED3356130F32}"/>
          </msink:context>
        </emma:interpretation>
      </emma:emma>
    </inkml:annotationXML>
    <inkml:trace contextRef="#ctx0" brushRef="#br0">33 28 50,'-12'-13'65,"12"13"2,-10-7-2,10 7-29,-12-9-6,12 9-7,0 0-6,0 0-7,0 0-3,12 0-5,5 3 0,3 1-1,11 0 2,6 0 0,6-1 0,5 0-1,0-1-1,7 0 0,-5 1 0,4-1-1,-1 1 1,-2-3-1,-4 2 0,-6 0 1,-1 0-1,-9 0-1,0 2 1,-13-2 0,-7 2 0,-11-4 1,6 13 1,-7-3 0,-9-1 1,-1 3 1,-3 1-1,0 2 0,1 5 0,1 4 0,1 2 0,3 7 2,3 8 1,2 8 1,3 10 0,0 12 1,0 13 1,0 7 1,3 11 0,-1 12-2,1 10-1,1 3 0,2 10 1,-3 4-6,-2-1-2,0 7 0,-1-1 0,4-3 0,1-2 0,-1 0 0,-4-5 0,5-8 0,1-5 0,1-7 0,-5-6 0,1-6 0,-3-7 0,-7-7 0,-1-4 0,-4-6 0,-1-7 0,-3 0 0,2-4 0,0-6 0,4-3 0,2-4 0,1-1 0,3-3 0,-3 0 0,5-5 0,-4-1 0,-1-2 0,2-4 0,-2-4 0,1-2 0,5-3 0,1-6 0,0-4 0,0-4 0,7-1 0,1-4 0,3-2 0,-1 3 0,-5-3 0,2 3 0,-1-4 0,-4 2 0,-2-4 0,-1 3 0,-7 0 0,-1-7 0,-4 2 0,-3-2 0,-3 3 0,0-1 0,-7 4 0,0 2 0,-8 4 0,-1 5 0,-3 2 0,-6-3 0,4 1-45,-1 5-40,-3-9 0,5-3-6,3-9-5,12-1-2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5:35.659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65A897B-0278-4917-BC42-C0DF3730CAF5}" emma:medium="tactile" emma:mode="ink">
          <msink:context xmlns:msink="http://schemas.microsoft.com/ink/2010/main" type="inkDrawing" rotatedBoundingBox="20836,15084 20973,10397 21484,10412 21347,15099" semanticType="verticalRange" shapeName="Other">
            <msink:sourceLink direction="with" ref="{438E6E1C-4FD5-4A72-8322-4D1971BCCB6C}"/>
          </msink:context>
        </emma:interpretation>
      </emma:emma>
    </inkml:annotationXML>
    <inkml:trace contextRef="#ctx0" brushRef="#br0">471 55 7,'8'-19'54,"-8"19"3,4-20 2,-4 20-24,3-14-3,-3 14-2,0 0-4,0 0-13,0 0-3,-8-6-3,1 6-3,-7 0-2,-4 0 0,0 0-2,-4 3 1,-1 0 0,-2 0 0,-1-1 2,0 2-1,4 0-2,-2 4 6,4-8-6,-1 0 4,3 0 1,-1-3-1,6 1 1,-3-2-1,6-3-2,-4 0 0,14 7-3,-12-4 1,12 4 0,0 0 0,0 0-1,-10 7 0,10-7 1,0 22 0,0-7 0,3 6 1,4 4 0,5 9 1,-1 2 2,7 10 1,-5 7 2,5 4 1,-7 20 1,4 9 2,-6 15 0,-3 9 0,-1 14-1,-3 12-1,-2 5-1,0 8-3,-3-1 0,0 5-3,-4-3-1,0 1 1,-5 1-2,1-4 0,-1 0 2,-6-2 0,5-3-1,-6-6 1,4-1-1,0-8 1,5-3 0,-1-8 1,3-1-3,4-2 0,-3-8 1,3-3 0,-1-6 0,1-3 0,0-6-1,0-2 1,-1-9-1,0-4 1,0-6-1,-1-3 0,4-9 1,-2-8-1,2-6 2,2-2-2,0-9 0,0-6 0,3-3 0,4 0 0,1-6 0,4 2 0,2-3 0,4-2 0,7-1 0,4-3 0,5-1 0,4-1 0,3-1 0,0-3 0,2 2 0,-3-4-24,-7 0-54,1 0-3,-12-4-2,-1 0-7,-14-9-2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5:33.522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68B3901-CB1A-429A-9311-CBF752BB2E7C}" emma:medium="tactile" emma:mode="ink">
          <msink:context xmlns:msink="http://schemas.microsoft.com/ink/2010/main" type="writingRegion" rotatedBoundingBox="19882,12354 20342,12354 20342,12693 19882,12693"/>
        </emma:interpretation>
      </emma:emma>
    </inkml:annotationXML>
    <inkml:traceGroup>
      <inkml:annotationXML>
        <emma:emma xmlns:emma="http://www.w3.org/2003/04/emma" version="1.0">
          <emma:interpretation id="{8EE25703-F616-4391-B99B-7A85FB24FAB8}" emma:medium="tactile" emma:mode="ink">
            <msink:context xmlns:msink="http://schemas.microsoft.com/ink/2010/main" type="paragraph" rotatedBoundingBox="19882,12354 20342,12354 20342,12693 19882,126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C4E0CF-F7F2-4D35-82FD-58814AE102E8}" emma:medium="tactile" emma:mode="ink">
              <msink:context xmlns:msink="http://schemas.microsoft.com/ink/2010/main" type="line" rotatedBoundingBox="19882,12354 20342,12354 20342,12693 19882,12693"/>
            </emma:interpretation>
          </emma:emma>
        </inkml:annotationXML>
        <inkml:traceGroup>
          <inkml:annotationXML>
            <emma:emma xmlns:emma="http://www.w3.org/2003/04/emma" version="1.0">
              <emma:interpretation id="{E45C8508-30B8-47BD-9FA5-C5BEA6310080}" emma:medium="tactile" emma:mode="ink">
                <msink:context xmlns:msink="http://schemas.microsoft.com/ink/2010/main" type="inkWord" rotatedBoundingBox="19882,12354 20342,12354 20342,12693 19882,12693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-2336 1474 48,'-23'20'70,"5"-4"1,8-1 0,8-7 0,-29 1-33,41-5-14,12 0-6,7-3-4,10-1-3,1 0-3,11 0-12,-10 0-34,6 0-32,1 0-3,-12 0-5,-2 0-5,-9-1 1</inkml:trace>
          <inkml:trace contextRef="#ctx0" brushRef="#br0" timeOffset="-187.2003">-2392 1288 1,'-12'-16'60,"3"8"8,0 1 4,-5 1-24,14 6-1,-13-9-5,13 9-4,-9-3-8,9 3-10,0 0-7,12 0-4,3-2-4,6 1-2,5-2 0,6 1 0,4-2 0,0 0 0,5 0-1,-5 0-2,0 4-4,-10-3-6,1 3-15,-9 3-18,-8 1-32,0 4 0,-10-8-6,0 21-3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5:37.188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94EA9AA-C451-4757-BB77-B59F6D1BCF87}" emma:medium="tactile" emma:mode="ink">
          <msink:context xmlns:msink="http://schemas.microsoft.com/ink/2010/main" type="writingRegion" rotatedBoundingBox="22890,10798 26877,17120 25725,17846 21739,11525"/>
        </emma:interpretation>
      </emma:emma>
    </inkml:annotationXML>
    <inkml:traceGroup>
      <inkml:annotationXML>
        <emma:emma xmlns:emma="http://www.w3.org/2003/04/emma" version="1.0">
          <emma:interpretation id="{FBAB2E18-D114-420E-A93F-85B2DEBFB078}" emma:medium="tactile" emma:mode="ink">
            <msink:context xmlns:msink="http://schemas.microsoft.com/ink/2010/main" type="paragraph" rotatedBoundingBox="22890,10798 26877,17120 25725,17846 21739,11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659A6B-A1C0-4520-94D9-AAE0BA80E0AD}" emma:medium="tactile" emma:mode="ink">
              <msink:context xmlns:msink="http://schemas.microsoft.com/ink/2010/main" type="line" rotatedBoundingBox="22890,10798 26877,17120 25725,17846 21739,11525"/>
            </emma:interpretation>
          </emma:emma>
        </inkml:annotationXML>
        <inkml:traceGroup>
          <inkml:annotationXML>
            <emma:emma xmlns:emma="http://www.w3.org/2003/04/emma" version="1.0">
              <emma:interpretation id="{72D71D88-D2DD-4F96-BEDF-3E45A60C02AA}" emma:medium="tactile" emma:mode="ink">
                <msink:context xmlns:msink="http://schemas.microsoft.com/ink/2010/main" type="inkWord" rotatedBoundingBox="22647,10952 23165,11773 22523,12178 22005,11357"/>
              </emma:interpretation>
              <emma:one-of disjunction-type="recognition" id="oneOf0">
                <emma:interpretation id="interp0" emma:lang="ko-KR" emma:confidence="0">
                  <emma:literal>』</emma:literal>
                </emma:interpretation>
                <emma:interpretation id="interp1" emma:lang="ko-KR" emma:confidence="0">
                  <emma:literal>t</emma:literal>
                </emma:interpretation>
                <emma:interpretation id="interp2" emma:lang="ko-KR" emma:confidence="0">
                  <emma:literal>승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도</emma:literal>
                </emma:interpretation>
              </emma:one-of>
            </emma:emma>
          </inkml:annotationXML>
          <inkml:trace contextRef="#ctx0" brushRef="#br0">0 105 19,'3'-11'35,"0"-3"1,-2-2-22,2 3 0,-3-1 3,0 4 4,0-1 2,0 1 4,0 2 2,0 8-4,0 0 0,0 0 2,-7 8 0,7 18-4,0 12 1,0 11-4,0 11-3,0 14 2,1 4-2,1 6-5,2-5-4,-1-4-1,2-8-3,3-8-2,1-9-1,-2-12-3,1-8-5,0-9-11,-1-7-26,-7-14-31,10 2-2,-10-7-5,2-11-5,-2-8 2</inkml:trace>
          <inkml:trace contextRef="#ctx0" brushRef="#br0" timeOffset="483.6008">455 107 42,'0'-28'71,"-8"3"2,5 3-2,-3 7-27,6 15 1,0 0-2,0 18-7,5 18-7,-4 14-9,5 12-5,-2 13 0,3 8-8,-1 5-7,3-7 0,2-3 0,-2-11-14,-2-8-64,8-13-3,-6-15-2,4-10-6,-13-21-4</inkml:trace>
          <inkml:trace contextRef="#ctx0" brushRef="#br0" timeOffset="280.8005">-49 477 20,'0'0'61,"-13"-17"0,13 17 2,0 0-21,0-10 0,6 10-1,12-4-6,8 4-8,6-4-8,6 2 0,8-5-5,0 3-5,1-1-4,-3 0-3,-1 1-3,-11 1-4,-3 2-1,-11-3-4,-3 2-5,-7-5-6,-8 7-18,13-17-8,-11 3-23,7 1-2,-5-10-1,7 6 2</inkml:trace>
        </inkml:traceGroup>
        <inkml:traceGroup>
          <inkml:annotationXML>
            <emma:emma xmlns:emma="http://www.w3.org/2003/04/emma" version="1.0">
              <emma:interpretation id="{00129FE4-B57B-4D3A-A671-A731FD3F96EC}" emma:medium="tactile" emma:mode="ink">
                <msink:context xmlns:msink="http://schemas.microsoft.com/ink/2010/main" type="inkWord" rotatedBoundingBox="24562,13450 25069,14253 24464,14635 23957,13831">
                  <msink:destinationLink direction="with" ref="{5E81BC02-0897-4208-9795-9724520679E8}"/>
                </msink:context>
              </emma:interpretation>
              <emma:one-of disjunction-type="recognition" id="oneOf1">
                <emma:interpretation id="interp5" emma:lang="ko-KR" emma:confidence="0">
                  <emma:literal>『</emma:literal>
                </emma:interpretation>
                <emma:interpretation id="interp6" emma:lang="ko-KR" emma:confidence="0">
                  <emma:literal>^</emma:literal>
                </emma:interpretation>
                <emma:interpretation id="interp7" emma:lang="ko-KR" emma:confidence="0">
                  <emma:literal>Q</emma:literal>
                </emma:interpretation>
                <emma:interpretation id="interp8" emma:lang="ko-KR" emma:confidence="0">
                  <emma:literal>、</emma:literal>
                </emma:interpretation>
                <emma:interpretation id="interp9" emma:lang="ko-KR" emma:confidence="0">
                  <emma:literal>도</emma:literal>
                </emma:interpretation>
              </emma:one-of>
            </emma:emma>
          </inkml:annotationXML>
          <inkml:trace contextRef="#ctx0" brushRef="#br0" timeOffset="1450.8025">1870 2588 29,'-1'-14'42,"-2"0"4,0 0-20,2 4-2,1 10 3,0 0 4,0 0 8,0 18 0,1 11-1,1 14 0,3 11-5,1 6-1,3 10-3,-3-1-6,1 2-8,1-8-15,2-3 0,-1-9 0,0-14 0,-1-6 0,0-7 0,1-9 0,0-3-12,-9-12-33,13 0-33,-5-7-2,-8-10-6,1-6-4,-4-7 0</inkml:trace>
          <inkml:trace contextRef="#ctx0" brushRef="#br0" timeOffset="1840.8032">1890 2906 12,'-9'-16'66,"0"0"5,7 6 0,2-5-2,10 3-23,5 6-10,7-2-4,6 4-12,6-2-5,1 3-3,3-1-2,-1 0-3,1 2-2,-5 0-1,-6 2-4,-3-2-3,-1 0-3,-1-3-3,-3-2-3,1-3-1,-6-6-2,1-3 1,-4-2 0,1-1 2,-6-9 3,-2 3 3,-4 1 2,0 0 3,0 2 4,-2 3 4,0 4-1,-1 12 4,3 6 3,-6 11 4,4 17 2,-3 12 2,4 16-3,0 11-3,1 12 1,0 4-8,0 5-8,1-8 0,6-2-13,3-7-64,-5-16-4,2-10-2,-6-16-4,4-11-6</inkml:trace>
        </inkml:traceGroup>
        <inkml:traceGroup>
          <inkml:annotationXML>
            <emma:emma xmlns:emma="http://www.w3.org/2003/04/emma" version="1.0">
              <emma:interpretation id="{2425D217-70B7-4906-A0F9-3F8B6658C4BA}" emma:medium="tactile" emma:mode="ink">
                <msink:context xmlns:msink="http://schemas.microsoft.com/ink/2010/main" type="inkWord" rotatedBoundingBox="25750,17750 25786,17808 25725,17846 25689,17788"/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‘</emma:literal>
                </emma:interpretation>
                <emma:interpretation id="interp13" emma:lang="ko-KR" emma:confidence="0">
                  <emma:literal>°</emma:literal>
                </emma:interpretation>
                <emma:interpretation id="interp14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-3.22403E7">3410 6608 87,'-13'33'92,"1"-9"-6,9-4-19,0-11-66,3-9 0,38-9-81,-38-8-9,1-4-3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5:39.902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38E6E1C-4FD5-4A72-8322-4D1971BCCB6C}" emma:medium="tactile" emma:mode="ink">
          <msink:context xmlns:msink="http://schemas.microsoft.com/ink/2010/main" type="writingRegion" rotatedBoundingBox="21692,13942 25107,9746 25973,10450 22557,14647">
            <msink:destinationLink direction="with" ref="{365A897B-0278-4917-BC42-C0DF3730CAF5}"/>
          </msink:context>
        </emma:interpretation>
      </emma:emma>
    </inkml:annotationXML>
    <inkml:traceGroup>
      <inkml:annotationXML>
        <emma:emma xmlns:emma="http://www.w3.org/2003/04/emma" version="1.0">
          <emma:interpretation id="{097C3849-95D2-43C4-9C2B-CB6FB8D232FC}" emma:medium="tactile" emma:mode="ink">
            <msink:context xmlns:msink="http://schemas.microsoft.com/ink/2010/main" type="paragraph" rotatedBoundingBox="21692,13942 25107,9746 25973,10450 22557,146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85A46B-FD77-47C8-A0B8-728C9883EC16}" emma:medium="tactile" emma:mode="ink">
              <msink:context xmlns:msink="http://schemas.microsoft.com/ink/2010/main" type="line" rotatedBoundingBox="21692,13942 25107,9746 25973,10450 22557,14647"/>
            </emma:interpretation>
          </emma:emma>
        </inkml:annotationXML>
        <inkml:traceGroup>
          <inkml:annotationXML>
            <emma:emma xmlns:emma="http://www.w3.org/2003/04/emma" version="1.0">
              <emma:interpretation id="{05EEF21F-473A-4DBF-B431-260B24E3CBE5}" emma:medium="tactile" emma:mode="ink">
                <msink:context xmlns:msink="http://schemas.microsoft.com/ink/2010/main" type="inkWord" rotatedBoundingBox="21932,14138 22401,13563 23012,14060 22544,14636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夕</emma:literal>
                </emma:interpretation>
                <emma:interpretation id="interp3" emma:lang="ko-KR" emma:confidence="0">
                  <emma:literal>g</emma:literal>
                </emma:interpretation>
                <emma:interpretation id="interp4" emma:lang="ko-KR" emma:confidence="0">
                  <emma:literal>,</emma:literal>
                </emma:interpretation>
              </emma:one-of>
            </emma:emma>
          </inkml:annotationXML>
          <inkml:trace contextRef="#ctx0" brushRef="#br0">-80 2743 35,'0'-23'50,"0"1"5,0 2-1,0 3-24,0 3 1,-8 3-2,4 3-6,4 8 0,-12 0 2,3 7 3,5 12-4,-1 9 0,0 9-4,5 7-3,0 12-2,5 2-1,-1 5-5,3-1-4,-2-6-5,2-1 0,0-8 0,0-7 0,1-12 0,-2-3 0,2-7-5,-4-9-12,-4-9-25,12 0-35,-7-10-3,-1-4-5,-3-7-2,2-1 0</inkml:trace>
          <inkml:trace contextRef="#ctx0" brushRef="#br0" timeOffset="374.4006">-74 2960 32,'-6'-15'64,"2"-3"2,3 7-3,1-4 4,8 5-32,7 5-6,6 5-8,5 0-5,7 0-1,0 5-2,3-2-1,-1 2-5,-2-4-2,-6-1-3,-1 0-3,-6 0-1,-4-6-1,-3-4-2,-4-4-1,-2-5-1,-4-7-1,0-1 0,-2-9 1,0 2 2,-1-4 3,2 8 3,-1 2 3,-1 9 2,2 10 7,-2 9 3,5 23 3,-4 13 0,1 15-2,-1 11-2,1 12-7,-2 4-8,0 4 0,0-6 0,0 1 0,0-13 0,0-10-76,0-8-6,0-18-1,4-7-7,-4-21-5</inkml:trace>
        </inkml:traceGroup>
        <inkml:traceGroup>
          <inkml:annotationXML>
            <emma:emma xmlns:emma="http://www.w3.org/2003/04/emma" version="1.0">
              <emma:interpretation id="{381E659E-BD6E-4B19-825B-9365F9BE08A6}" emma:medium="tactile" emma:mode="ink">
                <msink:context xmlns:msink="http://schemas.microsoft.com/ink/2010/main" type="inkWord" rotatedBoundingBox="23591,11273 24578,11048 24767,11880 23780,12105">
                  <msink:destinationLink direction="with" ref="{5E81BC02-0897-4208-9795-9724520679E8}"/>
                </msink:context>
              </emma:interpretation>
              <emma:one-of disjunction-type="recognition" id="oneOf1">
                <emma:interpretation id="interp5" emma:lang="ko-KR" emma:confidence="0">
                  <emma:literal>方</emma:literal>
                </emma:interpretation>
                <emma:interpretation id="interp6" emma:lang="ko-KR" emma:confidence="0">
                  <emma:literal>농</emma:literal>
                </emma:interpretation>
                <emma:interpretation id="interp7" emma:lang="ko-KR" emma:confidence="0">
                  <emma:literal>了</emma:literal>
                </emma:interpretation>
                <emma:interpretation id="interp8" emma:lang="ko-KR" emma:confidence="0">
                  <emma:literal>눙</emma:literal>
                </emma:interpretation>
                <emma:interpretation id="interp9" emma:lang="ko-KR" emma:confidence="0">
                  <emma:literal>뇌</emma:literal>
                </emma:interpretation>
              </emma:one-of>
            </emma:emma>
          </inkml:annotationXML>
          <inkml:trace contextRef="#ctx0" brushRef="#br0" timeOffset="2028.0036">1932 370 63,'0'0'74,"-15"-16"-1,15 16-2,-8-14-3,8 14-32,12-12-7,9 8-12,4-2-4,6 1-4,3 3-1,3-3-1,-3 4-1,1 1-4,-9-1-4,-3-5-1,-6 4-1,-1-6-1,-5-6 1,-1-2-1,-3-4 1,-2-7 0,0-3 2,-4-5 1,0 0 1,-1-2 0,0 3 1,-1 5 1,-2 4 0,0 9 1,3 16 2,0 0 3,-6 16 1,3 17 4,1 14-1,1 15 0,-2 10-10,2 12-2,1 2 0,0-1 0,0-5 0,7-45-34,-2 67-46,2-59-4,6-10-4,-4-17-4,4-10-4</inkml:trace>
          <inkml:trace contextRef="#ctx0" brushRef="#br0" timeOffset="1638.0029">1956-29 44,'0'0'54,"0"0"12,0 7 6,-2 17-25,-5 11-3,1 12-3,-3 12-1,1 9 0,4 7-6,0 1-10,4 0-19,0-5-5,8-5 0,0-9 0,6-9 0,0-9 0,-2-12 0,-1-9-4,-11-18-50,15 10-26,-15-10-1,7-16-7,-7-7-2,-1-2-1</inkml:trace>
          <inkml:trace contextRef="#ctx0" brushRef="#br0" timeOffset="1294.802">1320 403 30,'0'0'63,"0"0"7,-9-9 0,9 9-25,0 0-2,0 0-4,0 0-1,8-6-8,3 3-8,3 2-5,7-2-3,-1-1-3,8 2-2,-1 1-3,4 1-2,-2 2-4,2 3-2,-5 0-9,1 1-14,-7 0-27,5-2-26,1 1-2,-2-6-5,5-3-4,-7-9 5</inkml:trace>
        </inkml:traceGroup>
        <inkml:traceGroup>
          <inkml:annotationXML>
            <emma:emma xmlns:emma="http://www.w3.org/2003/04/emma" version="1.0">
              <emma:interpretation id="{68ECF265-D9F3-49B3-A2FB-AC42DD36B844}" emma:medium="tactile" emma:mode="ink">
                <msink:context xmlns:msink="http://schemas.microsoft.com/ink/2010/main" type="inkWord" rotatedBoundingBox="25299,10386 25957,10375 25959,10498 25301,10509">
                  <msink:destinationLink direction="with" ref="{5E81BC02-0897-4208-9795-9724520679E8}"/>
                </msink:context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,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3650.4064">2999-633 36,'-12'-9'0,"5"-4"58,1-30 6,-1 32-24,5 2 2,-1 0-4,3 9-4,-2-14-3,2 14-6,7-3-8,7 2-6,5 0-3,10-1-2,6 0 0,9-1-1,7 0 0,7 0-1,-5 2-1,9-1 0,-5 2-1,-3 2-2,-7 1-5,-7 4-6,-9 1-17,-7 4-18,-4 4-24,-11-2-5,-4 0-2,-5-2-3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5:44.489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E81BC02-0897-4208-9795-9724520679E8}" emma:medium="tactile" emma:mode="ink">
          <msink:context xmlns:msink="http://schemas.microsoft.com/ink/2010/main" type="inkDrawing" rotatedBoundingBox="25382,15232 25420,10508 26029,10513 25992,15237" semanticType="callout" shapeName="Other">
            <msink:sourceLink direction="with" ref="{381E659E-BD6E-4B19-825B-9365F9BE08A6}"/>
            <msink:sourceLink direction="with" ref="{00129FE4-B57B-4D3A-A671-A731FD3F96EC}"/>
            <msink:sourceLink direction="with" ref="{68ECF265-D9F3-49B3-A2FB-AC42DD36B844}"/>
          </msink:context>
        </emma:interpretation>
      </emma:emma>
    </inkml:annotationXML>
    <inkml:trace contextRef="#ctx0" brushRef="#br0">553 0 35,'0'0'46,"-6"10"3,6-10 0,0 14-25,0-1-2,0 7-3,0 10 4,0 8 2,-1 13 5,-1 7-1,2 17 0,0 12-1,0 14-3,0 9-3,3 14-3,0 5-4,1 8 0,0 7-8,0 1-7,2 3 0,-1-3 0,1 5 0,-2-2 0,2-1 0,-4-5 0,2-1 0,-1-4 0,-1-6 0,2-7 0,-2-9 0,3-6 0,-4-10 0,3-4 0,-1-8 0,-2-6 0,-1-4 0,0-8 0,-3-1 0,-2-6 0,-1-4 0,1-3 0,-2-5 0,0-2 0,0-6 0,0-4 0,2 2 0,3-5 0,2-4 0,0-2 0,0-2 0,2 0 0,1 0 0,-1-1 0,1-4 0,-3 1 0,0-1 0,-1-1 0,-1 0 0,1-1 0,0-3 0,1 3 0,0-5 0,0 2 0,5-3 0,-1 0 0,0-3 0,1-1 0,-3-1 0,-2-9 0,3 11 0,-3-11 0,0 0 0,0 14 0,0-14 0,0 0 0,0 0 0,4 7 0,-4-7 0,0 0 0,4 11 0,-4-11 0,0 0 0,0 0 0,4 13 0,-4-13 0,0 0 0,0 9 0,0-9 0,0 0 0,-2 12 0,2-12 0,0 0 0,-3 12 0,3-12 0,0 11 0,0-11 0,-3 10 0,3-10 0,-3 12 0,3-12 0,0 0 0,0 0 0,-4 10 0,4-10 0,0 0 0,0 0 0,0 0 0,0 0 0,0 0 0,6 3 0,-6-3 0,0 0 0,8 7 0,-8-7 0,0 0 0,0 0 0,-7 11 0,-5-5 0,-3 1 0,-3 4 0,-7 3 0,-7 3 0,-8 5 0,-15 28 0,-3-29-78,-7 3-14,-17-7-2,-8 3-7,-16-12-3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2370D18-DC97-447A-AAF5-F559AF4CC000}" emma:medium="tactile" emma:mode="ink">
          <msink:context xmlns:msink="http://schemas.microsoft.com/ink/2010/main" type="inkDrawing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10-10T15:49:47.79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BBD775C-F2BF-449E-AE80-E5C21E5E9904}" emma:medium="tactile" emma:mode="ink">
          <msink:context xmlns:msink="http://schemas.microsoft.com/ink/2010/main" type="inkDrawing" rotatedBoundingBox="10259,1082 10416,1082 10416,1097 10259,1097" semanticType="callout" shapeName="Other">
            <msink:sourceLink direction="with" ref="{C4FCBE12-A9EB-4E1A-BF9A-2DC9302A28A6}"/>
          </msink:context>
        </emma:interpretation>
      </emma:emma>
    </inkml:annotationXML>
    <inkml:trace contextRef="#ctx0" brushRef="#br0">8312-1197</inkml:trace>
    <inkml:trace contextRef="#ctx0" brushRef="#br0" timeOffset="265.2004">8312-1197</inkml:trace>
    <inkml:trace contextRef="#ctx0" brushRef="#br0" timeOffset="-702.0013">8170-1197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6:29.3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0ED60E9-7117-446C-AEE2-F2C65694A105}" emma:medium="tactile" emma:mode="ink">
          <msink:context xmlns:msink="http://schemas.microsoft.com/ink/2010/main" type="writingRegion" rotatedBoundingBox="3199,2112 6781,2317 6719,3414 3136,3209"/>
        </emma:interpretation>
      </emma:emma>
    </inkml:annotationXML>
    <inkml:traceGroup>
      <inkml:annotationXML>
        <emma:emma xmlns:emma="http://www.w3.org/2003/04/emma" version="1.0">
          <emma:interpretation id="{0342FF00-DAA0-4E78-BECB-C63C817F8204}" emma:medium="tactile" emma:mode="ink">
            <msink:context xmlns:msink="http://schemas.microsoft.com/ink/2010/main" type="paragraph" rotatedBoundingBox="3199,2112 6781,2317 6719,3414 3136,32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5E041F-BC94-4771-9110-055030EEF5F1}" emma:medium="tactile" emma:mode="ink">
              <msink:context xmlns:msink="http://schemas.microsoft.com/ink/2010/main" type="line" rotatedBoundingBox="3199,2112 6781,2317 6719,3414 3136,3209"/>
            </emma:interpretation>
          </emma:emma>
        </inkml:annotationXML>
        <inkml:traceGroup>
          <inkml:annotationXML>
            <emma:emma xmlns:emma="http://www.w3.org/2003/04/emma" version="1.0">
              <emma:interpretation id="{F3EBF60F-C170-439F-B62D-681FADDE519A}" emma:medium="tactile" emma:mode="ink">
                <msink:context xmlns:msink="http://schemas.microsoft.com/ink/2010/main" type="inkWord" rotatedBoundingBox="3190,2273 3771,2307 3724,3135 3142,3102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巳</emma:literal>
                </emma:interpretation>
                <emma:interpretation id="interp2" emma:lang="ko-KR" emma:confidence="0">
                  <emma:literal>라</emma:literal>
                </emma:interpretation>
                <emma:interpretation id="interp3" emma:lang="ko-KR" emma:confidence="0">
                  <emma:literal>ㅌ</emma:literal>
                </emma:interpretation>
                <emma:interpretation id="interp4" emma:lang="ko-KR" emma:confidence="0">
                  <emma:literal>巴</emma:literal>
                </emma:interpretation>
              </emma:one-of>
            </emma:emma>
          </inkml:annotationXML>
          <inkml:trace contextRef="#ctx0" brushRef="#br0">122 189 33,'-28'-13'77,"5"3"1,-2-4-3,7-1-4,1 1-4,9 5-54,8 9-3,-3-8-5,3 8-4,15-6-3,2-1 1,6 4 0,2-7 1,5-4 1,2 1 0,5 1-1,2-2 1,0 1-2,1 4-5,-5 1-14,0 8-20,-10 0-27,-2 7-6,-15-1-2,-6 5-4</inkml:trace>
          <inkml:trace contextRef="#ctx0" brushRef="#br0" timeOffset="-312.0006">-30 258 18,'4'-22'49,"3"3"1,-6-4 0,5 5-29,-3 3-3,3 5-4,-3 0-3,-3 10-2,7-10-2,-7 10 1,0 0 0,0 0 1,0 0 7,7 9 3,-7 10-1,0 13-4,-1 11 0,-2 10-1,3 8 2,0 4-4,0 1-6,4-4-3,3 1 0,5-12 0,2-5 0,5-13 0,2-8 1,5-1 0,-1-10 0,8-1 0,6-8 0,-3 0 0,8-5 0,-4-5-3,2-2-6,-4-1-8,0-2-14,-10-5-13,-4 1-28,-7-6-5,-7 2-4,-10-9 3</inkml:trace>
          <inkml:trace contextRef="#ctx0" brushRef="#br0" timeOffset="187.2003">36 490 31,'-7'21'77,"7"-8"-1,0-13-6,21 4-1,0-8-3,10-8-46,0 0-23,14 5-5,2-4-18,4 2-15,5 4-26,-6-3-4,2 2-5,-9-1 2</inkml:trace>
        </inkml:traceGroup>
        <inkml:traceGroup>
          <inkml:annotationXML>
            <emma:emma xmlns:emma="http://www.w3.org/2003/04/emma" version="1.0">
              <emma:interpretation id="{0D545E02-C295-4675-9A5E-5A10554C35BA}" emma:medium="tactile" emma:mode="ink">
                <msink:context xmlns:msink="http://schemas.microsoft.com/ink/2010/main" type="inkWord" rotatedBoundingBox="3871,2506 4307,2531 4271,3164 3835,3139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Ⅹ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×</emma:literal>
                </emma:interpretation>
                <emma:interpretation id="interp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452.4008">1032 228 46,'9'0'75,"-4"6"-3,-8 7-2,-12 18-4,-10 12-1,-9 14-58,-6 9-5,-1 4 1,-1-1-1,2 0 0,2-6 0,6-10 0,5-19 0,7-8-3,7-13-15,0-13-28,13 0-22,-14-9-3,13-8-5,-5-13-4</inkml:trace>
          <inkml:trace contextRef="#ctx0" brushRef="#br0" timeOffset="639.6011">652 473 59,'0'0'81,"0"0"-2,12 9-3,2 6-3,1-2-1,3 8-62,10 3-6,5 6 2,6 4-4,-1 8-7,1-6-9,-3 3-19,2-3-38,-10-6-2,2-3-7,-8-15-4,4-5 2</inkml:trace>
        </inkml:traceGroup>
        <inkml:traceGroup>
          <inkml:annotationXML>
            <emma:emma xmlns:emma="http://www.w3.org/2003/04/emma" version="1.0">
              <emma:interpretation id="{9054B0A4-9ABB-4CB2-B4F3-5C77726A0858}" emma:medium="tactile" emma:mode="ink">
                <msink:context xmlns:msink="http://schemas.microsoft.com/ink/2010/main" type="inkWord" rotatedBoundingBox="4463,2599 4856,2621 4830,3086 4436,3064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9</emma:literal>
                </emma:interpretation>
                <emma:interpretation id="interp12" emma:lang="ko-KR" emma:confidence="0">
                  <emma:literal>니</emma:literal>
                </emma:interpretation>
                <emma:interpretation id="interp13" emma:lang="ko-KR" emma:confidence="0">
                  <emma:literal>u</emma:literal>
                </emma:interpretation>
                <emma:interpretation id="interp1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294.802">1566 569 61,'0'0'72,"-14"-10"-3,8-2-3,0-3-4,6-2-44,2-4-11,-2 3-6,-5-5-5,-2-2 1,-1-6 4,-3 8 3,-7-6 4,1 11 3,-5 5 0,0 8 0,-4 6 2,-2 16-1,-1 17-4,2 2-2,2 12 0,2 1 0,5 7 1,5-2-1,9-6 0,4-3-1,8-14-1,9-8 1,5-8-2,6-12 1,0-8-1,4-17-1,-3-2-3,3-14-2,-5-1 1,-3-5-2,-1 6 1,-8 3 0,-2 8-1,-6 5 0,1 7 3,-8 15 0,0 0 0,5 22 1,-5 3-1,2 2 0,-1 7 2,1-1 0,2 5 1,0-1-2,1-8-3,1-3-8,-2-11-18,2-6-42,5-7-2,-3-7-5,3-11-5,-1-14 0</inkml:trace>
        </inkml:traceGroup>
        <inkml:traceGroup>
          <inkml:annotationXML>
            <emma:emma xmlns:emma="http://www.w3.org/2003/04/emma" version="1.0">
              <emma:interpretation id="{F486FF29-FAA4-44E6-A1C5-F625EE86E16D}" emma:medium="tactile" emma:mode="ink">
                <msink:context xmlns:msink="http://schemas.microsoft.com/ink/2010/main" type="inkWord" rotatedBoundingBox="4985,2641 5635,2678 5607,3172 4957,3135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내</emma:literal>
                </emma:interpretation>
                <emma:interpretation id="interp17" emma:lang="ko-KR" emma:confidence="0">
                  <emma:literal>머</emma:literal>
                </emma:interpretation>
                <emma:interpretation id="interp18" emma:lang="ko-KR" emma:confidence="0">
                  <emma:literal>바</emma:literal>
                </emma:interpretation>
                <emma:interpretation id="interp1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1872.0033">1777 424 19,'5'17'83,"-2"0"1,-2 8-3,1 9-5,-1 4-1,0 1-23,5 6-48,-3-1 2,-2 2-2,0-7 0,-1-8 0,2-9 3,-1-5 1,-1-17-4,0 0-4,0 0 0,10-23 0,-5 1 0,6-12 0,2-1 0,2-9-6,0 6-5,2-3 0,2 9 1,0-2 2,0 10 4,-1 7 2,-2 9 1,-1 8 1,-4 2 1,4 10 1,-5 4 1,-5 9 2,-1 2 0,-2 1 0,-2 0 2,-2-2-1,-1-4 1,-1-3 0,0 0-2,4-19-5,0 0 0,0 0 0,4-22 0,9-3 0,3-9 0,5-8-7,1-4-2,4 2 1,4 4 0,1 3 2,-2 10 3,-2 12 3,-3 7 0,-1 9 2,-2 11 1,-5 7 0,-3 7 0,-5 9 0,-1 2 1,-4 2 0,-1 2-1,-2-4-4,0-6-9,0-6-25,7-4-39,-7-21-2,14 2-4,-3-13-6,6-8-4</inkml:trace>
        </inkml:traceGroup>
        <inkml:traceGroup>
          <inkml:annotationXML>
            <emma:emma xmlns:emma="http://www.w3.org/2003/04/emma" version="1.0">
              <emma:interpretation id="{B9DCCAED-DB31-4C16-898B-36C3E4698127}" emma:medium="tactile" emma:mode="ink">
                <msink:context xmlns:msink="http://schemas.microsoft.com/ink/2010/main" type="inkWord" rotatedBoundingBox="5777,2671 5951,2681 5912,3368 5738,3358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n</emma:literal>
                </emma:interpretation>
                <emma:interpretation id="interp2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308.804">2581 447 52,'2'12'85,"2"13"0,-4 5-6,5 10-2,-5 3-1,0 14-56,9 0-7,-5 8-6,-1-3-3,1-4-2,-3-7 0,-1-10-1,0-6 1,0-14 2,-4-6-2,4-15-2,-10 3 0,3-10 0,-1-14 0,0-6 0,-2-12-10,5-6-29,-1-5-13,3-9-27,3-5 20,5-2 3,4 5 4,4 1 14,-2 11 18,5 4 30,-2 7 20,7 11 31,-3 10-18,-1 9-1,4 8-1,-6 6-5,2 10-5,-10 11-4,0 3-3,-9 9-4,-9-2-4,-4 3-3,-4-7-2,-1 2-11,-2-11 0,3-6 0,0-5-11,5-9-39,14-4-28,-11-13-2,12-6-5,6-13-4,8-2-3</inkml:trace>
        </inkml:traceGroup>
        <inkml:traceGroup>
          <inkml:annotationXML>
            <emma:emma xmlns:emma="http://www.w3.org/2003/04/emma" version="1.0">
              <emma:interpretation id="{CA8DC656-FB40-4193-B2F4-9BDB8EAEEC8B}" emma:medium="tactile" emma:mode="ink">
                <msink:context xmlns:msink="http://schemas.microsoft.com/ink/2010/main" type="inkWord" rotatedBoundingBox="6150,2280 6234,2285 6192,3028 6107,3023"/>
              </emma:interpretation>
              <emma:one-of disjunction-type="recognition" id="oneOf5">
                <emma:interpretation id="interp25" emma:lang="ko-KR" emma:confidence="0">
                  <emma:literal>l</emma:literal>
                </emma:interpretation>
                <emma:interpretation id="interp26" emma:lang="ko-KR" emma:confidence="0">
                  <emma:literal>)</emma:literal>
                </emma:interpretation>
                <emma:interpretation id="interp27" emma:lang="ko-KR" emma:confidence="0">
                  <emma:literal>1</emma:literal>
                </emma:interpretation>
                <emma:interpretation id="interp28" emma:lang="ko-KR" emma:confidence="0">
                  <emma:literal>I</emma:literal>
                </emma:interpretation>
                <emma:interpretation id="interp2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2558.4045">2945 3 22,'19'-15'79,"-1"10"2,-7 9-1,-1 9-5,-4 17 0,-2 0-23,-4 24-47,0 18 1,0 3 1,-3 5-1,-1-3-2,-2-2-1,-1-9 0,2-15-1,-1-8-2,4-13-8,-2-9-25,-21-9-40,25-2-4,0-10-3,7-6-6,-3-10-5</inkml:trace>
        </inkml:traceGroup>
        <inkml:traceGroup>
          <inkml:annotationXML>
            <emma:emma xmlns:emma="http://www.w3.org/2003/04/emma" version="1.0">
              <emma:interpretation id="{76B633BF-72AF-4BA3-BDAE-B938C6987483}" emma:medium="tactile" emma:mode="ink">
                <msink:context xmlns:msink="http://schemas.microsoft.com/ink/2010/main" type="inkWord" rotatedBoundingBox="6329,2632 6762,2656 6738,3083 6304,3058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으</emma:literal>
                </emma:interpretation>
                <emma:interpretation id="interp32" emma:lang="ko-KR" emma:confidence="0">
                  <emma:literal>오</emma:literal>
                </emma:interpretation>
                <emma:interpretation id="interp33" emma:lang="ko-KR" emma:confidence="0">
                  <emma:literal>은</emma:literal>
                </emma:interpretation>
                <emma:interpretation id="interp3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2917.2051">3111 581 5,'0'0'84,"12"16"1,-12-16-5,17 11-5,-8-10-6,6-1-5,0 0-73,12-1 1,3-3 1,2-6-2,2-5 1,-2-8-1,1-5 0,-6-3 1,1-3 2,-17 2 4,-5-2 2,-6 11 3,-14 1 2,-8 18 5,-13 8 7,-5 19 6,-4 8 0,1 8-3,-1 10-2,9 2-13,10 3-5,10-6 0,12-9 0,12-7 0,15-9 0,15-6 0,7-9 0,5-8 0,2-3 0,3-1 0,-6-7-40,-13-2-45,-4 2-4,-18-3-4,-8 1-7,-11 1 1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36:38.0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3E450B7-54AE-4C91-94B2-F17264E31B9A}" emma:medium="tactile" emma:mode="ink">
          <msink:context xmlns:msink="http://schemas.microsoft.com/ink/2010/main" type="writingRegion" rotatedBoundingBox="6953,4144 8575,4248 8526,5014 6904,4910"/>
        </emma:interpretation>
      </emma:emma>
    </inkml:annotationXML>
    <inkml:traceGroup>
      <inkml:annotationXML>
        <emma:emma xmlns:emma="http://www.w3.org/2003/04/emma" version="1.0">
          <emma:interpretation id="{A6CE0FF8-9535-4104-9691-697883178F80}" emma:medium="tactile" emma:mode="ink">
            <msink:context xmlns:msink="http://schemas.microsoft.com/ink/2010/main" type="paragraph" rotatedBoundingBox="6953,4144 8575,4248 8526,5014 6904,49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73F694-2F29-415A-B56E-4B32F7887A73}" emma:medium="tactile" emma:mode="ink">
              <msink:context xmlns:msink="http://schemas.microsoft.com/ink/2010/main" type="line" rotatedBoundingBox="6953,4144 8575,4248 8526,5014 6904,4910"/>
            </emma:interpretation>
          </emma:emma>
        </inkml:annotationXML>
        <inkml:traceGroup>
          <inkml:annotationXML>
            <emma:emma xmlns:emma="http://www.w3.org/2003/04/emma" version="1.0">
              <emma:interpretation id="{15169FF1-5868-4BD4-9253-A7A0FC16D0BF}" emma:medium="tactile" emma:mode="ink">
                <msink:context xmlns:msink="http://schemas.microsoft.com/ink/2010/main" type="inkWord" rotatedBoundingBox="6953,4144 7639,4188 7590,4954 6904,4910"/>
              </emma:interpretation>
              <emma:one-of disjunction-type="recognition" id="oneOf0">
                <emma:interpretation id="interp0" emma:lang="ko-KR" emma:confidence="0">
                  <emma:literal>Q</emma:literal>
                </emma:interpretation>
                <emma:interpretation id="interp1" emma:lang="ko-KR" emma:confidence="0">
                  <emma:literal>요</emma:literal>
                </emma:interpretation>
                <emma:interpretation id="interp2" emma:lang="ko-KR" emma:confidence="0">
                  <emma:literal>으</emma:literal>
                </emma:interpretation>
                <emma:interpretation id="interp3" emma:lang="ko-KR" emma:confidence="0">
                  <emma:literal>〇</emma:literal>
                </emma:interpretation>
                <emma:interpretation id="interp4" emma:lang="ko-KR" emma:confidence="0">
                  <emma:literal>a</emma:literal>
                </emma:interpretation>
              </emma:one-of>
            </emma:emma>
          </inkml:annotationXML>
          <inkml:trace contextRef="#ctx0" brushRef="#br0">183 278 18,'-4'-17'63,"4"6"2,0-6-4,0 6-2,0-5-26,2 1-19,9 2-4,-4-4-6,2 2 2,-6-6 3,4 5 2,-7-5 2,0 5 2,-3-3 1,-5 5 0,0-2-2,-5 5-2,4 6-5,-5-2-2,1 7-3,4 5 0,-5 13-1,2 7 0,-5 12 1,0 10 2,-2 12 1,3 9 0,-2 7 0,3 1 0,6-1 1,9-3-2,6-6-1,16-9 0,12-14 0,8-12-1,10-16 1,7-15 1,6-9-4,0-15 0,-3-12 0,-7-11 0,-8-5 0,-10-3 0,-11-6 0,-9 3 0,-16 3 0,-5 0 0,-13 8 0,-7 5 0,-8 3 0,-5 4 0,-5 9 0,1 1 0,-2 7 0,3 5 0,3 4 0,3 2 0,5 7-25,1 2-25,5 7-32,9 9-1,0-2-3,6 7-5,-2-2 5</inkml:trace>
          <inkml:trace contextRef="#ctx0" brushRef="#br0" timeOffset="202.8003">211 422 35,'18'18'83,"4"1"1,3 1-5,6 0-4,3 0 1,6 4-47,1 3-19,6 5-1,-2-1-7,1 2-4,-12-7-4,-1 5-8,-11-13-18,-7-34-42,-2 30-2,-13-14-4,0 0-3,0 0 0</inkml:trace>
        </inkml:traceGroup>
        <inkml:traceGroup>
          <inkml:annotationXML>
            <emma:emma xmlns:emma="http://www.w3.org/2003/04/emma" version="1.0">
              <emma:interpretation id="{2FB9C159-636F-4C88-AF42-FE1F49672DDB}" emma:medium="tactile" emma:mode="ink">
                <msink:context xmlns:msink="http://schemas.microsoft.com/ink/2010/main" type="inkWord" rotatedBoundingBox="8129,4356 8567,4384 8547,4683 8110,4655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ㄷ</emma:literal>
                </emma:interpretation>
                <emma:interpretation id="interp8" emma:lang="ko-KR" emma:confidence="0">
                  <emma:literal>드</emma:literal>
                </emma:interpretation>
                <emma:interpretation id="interp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3151.2055">1257 427 8,'-22'11'61,"8"-2"-1,0-3-1,14-6-2,-13 28-21,13-28-15,5 4 0,8-3-5,4 2 0,8 0 2,1 0 1,10 0-1,4-1-4,2 0-4,0 1-5,-2 1-6,-1-1-17,-7 1-27,1 1-25,-13-1-4,-2 1-3,-10-5-6</inkml:trace>
          <inkml:trace contextRef="#ctx0" brushRef="#br0" timeOffset="2886.005">1276 252 36,'0'0'60,"-16"-14"5,1-6-1,15 20-24,-11-9-2,11 9-5,0 0-4,0 0-2,0 0-7,0 0-4,0 0-2,0 0-5,5-1-2,6 1-2,8 0-2,2 1-1,5 2 0,7 3 0,0-3 0,2 1-1,-2-1 0,-3-1 0,-2 1-1,-3 0 0,-6-3-2,-3 0-4,-2 0-4,-3 0-9,-2 0-18,-9 0-13,-17-2-23,17 2-6,0 8-2,-1 0-1</inkml:trace>
        </inkml:traceGroup>
      </inkml:traceGroup>
    </inkml:traceGroup>
  </inkml:traceGroup>
</inkml:ink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4538"/>
            <a:ext cx="5373687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1" y="4713289"/>
            <a:ext cx="5438775" cy="4468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747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B43AEA6-70FD-43A0-9B15-EAC69834F4F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854187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A7BDEE-B96B-4745-9369-C487A45D1935}" type="slidenum">
              <a:rPr lang="en-US" altLang="ko-KR" smtClean="0">
                <a:latin typeface="굴림" charset="-127"/>
                <a:ea typeface="굴림" charset="-127"/>
              </a:rPr>
              <a:pPr/>
              <a:t>23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5532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29321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81395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64298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21295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7616814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85229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98959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356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70506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800317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58506884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5174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91283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32632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62280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10626408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60736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8314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00136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698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5338458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25191816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1902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10679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49916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07774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4855895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21668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8345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870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348591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0966312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20421955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09246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283952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62828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83771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7315905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53365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04196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532063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5223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238312013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94499867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178735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781269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626357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058391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7463605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2707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906469"/>
            <a:ext cx="4567237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906469"/>
            <a:ext cx="4568825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43526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361740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3146710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969748626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882455918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35260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0171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54875" y="147638"/>
            <a:ext cx="2378075" cy="6234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17475" y="147638"/>
            <a:ext cx="6985000" cy="6234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2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5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7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4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4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7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1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1" y="1268420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8" y="1268420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20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0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3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5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3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3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3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5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0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0" y="1268418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7" y="1268418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8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9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1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38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8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37" y="1268414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4" y="1268414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4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20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8882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9154801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05058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173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1543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432986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307894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49865111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2310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54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0322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33855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52534058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95359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07927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2203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370605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551641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121481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171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85246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6559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5772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65770433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20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41921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87733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08354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0185535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860997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26.xml"/><Relationship Id="rId7" Type="http://schemas.openxmlformats.org/officeDocument/2006/relationships/slideLayout" Target="../slideLayouts/slideLayout130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32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41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6.xml"/><Relationship Id="rId1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5.xml"/><Relationship Id="rId5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43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3.xml"/><Relationship Id="rId3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52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7.xml"/><Relationship Id="rId1" Type="http://schemas.openxmlformats.org/officeDocument/2006/relationships/slideLayout" Target="../slideLayouts/slideLayout146.xml"/><Relationship Id="rId6" Type="http://schemas.openxmlformats.org/officeDocument/2006/relationships/slideLayout" Target="../slideLayouts/slideLayout151.xml"/><Relationship Id="rId11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0.xml"/><Relationship Id="rId10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49.xml"/><Relationship Id="rId9" Type="http://schemas.openxmlformats.org/officeDocument/2006/relationships/slideLayout" Target="../slideLayouts/slideLayout15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4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9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92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8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latin typeface="Arial" pitchFamily="34" charset="0"/>
              </a:rPr>
              <a:t> </a:t>
            </a:r>
            <a:r>
              <a:rPr lang="en-US" altLang="ko-KR" sz="1100" dirty="0" smtClean="0">
                <a:latin typeface="Arial" pitchFamily="34" charset="0"/>
              </a:rPr>
              <a:t>/ 23</a:t>
            </a:r>
            <a:endParaRPr lang="en-US" altLang="ko-KR" sz="1100" dirty="0">
              <a:latin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5" r:id="rId2"/>
    <p:sldLayoutId id="2147483714" r:id="rId3"/>
    <p:sldLayoutId id="2147483713" r:id="rId4"/>
    <p:sldLayoutId id="2147483712" r:id="rId5"/>
    <p:sldLayoutId id="2147483711" r:id="rId6"/>
    <p:sldLayoutId id="2147483710" r:id="rId7"/>
    <p:sldLayoutId id="2147483709" r:id="rId8"/>
    <p:sldLayoutId id="2147483708" r:id="rId9"/>
    <p:sldLayoutId id="2147483707" r:id="rId10"/>
    <p:sldLayoutId id="2147483706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0650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40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111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16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22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906463"/>
            <a:ext cx="9288462" cy="547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</p:txBody>
      </p:sp>
      <p:sp>
        <p:nvSpPr>
          <p:cNvPr id="3161091" name="Rectangle 3"/>
          <p:cNvSpPr>
            <a:spLocks noChangeArrowheads="1"/>
          </p:cNvSpPr>
          <p:nvPr/>
        </p:nvSpPr>
        <p:spPr bwMode="auto">
          <a:xfrm>
            <a:off x="4640263" y="6591300"/>
            <a:ext cx="6254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32" tIns="45715" rIns="91432" bIns="45715">
            <a:spAutoFit/>
          </a:bodyPr>
          <a:lstStyle/>
          <a:p>
            <a:pPr algn="ctr">
              <a:defRPr/>
            </a:pPr>
            <a:fld id="{7685E3AF-A40A-447F-87B2-C7B615703A44}" type="slidenum">
              <a:rPr lang="en-US" altLang="ko-KR" sz="1100"/>
              <a:pPr algn="ctr">
                <a:defRPr/>
              </a:pPr>
              <a:t>‹#›</a:t>
            </a:fld>
            <a:r>
              <a:rPr lang="en-US" altLang="ko-KR" sz="1100"/>
              <a:t>/ 22</a:t>
            </a:r>
          </a:p>
        </p:txBody>
      </p:sp>
      <p:sp>
        <p:nvSpPr>
          <p:cNvPr id="3161092" name="Line 4"/>
          <p:cNvSpPr>
            <a:spLocks noChangeShapeType="1"/>
          </p:cNvSpPr>
          <p:nvPr/>
        </p:nvSpPr>
        <p:spPr bwMode="auto">
          <a:xfrm>
            <a:off x="0" y="549275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7475" y="147638"/>
            <a:ext cx="5392738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lnSpc>
          <a:spcPct val="130000"/>
        </a:lnSpc>
        <a:spcBef>
          <a:spcPct val="120000"/>
        </a:spcBef>
        <a:spcAft>
          <a:spcPct val="0"/>
        </a:spcAft>
        <a:buFont typeface="Wingdings" pitchFamily="2" charset="2"/>
        <a:buChar char="q"/>
        <a:defRPr kumimoji="1"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lnSpc>
          <a:spcPct val="120000"/>
        </a:lnSpc>
        <a:spcBef>
          <a:spcPct val="40000"/>
        </a:spcBef>
        <a:spcAft>
          <a:spcPct val="0"/>
        </a:spcAft>
        <a:buFont typeface="Wingdings" pitchFamily="2" charset="2"/>
        <a:buChar char="l"/>
        <a:defRPr kumimoji="1" sz="1600" b="1">
          <a:solidFill>
            <a:schemeClr val="tx1"/>
          </a:solidFill>
          <a:latin typeface="+mn-lt"/>
          <a:ea typeface="+mn-ea"/>
        </a:defRPr>
      </a:lvl2pPr>
      <a:lvl3pPr marL="1141413" indent="-227013" algn="l" rtl="0" eaLnBrk="0" fontAlgn="base" latinLnBrk="1" hangingPunct="0">
        <a:spcBef>
          <a:spcPct val="20000"/>
        </a:spcBef>
        <a:spcAft>
          <a:spcPct val="0"/>
        </a:spcAft>
        <a:buFont typeface="Wingdings" pitchFamily="2" charset="2"/>
        <a:buChar char="Ü"/>
        <a:defRPr kumimoji="1" sz="1400">
          <a:solidFill>
            <a:schemeClr val="tx1"/>
          </a:solidFill>
          <a:latin typeface="+mn-lt"/>
          <a:ea typeface="+mn-ea"/>
        </a:defRPr>
      </a:lvl3pPr>
      <a:lvl4pPr marL="1600200" indent="-230188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25603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E6930326-FB70-4BB6-AFB2-A5357A3E1D0E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25607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4198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DB0AB393-D370-42CC-9D07-D49BE679BA5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41991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58371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AFD404AB-6C4D-498C-9CC0-C0ED1673F4E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58375" name="Picture 13"/>
          <p:cNvPicPr>
            <a:picLocks noChangeAspect="1" noChangeArrowheads="1"/>
          </p:cNvPicPr>
          <p:nvPr/>
        </p:nvPicPr>
        <p:blipFill>
          <a:blip r:embed="rId18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16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74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67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94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901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3.xml"/><Relationship Id="rId13" Type="http://schemas.openxmlformats.org/officeDocument/2006/relationships/image" Target="../media/image119.emf"/><Relationship Id="rId3" Type="http://schemas.openxmlformats.org/officeDocument/2006/relationships/image" Target="../media/image3.emf"/><Relationship Id="rId7" Type="http://schemas.openxmlformats.org/officeDocument/2006/relationships/image" Target="../media/image116.emf"/><Relationship Id="rId12" Type="http://schemas.openxmlformats.org/officeDocument/2006/relationships/customXml" Target="../ink/ink125.xml"/><Relationship Id="rId2" Type="http://schemas.openxmlformats.org/officeDocument/2006/relationships/customXml" Target="../ink/ink12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2.xml"/><Relationship Id="rId11" Type="http://schemas.openxmlformats.org/officeDocument/2006/relationships/image" Target="../media/image118.emf"/><Relationship Id="rId5" Type="http://schemas.openxmlformats.org/officeDocument/2006/relationships/image" Target="../media/image115.emf"/><Relationship Id="rId10" Type="http://schemas.openxmlformats.org/officeDocument/2006/relationships/customXml" Target="../ink/ink124.xml"/><Relationship Id="rId4" Type="http://schemas.openxmlformats.org/officeDocument/2006/relationships/customXml" Target="../ink/ink121.xml"/><Relationship Id="rId9" Type="http://schemas.openxmlformats.org/officeDocument/2006/relationships/image" Target="../media/image11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customXml" Target="../ink/ink1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1.emf"/><Relationship Id="rId4" Type="http://schemas.openxmlformats.org/officeDocument/2006/relationships/customXml" Target="../ink/ink12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1.xml"/><Relationship Id="rId13" Type="http://schemas.openxmlformats.org/officeDocument/2006/relationships/image" Target="../media/image126.emf"/><Relationship Id="rId18" Type="http://schemas.openxmlformats.org/officeDocument/2006/relationships/customXml" Target="../ink/ink136.xml"/><Relationship Id="rId3" Type="http://schemas.openxmlformats.org/officeDocument/2006/relationships/image" Target="../media/image122.emf"/><Relationship Id="rId21" Type="http://schemas.openxmlformats.org/officeDocument/2006/relationships/image" Target="../media/image130.emf"/><Relationship Id="rId7" Type="http://schemas.openxmlformats.org/officeDocument/2006/relationships/image" Target="../media/image124.emf"/><Relationship Id="rId12" Type="http://schemas.openxmlformats.org/officeDocument/2006/relationships/customXml" Target="../ink/ink133.xml"/><Relationship Id="rId17" Type="http://schemas.openxmlformats.org/officeDocument/2006/relationships/image" Target="../media/image128.emf"/><Relationship Id="rId25" Type="http://schemas.openxmlformats.org/officeDocument/2006/relationships/image" Target="../media/image132.emf"/><Relationship Id="rId2" Type="http://schemas.openxmlformats.org/officeDocument/2006/relationships/customXml" Target="../ink/ink128.xml"/><Relationship Id="rId16" Type="http://schemas.openxmlformats.org/officeDocument/2006/relationships/customXml" Target="../ink/ink135.xml"/><Relationship Id="rId20" Type="http://schemas.openxmlformats.org/officeDocument/2006/relationships/customXml" Target="../ink/ink13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0.xml"/><Relationship Id="rId11" Type="http://schemas.openxmlformats.org/officeDocument/2006/relationships/image" Target="../media/image50.emf"/><Relationship Id="rId24" Type="http://schemas.openxmlformats.org/officeDocument/2006/relationships/customXml" Target="../ink/ink139.xml"/><Relationship Id="rId5" Type="http://schemas.openxmlformats.org/officeDocument/2006/relationships/image" Target="../media/image123.emf"/><Relationship Id="rId15" Type="http://schemas.openxmlformats.org/officeDocument/2006/relationships/image" Target="../media/image127.emf"/><Relationship Id="rId23" Type="http://schemas.openxmlformats.org/officeDocument/2006/relationships/image" Target="../media/image131.emf"/><Relationship Id="rId10" Type="http://schemas.openxmlformats.org/officeDocument/2006/relationships/customXml" Target="../ink/ink132.xml"/><Relationship Id="rId19" Type="http://schemas.openxmlformats.org/officeDocument/2006/relationships/image" Target="../media/image129.emf"/><Relationship Id="rId4" Type="http://schemas.openxmlformats.org/officeDocument/2006/relationships/customXml" Target="../ink/ink129.xml"/><Relationship Id="rId9" Type="http://schemas.openxmlformats.org/officeDocument/2006/relationships/image" Target="../media/image125.emf"/><Relationship Id="rId14" Type="http://schemas.openxmlformats.org/officeDocument/2006/relationships/customXml" Target="../ink/ink134.xml"/><Relationship Id="rId22" Type="http://schemas.openxmlformats.org/officeDocument/2006/relationships/customXml" Target="../ink/ink13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3.xml"/><Relationship Id="rId13" Type="http://schemas.openxmlformats.org/officeDocument/2006/relationships/image" Target="../media/image138.emf"/><Relationship Id="rId18" Type="http://schemas.openxmlformats.org/officeDocument/2006/relationships/customXml" Target="../ink/ink148.xml"/><Relationship Id="rId26" Type="http://schemas.openxmlformats.org/officeDocument/2006/relationships/customXml" Target="../ink/ink152.xml"/><Relationship Id="rId3" Type="http://schemas.openxmlformats.org/officeDocument/2006/relationships/image" Target="../media/image133.emf"/><Relationship Id="rId21" Type="http://schemas.openxmlformats.org/officeDocument/2006/relationships/image" Target="../media/image142.emf"/><Relationship Id="rId7" Type="http://schemas.openxmlformats.org/officeDocument/2006/relationships/image" Target="../media/image135.emf"/><Relationship Id="rId12" Type="http://schemas.openxmlformats.org/officeDocument/2006/relationships/customXml" Target="../ink/ink145.xml"/><Relationship Id="rId17" Type="http://schemas.openxmlformats.org/officeDocument/2006/relationships/image" Target="../media/image140.emf"/><Relationship Id="rId25" Type="http://schemas.openxmlformats.org/officeDocument/2006/relationships/image" Target="../media/image144.emf"/><Relationship Id="rId2" Type="http://schemas.openxmlformats.org/officeDocument/2006/relationships/customXml" Target="../ink/ink140.xml"/><Relationship Id="rId16" Type="http://schemas.openxmlformats.org/officeDocument/2006/relationships/customXml" Target="../ink/ink147.xml"/><Relationship Id="rId20" Type="http://schemas.openxmlformats.org/officeDocument/2006/relationships/customXml" Target="../ink/ink149.xml"/><Relationship Id="rId29" Type="http://schemas.openxmlformats.org/officeDocument/2006/relationships/image" Target="../media/image14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2.xml"/><Relationship Id="rId11" Type="http://schemas.openxmlformats.org/officeDocument/2006/relationships/image" Target="../media/image137.emf"/><Relationship Id="rId24" Type="http://schemas.openxmlformats.org/officeDocument/2006/relationships/customXml" Target="../ink/ink151.xml"/><Relationship Id="rId5" Type="http://schemas.openxmlformats.org/officeDocument/2006/relationships/image" Target="../media/image134.emf"/><Relationship Id="rId15" Type="http://schemas.openxmlformats.org/officeDocument/2006/relationships/image" Target="../media/image139.emf"/><Relationship Id="rId23" Type="http://schemas.openxmlformats.org/officeDocument/2006/relationships/image" Target="../media/image143.emf"/><Relationship Id="rId28" Type="http://schemas.openxmlformats.org/officeDocument/2006/relationships/customXml" Target="../ink/ink153.xml"/><Relationship Id="rId10" Type="http://schemas.openxmlformats.org/officeDocument/2006/relationships/customXml" Target="../ink/ink144.xml"/><Relationship Id="rId19" Type="http://schemas.openxmlformats.org/officeDocument/2006/relationships/image" Target="../media/image141.emf"/><Relationship Id="rId4" Type="http://schemas.openxmlformats.org/officeDocument/2006/relationships/customXml" Target="../ink/ink141.xml"/><Relationship Id="rId9" Type="http://schemas.openxmlformats.org/officeDocument/2006/relationships/image" Target="../media/image136.emf"/><Relationship Id="rId14" Type="http://schemas.openxmlformats.org/officeDocument/2006/relationships/customXml" Target="../ink/ink146.xml"/><Relationship Id="rId22" Type="http://schemas.openxmlformats.org/officeDocument/2006/relationships/customXml" Target="../ink/ink150.xml"/><Relationship Id="rId27" Type="http://schemas.openxmlformats.org/officeDocument/2006/relationships/image" Target="../media/image145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7.xml"/><Relationship Id="rId13" Type="http://schemas.openxmlformats.org/officeDocument/2006/relationships/image" Target="../media/image139.emf"/><Relationship Id="rId18" Type="http://schemas.openxmlformats.org/officeDocument/2006/relationships/customXml" Target="../ink/ink162.xml"/><Relationship Id="rId26" Type="http://schemas.openxmlformats.org/officeDocument/2006/relationships/customXml" Target="../ink/ink166.xml"/><Relationship Id="rId3" Type="http://schemas.openxmlformats.org/officeDocument/2006/relationships/image" Target="../media/image133.emf"/><Relationship Id="rId21" Type="http://schemas.openxmlformats.org/officeDocument/2006/relationships/image" Target="../media/image151.emf"/><Relationship Id="rId34" Type="http://schemas.openxmlformats.org/officeDocument/2006/relationships/customXml" Target="../ink/ink170.xml"/><Relationship Id="rId7" Type="http://schemas.openxmlformats.org/officeDocument/2006/relationships/image" Target="../media/image147.emf"/><Relationship Id="rId12" Type="http://schemas.openxmlformats.org/officeDocument/2006/relationships/customXml" Target="../ink/ink159.xml"/><Relationship Id="rId17" Type="http://schemas.openxmlformats.org/officeDocument/2006/relationships/image" Target="../media/image149.emf"/><Relationship Id="rId25" Type="http://schemas.openxmlformats.org/officeDocument/2006/relationships/image" Target="../media/image153.emf"/><Relationship Id="rId33" Type="http://schemas.openxmlformats.org/officeDocument/2006/relationships/image" Target="../media/image157.emf"/><Relationship Id="rId2" Type="http://schemas.openxmlformats.org/officeDocument/2006/relationships/customXml" Target="../ink/ink154.xml"/><Relationship Id="rId16" Type="http://schemas.openxmlformats.org/officeDocument/2006/relationships/customXml" Target="../ink/ink161.xml"/><Relationship Id="rId20" Type="http://schemas.openxmlformats.org/officeDocument/2006/relationships/customXml" Target="../ink/ink163.xml"/><Relationship Id="rId29" Type="http://schemas.openxmlformats.org/officeDocument/2006/relationships/image" Target="../media/image15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6.xml"/><Relationship Id="rId11" Type="http://schemas.openxmlformats.org/officeDocument/2006/relationships/image" Target="../media/image138.emf"/><Relationship Id="rId24" Type="http://schemas.openxmlformats.org/officeDocument/2006/relationships/customXml" Target="../ink/ink165.xml"/><Relationship Id="rId32" Type="http://schemas.openxmlformats.org/officeDocument/2006/relationships/customXml" Target="../ink/ink169.xml"/><Relationship Id="rId5" Type="http://schemas.openxmlformats.org/officeDocument/2006/relationships/image" Target="../media/image134.emf"/><Relationship Id="rId15" Type="http://schemas.openxmlformats.org/officeDocument/2006/relationships/image" Target="../media/image140.emf"/><Relationship Id="rId23" Type="http://schemas.openxmlformats.org/officeDocument/2006/relationships/image" Target="../media/image152.emf"/><Relationship Id="rId28" Type="http://schemas.openxmlformats.org/officeDocument/2006/relationships/customXml" Target="../ink/ink167.xml"/><Relationship Id="rId10" Type="http://schemas.openxmlformats.org/officeDocument/2006/relationships/customXml" Target="../ink/ink158.xml"/><Relationship Id="rId19" Type="http://schemas.openxmlformats.org/officeDocument/2006/relationships/image" Target="../media/image150.emf"/><Relationship Id="rId31" Type="http://schemas.openxmlformats.org/officeDocument/2006/relationships/image" Target="../media/image156.emf"/><Relationship Id="rId4" Type="http://schemas.openxmlformats.org/officeDocument/2006/relationships/customXml" Target="../ink/ink155.xml"/><Relationship Id="rId9" Type="http://schemas.openxmlformats.org/officeDocument/2006/relationships/image" Target="../media/image148.emf"/><Relationship Id="rId14" Type="http://schemas.openxmlformats.org/officeDocument/2006/relationships/customXml" Target="../ink/ink160.xml"/><Relationship Id="rId22" Type="http://schemas.openxmlformats.org/officeDocument/2006/relationships/customXml" Target="../ink/ink164.xml"/><Relationship Id="rId27" Type="http://schemas.openxmlformats.org/officeDocument/2006/relationships/image" Target="../media/image154.emf"/><Relationship Id="rId30" Type="http://schemas.openxmlformats.org/officeDocument/2006/relationships/customXml" Target="../ink/ink168.xml"/><Relationship Id="rId35" Type="http://schemas.openxmlformats.org/officeDocument/2006/relationships/image" Target="../media/image158.emf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9.emf"/><Relationship Id="rId18" Type="http://schemas.openxmlformats.org/officeDocument/2006/relationships/customXml" Target="../ink/ink179.xml"/><Relationship Id="rId26" Type="http://schemas.openxmlformats.org/officeDocument/2006/relationships/customXml" Target="../ink/ink183.xml"/><Relationship Id="rId39" Type="http://schemas.openxmlformats.org/officeDocument/2006/relationships/image" Target="../media/image170.emf"/><Relationship Id="rId3" Type="http://schemas.openxmlformats.org/officeDocument/2006/relationships/image" Target="../media/image134.emf"/><Relationship Id="rId21" Type="http://schemas.openxmlformats.org/officeDocument/2006/relationships/image" Target="../media/image163.emf"/><Relationship Id="rId34" Type="http://schemas.openxmlformats.org/officeDocument/2006/relationships/customXml" Target="../ink/ink187.xml"/><Relationship Id="rId42" Type="http://schemas.openxmlformats.org/officeDocument/2006/relationships/customXml" Target="../ink/ink191.xml"/><Relationship Id="rId47" Type="http://schemas.openxmlformats.org/officeDocument/2006/relationships/image" Target="../media/image173.emf"/><Relationship Id="rId7" Type="http://schemas.openxmlformats.org/officeDocument/2006/relationships/image" Target="../media/image138.emf"/><Relationship Id="rId12" Type="http://schemas.openxmlformats.org/officeDocument/2006/relationships/customXml" Target="../ink/ink176.xml"/><Relationship Id="rId17" Type="http://schemas.openxmlformats.org/officeDocument/2006/relationships/image" Target="../media/image161.emf"/><Relationship Id="rId25" Type="http://schemas.openxmlformats.org/officeDocument/2006/relationships/image" Target="../media/image164.emf"/><Relationship Id="rId33" Type="http://schemas.openxmlformats.org/officeDocument/2006/relationships/image" Target="../media/image167.emf"/><Relationship Id="rId38" Type="http://schemas.openxmlformats.org/officeDocument/2006/relationships/customXml" Target="../ink/ink189.xml"/><Relationship Id="rId46" Type="http://schemas.openxmlformats.org/officeDocument/2006/relationships/customXml" Target="../ink/ink193.xml"/><Relationship Id="rId2" Type="http://schemas.openxmlformats.org/officeDocument/2006/relationships/customXml" Target="../ink/ink171.xml"/><Relationship Id="rId16" Type="http://schemas.openxmlformats.org/officeDocument/2006/relationships/customXml" Target="../ink/ink178.xml"/><Relationship Id="rId20" Type="http://schemas.openxmlformats.org/officeDocument/2006/relationships/customXml" Target="../ink/ink180.xml"/><Relationship Id="rId29" Type="http://schemas.openxmlformats.org/officeDocument/2006/relationships/image" Target="../media/image135.emf"/><Relationship Id="rId41" Type="http://schemas.openxmlformats.org/officeDocument/2006/relationships/image" Target="../media/image17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3.xml"/><Relationship Id="rId11" Type="http://schemas.openxmlformats.org/officeDocument/2006/relationships/image" Target="../media/image140.emf"/><Relationship Id="rId24" Type="http://schemas.openxmlformats.org/officeDocument/2006/relationships/customXml" Target="../ink/ink182.xml"/><Relationship Id="rId32" Type="http://schemas.openxmlformats.org/officeDocument/2006/relationships/customXml" Target="../ink/ink186.xml"/><Relationship Id="rId37" Type="http://schemas.openxmlformats.org/officeDocument/2006/relationships/image" Target="../media/image169.emf"/><Relationship Id="rId40" Type="http://schemas.openxmlformats.org/officeDocument/2006/relationships/customXml" Target="../ink/ink190.xml"/><Relationship Id="rId45" Type="http://schemas.openxmlformats.org/officeDocument/2006/relationships/image" Target="../media/image151.emf"/><Relationship Id="rId5" Type="http://schemas.openxmlformats.org/officeDocument/2006/relationships/image" Target="../media/image136.emf"/><Relationship Id="rId15" Type="http://schemas.openxmlformats.org/officeDocument/2006/relationships/image" Target="../media/image160.emf"/><Relationship Id="rId23" Type="http://schemas.openxmlformats.org/officeDocument/2006/relationships/image" Target="../media/image150.emf"/><Relationship Id="rId28" Type="http://schemas.openxmlformats.org/officeDocument/2006/relationships/customXml" Target="../ink/ink184.xml"/><Relationship Id="rId36" Type="http://schemas.openxmlformats.org/officeDocument/2006/relationships/customXml" Target="../ink/ink188.xml"/><Relationship Id="rId49" Type="http://schemas.openxmlformats.org/officeDocument/2006/relationships/image" Target="../media/image174.emf"/><Relationship Id="rId10" Type="http://schemas.openxmlformats.org/officeDocument/2006/relationships/customXml" Target="../ink/ink175.xml"/><Relationship Id="rId19" Type="http://schemas.openxmlformats.org/officeDocument/2006/relationships/image" Target="../media/image162.emf"/><Relationship Id="rId31" Type="http://schemas.openxmlformats.org/officeDocument/2006/relationships/image" Target="../media/image166.emf"/><Relationship Id="rId44" Type="http://schemas.openxmlformats.org/officeDocument/2006/relationships/customXml" Target="../ink/ink192.xml"/><Relationship Id="rId4" Type="http://schemas.openxmlformats.org/officeDocument/2006/relationships/customXml" Target="../ink/ink172.xml"/><Relationship Id="rId9" Type="http://schemas.openxmlformats.org/officeDocument/2006/relationships/image" Target="../media/image139.emf"/><Relationship Id="rId14" Type="http://schemas.openxmlformats.org/officeDocument/2006/relationships/customXml" Target="../ink/ink177.xml"/><Relationship Id="rId22" Type="http://schemas.openxmlformats.org/officeDocument/2006/relationships/customXml" Target="../ink/ink181.xml"/><Relationship Id="rId27" Type="http://schemas.openxmlformats.org/officeDocument/2006/relationships/image" Target="../media/image165.emf"/><Relationship Id="rId30" Type="http://schemas.openxmlformats.org/officeDocument/2006/relationships/customXml" Target="../ink/ink185.xml"/><Relationship Id="rId35" Type="http://schemas.openxmlformats.org/officeDocument/2006/relationships/image" Target="../media/image168.emf"/><Relationship Id="rId43" Type="http://schemas.openxmlformats.org/officeDocument/2006/relationships/image" Target="../media/image172.emf"/><Relationship Id="rId48" Type="http://schemas.openxmlformats.org/officeDocument/2006/relationships/customXml" Target="../ink/ink194.xml"/><Relationship Id="rId8" Type="http://schemas.openxmlformats.org/officeDocument/2006/relationships/customXml" Target="../ink/ink174.xml"/></Relationships>
</file>

<file path=ppt/slides/_rels/slide1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07.xml"/><Relationship Id="rId21" Type="http://schemas.openxmlformats.org/officeDocument/2006/relationships/image" Target="../media/image182.emf"/><Relationship Id="rId42" Type="http://schemas.openxmlformats.org/officeDocument/2006/relationships/customXml" Target="../ink/ink215.xml"/><Relationship Id="rId47" Type="http://schemas.openxmlformats.org/officeDocument/2006/relationships/image" Target="../media/image195.emf"/><Relationship Id="rId63" Type="http://schemas.openxmlformats.org/officeDocument/2006/relationships/image" Target="../media/image203.emf"/><Relationship Id="rId68" Type="http://schemas.openxmlformats.org/officeDocument/2006/relationships/customXml" Target="../ink/ink228.xml"/><Relationship Id="rId84" Type="http://schemas.openxmlformats.org/officeDocument/2006/relationships/customXml" Target="../ink/ink236.xml"/><Relationship Id="rId89" Type="http://schemas.openxmlformats.org/officeDocument/2006/relationships/image" Target="../media/image216.emf"/><Relationship Id="rId7" Type="http://schemas.openxmlformats.org/officeDocument/2006/relationships/image" Target="../media/image50.emf"/><Relationship Id="rId71" Type="http://schemas.openxmlformats.org/officeDocument/2006/relationships/image" Target="../media/image207.emf"/><Relationship Id="rId92" Type="http://schemas.openxmlformats.org/officeDocument/2006/relationships/customXml" Target="../ink/ink240.xml"/><Relationship Id="rId2" Type="http://schemas.openxmlformats.org/officeDocument/2006/relationships/customXml" Target="../ink/ink195.xml"/><Relationship Id="rId16" Type="http://schemas.openxmlformats.org/officeDocument/2006/relationships/customXml" Target="../ink/ink202.xml"/><Relationship Id="rId29" Type="http://schemas.openxmlformats.org/officeDocument/2006/relationships/image" Target="../media/image186.emf"/><Relationship Id="rId11" Type="http://schemas.openxmlformats.org/officeDocument/2006/relationships/image" Target="../media/image177.emf"/><Relationship Id="rId24" Type="http://schemas.openxmlformats.org/officeDocument/2006/relationships/customXml" Target="../ink/ink206.xml"/><Relationship Id="rId32" Type="http://schemas.openxmlformats.org/officeDocument/2006/relationships/customXml" Target="../ink/ink210.xml"/><Relationship Id="rId37" Type="http://schemas.openxmlformats.org/officeDocument/2006/relationships/image" Target="../media/image190.emf"/><Relationship Id="rId40" Type="http://schemas.openxmlformats.org/officeDocument/2006/relationships/customXml" Target="../ink/ink214.xml"/><Relationship Id="rId45" Type="http://schemas.openxmlformats.org/officeDocument/2006/relationships/image" Target="../media/image194.emf"/><Relationship Id="rId53" Type="http://schemas.openxmlformats.org/officeDocument/2006/relationships/image" Target="../media/image198.emf"/><Relationship Id="rId58" Type="http://schemas.openxmlformats.org/officeDocument/2006/relationships/customXml" Target="../ink/ink223.xml"/><Relationship Id="rId66" Type="http://schemas.openxmlformats.org/officeDocument/2006/relationships/customXml" Target="../ink/ink227.xml"/><Relationship Id="rId74" Type="http://schemas.openxmlformats.org/officeDocument/2006/relationships/customXml" Target="../ink/ink231.xml"/><Relationship Id="rId79" Type="http://schemas.openxmlformats.org/officeDocument/2006/relationships/image" Target="../media/image211.emf"/><Relationship Id="rId87" Type="http://schemas.openxmlformats.org/officeDocument/2006/relationships/image" Target="../media/image215.emf"/><Relationship Id="rId102" Type="http://schemas.openxmlformats.org/officeDocument/2006/relationships/customXml" Target="../ink/ink245.xml"/><Relationship Id="rId5" Type="http://schemas.openxmlformats.org/officeDocument/2006/relationships/image" Target="../media/image175.emf"/><Relationship Id="rId61" Type="http://schemas.openxmlformats.org/officeDocument/2006/relationships/image" Target="../media/image202.emf"/><Relationship Id="rId82" Type="http://schemas.openxmlformats.org/officeDocument/2006/relationships/customXml" Target="../ink/ink235.xml"/><Relationship Id="rId90" Type="http://schemas.openxmlformats.org/officeDocument/2006/relationships/customXml" Target="../ink/ink239.xml"/><Relationship Id="rId95" Type="http://schemas.openxmlformats.org/officeDocument/2006/relationships/image" Target="../media/image219.emf"/><Relationship Id="rId19" Type="http://schemas.openxmlformats.org/officeDocument/2006/relationships/image" Target="../media/image181.emf"/><Relationship Id="rId14" Type="http://schemas.openxmlformats.org/officeDocument/2006/relationships/customXml" Target="../ink/ink201.xml"/><Relationship Id="rId22" Type="http://schemas.openxmlformats.org/officeDocument/2006/relationships/customXml" Target="../ink/ink205.xml"/><Relationship Id="rId27" Type="http://schemas.openxmlformats.org/officeDocument/2006/relationships/image" Target="../media/image185.emf"/><Relationship Id="rId30" Type="http://schemas.openxmlformats.org/officeDocument/2006/relationships/customXml" Target="../ink/ink209.xml"/><Relationship Id="rId35" Type="http://schemas.openxmlformats.org/officeDocument/2006/relationships/image" Target="../media/image189.emf"/><Relationship Id="rId43" Type="http://schemas.openxmlformats.org/officeDocument/2006/relationships/image" Target="../media/image193.emf"/><Relationship Id="rId48" Type="http://schemas.openxmlformats.org/officeDocument/2006/relationships/customXml" Target="../ink/ink218.xml"/><Relationship Id="rId56" Type="http://schemas.openxmlformats.org/officeDocument/2006/relationships/customXml" Target="../ink/ink222.xml"/><Relationship Id="rId64" Type="http://schemas.openxmlformats.org/officeDocument/2006/relationships/customXml" Target="../ink/ink226.xml"/><Relationship Id="rId69" Type="http://schemas.openxmlformats.org/officeDocument/2006/relationships/image" Target="../media/image206.emf"/><Relationship Id="rId77" Type="http://schemas.openxmlformats.org/officeDocument/2006/relationships/image" Target="../media/image210.emf"/><Relationship Id="rId100" Type="http://schemas.openxmlformats.org/officeDocument/2006/relationships/customXml" Target="../ink/ink244.xml"/><Relationship Id="rId105" Type="http://schemas.openxmlformats.org/officeDocument/2006/relationships/image" Target="../media/image224.emf"/><Relationship Id="rId8" Type="http://schemas.openxmlformats.org/officeDocument/2006/relationships/customXml" Target="../ink/ink198.xml"/><Relationship Id="rId51" Type="http://schemas.openxmlformats.org/officeDocument/2006/relationships/image" Target="../media/image197.emf"/><Relationship Id="rId72" Type="http://schemas.openxmlformats.org/officeDocument/2006/relationships/customXml" Target="../ink/ink230.xml"/><Relationship Id="rId80" Type="http://schemas.openxmlformats.org/officeDocument/2006/relationships/customXml" Target="../ink/ink234.xml"/><Relationship Id="rId85" Type="http://schemas.openxmlformats.org/officeDocument/2006/relationships/image" Target="../media/image214.emf"/><Relationship Id="rId93" Type="http://schemas.openxmlformats.org/officeDocument/2006/relationships/image" Target="../media/image218.emf"/><Relationship Id="rId98" Type="http://schemas.openxmlformats.org/officeDocument/2006/relationships/customXml" Target="../ink/ink243.xml"/><Relationship Id="rId3" Type="http://schemas.openxmlformats.org/officeDocument/2006/relationships/image" Target="../media/image3.emf"/><Relationship Id="rId12" Type="http://schemas.openxmlformats.org/officeDocument/2006/relationships/customXml" Target="../ink/ink200.xml"/><Relationship Id="rId17" Type="http://schemas.openxmlformats.org/officeDocument/2006/relationships/image" Target="../media/image180.emf"/><Relationship Id="rId25" Type="http://schemas.openxmlformats.org/officeDocument/2006/relationships/image" Target="../media/image184.emf"/><Relationship Id="rId33" Type="http://schemas.openxmlformats.org/officeDocument/2006/relationships/image" Target="../media/image188.emf"/><Relationship Id="rId38" Type="http://schemas.openxmlformats.org/officeDocument/2006/relationships/customXml" Target="../ink/ink213.xml"/><Relationship Id="rId46" Type="http://schemas.openxmlformats.org/officeDocument/2006/relationships/customXml" Target="../ink/ink217.xml"/><Relationship Id="rId59" Type="http://schemas.openxmlformats.org/officeDocument/2006/relationships/image" Target="../media/image201.emf"/><Relationship Id="rId67" Type="http://schemas.openxmlformats.org/officeDocument/2006/relationships/image" Target="../media/image205.emf"/><Relationship Id="rId103" Type="http://schemas.openxmlformats.org/officeDocument/2006/relationships/image" Target="../media/image223.emf"/><Relationship Id="rId20" Type="http://schemas.openxmlformats.org/officeDocument/2006/relationships/customXml" Target="../ink/ink204.xml"/><Relationship Id="rId41" Type="http://schemas.openxmlformats.org/officeDocument/2006/relationships/image" Target="../media/image192.emf"/><Relationship Id="rId54" Type="http://schemas.openxmlformats.org/officeDocument/2006/relationships/customXml" Target="../ink/ink221.xml"/><Relationship Id="rId62" Type="http://schemas.openxmlformats.org/officeDocument/2006/relationships/customXml" Target="../ink/ink225.xml"/><Relationship Id="rId70" Type="http://schemas.openxmlformats.org/officeDocument/2006/relationships/customXml" Target="../ink/ink229.xml"/><Relationship Id="rId75" Type="http://schemas.openxmlformats.org/officeDocument/2006/relationships/image" Target="../media/image209.emf"/><Relationship Id="rId83" Type="http://schemas.openxmlformats.org/officeDocument/2006/relationships/image" Target="../media/image213.emf"/><Relationship Id="rId88" Type="http://schemas.openxmlformats.org/officeDocument/2006/relationships/customXml" Target="../ink/ink238.xml"/><Relationship Id="rId91" Type="http://schemas.openxmlformats.org/officeDocument/2006/relationships/image" Target="../media/image217.emf"/><Relationship Id="rId96" Type="http://schemas.openxmlformats.org/officeDocument/2006/relationships/customXml" Target="../ink/ink24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7.xml"/><Relationship Id="rId15" Type="http://schemas.openxmlformats.org/officeDocument/2006/relationships/image" Target="../media/image179.emf"/><Relationship Id="rId23" Type="http://schemas.openxmlformats.org/officeDocument/2006/relationships/image" Target="../media/image183.emf"/><Relationship Id="rId28" Type="http://schemas.openxmlformats.org/officeDocument/2006/relationships/customXml" Target="../ink/ink208.xml"/><Relationship Id="rId36" Type="http://schemas.openxmlformats.org/officeDocument/2006/relationships/customXml" Target="../ink/ink212.xml"/><Relationship Id="rId49" Type="http://schemas.openxmlformats.org/officeDocument/2006/relationships/image" Target="../media/image196.emf"/><Relationship Id="rId57" Type="http://schemas.openxmlformats.org/officeDocument/2006/relationships/image" Target="../media/image200.emf"/><Relationship Id="rId10" Type="http://schemas.openxmlformats.org/officeDocument/2006/relationships/customXml" Target="../ink/ink199.xml"/><Relationship Id="rId31" Type="http://schemas.openxmlformats.org/officeDocument/2006/relationships/image" Target="../media/image187.emf"/><Relationship Id="rId44" Type="http://schemas.openxmlformats.org/officeDocument/2006/relationships/customXml" Target="../ink/ink216.xml"/><Relationship Id="rId52" Type="http://schemas.openxmlformats.org/officeDocument/2006/relationships/customXml" Target="../ink/ink220.xml"/><Relationship Id="rId60" Type="http://schemas.openxmlformats.org/officeDocument/2006/relationships/customXml" Target="../ink/ink224.xml"/><Relationship Id="rId65" Type="http://schemas.openxmlformats.org/officeDocument/2006/relationships/image" Target="../media/image204.emf"/><Relationship Id="rId73" Type="http://schemas.openxmlformats.org/officeDocument/2006/relationships/image" Target="../media/image208.emf"/><Relationship Id="rId78" Type="http://schemas.openxmlformats.org/officeDocument/2006/relationships/customXml" Target="../ink/ink233.xml"/><Relationship Id="rId81" Type="http://schemas.openxmlformats.org/officeDocument/2006/relationships/image" Target="../media/image212.emf"/><Relationship Id="rId86" Type="http://schemas.openxmlformats.org/officeDocument/2006/relationships/customXml" Target="../ink/ink237.xml"/><Relationship Id="rId94" Type="http://schemas.openxmlformats.org/officeDocument/2006/relationships/customXml" Target="../ink/ink241.xml"/><Relationship Id="rId99" Type="http://schemas.openxmlformats.org/officeDocument/2006/relationships/image" Target="../media/image221.emf"/><Relationship Id="rId101" Type="http://schemas.openxmlformats.org/officeDocument/2006/relationships/image" Target="../media/image222.emf"/><Relationship Id="rId4" Type="http://schemas.openxmlformats.org/officeDocument/2006/relationships/customXml" Target="../ink/ink196.xml"/><Relationship Id="rId9" Type="http://schemas.openxmlformats.org/officeDocument/2006/relationships/image" Target="../media/image176.emf"/><Relationship Id="rId13" Type="http://schemas.openxmlformats.org/officeDocument/2006/relationships/image" Target="../media/image178.emf"/><Relationship Id="rId18" Type="http://schemas.openxmlformats.org/officeDocument/2006/relationships/customXml" Target="../ink/ink203.xml"/><Relationship Id="rId39" Type="http://schemas.openxmlformats.org/officeDocument/2006/relationships/image" Target="../media/image191.emf"/><Relationship Id="rId34" Type="http://schemas.openxmlformats.org/officeDocument/2006/relationships/customXml" Target="../ink/ink211.xml"/><Relationship Id="rId50" Type="http://schemas.openxmlformats.org/officeDocument/2006/relationships/customXml" Target="../ink/ink219.xml"/><Relationship Id="rId55" Type="http://schemas.openxmlformats.org/officeDocument/2006/relationships/image" Target="../media/image199.emf"/><Relationship Id="rId76" Type="http://schemas.openxmlformats.org/officeDocument/2006/relationships/customXml" Target="../ink/ink232.xml"/><Relationship Id="rId97" Type="http://schemas.openxmlformats.org/officeDocument/2006/relationships/image" Target="../media/image220.emf"/><Relationship Id="rId104" Type="http://schemas.openxmlformats.org/officeDocument/2006/relationships/customXml" Target="../ink/ink24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24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5.emf"/><Relationship Id="rId4" Type="http://schemas.openxmlformats.org/officeDocument/2006/relationships/customXml" Target="../ink/ink24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2.xml"/><Relationship Id="rId13" Type="http://schemas.openxmlformats.org/officeDocument/2006/relationships/image" Target="../media/image230.emf"/><Relationship Id="rId18" Type="http://schemas.openxmlformats.org/officeDocument/2006/relationships/customXml" Target="../ink/ink257.xml"/><Relationship Id="rId3" Type="http://schemas.openxmlformats.org/officeDocument/2006/relationships/image" Target="../media/image3.emf"/><Relationship Id="rId21" Type="http://schemas.openxmlformats.org/officeDocument/2006/relationships/image" Target="../media/image234.emf"/><Relationship Id="rId7" Type="http://schemas.openxmlformats.org/officeDocument/2006/relationships/image" Target="../media/image227.emf"/><Relationship Id="rId12" Type="http://schemas.openxmlformats.org/officeDocument/2006/relationships/customXml" Target="../ink/ink254.xml"/><Relationship Id="rId17" Type="http://schemas.openxmlformats.org/officeDocument/2006/relationships/image" Target="../media/image232.emf"/><Relationship Id="rId2" Type="http://schemas.openxmlformats.org/officeDocument/2006/relationships/customXml" Target="../ink/ink249.xml"/><Relationship Id="rId16" Type="http://schemas.openxmlformats.org/officeDocument/2006/relationships/customXml" Target="../ink/ink256.xml"/><Relationship Id="rId20" Type="http://schemas.openxmlformats.org/officeDocument/2006/relationships/customXml" Target="../ink/ink25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51.xml"/><Relationship Id="rId11" Type="http://schemas.openxmlformats.org/officeDocument/2006/relationships/image" Target="../media/image229.emf"/><Relationship Id="rId5" Type="http://schemas.openxmlformats.org/officeDocument/2006/relationships/image" Target="../media/image226.emf"/><Relationship Id="rId15" Type="http://schemas.openxmlformats.org/officeDocument/2006/relationships/image" Target="../media/image231.emf"/><Relationship Id="rId23" Type="http://schemas.openxmlformats.org/officeDocument/2006/relationships/image" Target="../media/image235.emf"/><Relationship Id="rId10" Type="http://schemas.openxmlformats.org/officeDocument/2006/relationships/customXml" Target="../ink/ink253.xml"/><Relationship Id="rId19" Type="http://schemas.openxmlformats.org/officeDocument/2006/relationships/image" Target="../media/image233.emf"/><Relationship Id="rId4" Type="http://schemas.openxmlformats.org/officeDocument/2006/relationships/customXml" Target="../ink/ink250.xml"/><Relationship Id="rId9" Type="http://schemas.openxmlformats.org/officeDocument/2006/relationships/image" Target="../media/image228.emf"/><Relationship Id="rId14" Type="http://schemas.openxmlformats.org/officeDocument/2006/relationships/customXml" Target="../ink/ink255.xml"/><Relationship Id="rId22" Type="http://schemas.openxmlformats.org/officeDocument/2006/relationships/customXml" Target="../ink/ink25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6.emf"/><Relationship Id="rId7" Type="http://schemas.openxmlformats.org/officeDocument/2006/relationships/image" Target="../media/image238.emf"/><Relationship Id="rId2" Type="http://schemas.openxmlformats.org/officeDocument/2006/relationships/customXml" Target="../ink/ink26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62.xml"/><Relationship Id="rId5" Type="http://schemas.openxmlformats.org/officeDocument/2006/relationships/image" Target="../media/image237.emf"/><Relationship Id="rId4" Type="http://schemas.openxmlformats.org/officeDocument/2006/relationships/customXml" Target="../ink/ink26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66.xml"/><Relationship Id="rId13" Type="http://schemas.openxmlformats.org/officeDocument/2006/relationships/image" Target="../media/image243.emf"/><Relationship Id="rId3" Type="http://schemas.openxmlformats.org/officeDocument/2006/relationships/image" Target="../media/image239.emf"/><Relationship Id="rId7" Type="http://schemas.openxmlformats.org/officeDocument/2006/relationships/image" Target="../media/image240.emf"/><Relationship Id="rId12" Type="http://schemas.openxmlformats.org/officeDocument/2006/relationships/customXml" Target="../ink/ink268.xml"/><Relationship Id="rId2" Type="http://schemas.openxmlformats.org/officeDocument/2006/relationships/customXml" Target="../ink/ink26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65.xml"/><Relationship Id="rId11" Type="http://schemas.openxmlformats.org/officeDocument/2006/relationships/image" Target="../media/image242.emf"/><Relationship Id="rId5" Type="http://schemas.openxmlformats.org/officeDocument/2006/relationships/image" Target="../media/image173.emf"/><Relationship Id="rId15" Type="http://schemas.openxmlformats.org/officeDocument/2006/relationships/image" Target="../media/image244.emf"/><Relationship Id="rId10" Type="http://schemas.openxmlformats.org/officeDocument/2006/relationships/customXml" Target="../ink/ink267.xml"/><Relationship Id="rId4" Type="http://schemas.openxmlformats.org/officeDocument/2006/relationships/customXml" Target="../ink/ink264.xml"/><Relationship Id="rId9" Type="http://schemas.openxmlformats.org/officeDocument/2006/relationships/image" Target="../media/image241.emf"/><Relationship Id="rId14" Type="http://schemas.openxmlformats.org/officeDocument/2006/relationships/customXml" Target="../ink/ink269.xml"/></Relationships>
</file>

<file path=ppt/slides/_rels/slide2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49.emf"/><Relationship Id="rId18" Type="http://schemas.openxmlformats.org/officeDocument/2006/relationships/customXml" Target="../ink/ink278.xml"/><Relationship Id="rId26" Type="http://schemas.openxmlformats.org/officeDocument/2006/relationships/customXml" Target="../ink/ink282.xml"/><Relationship Id="rId39" Type="http://schemas.openxmlformats.org/officeDocument/2006/relationships/image" Target="../media/image262.emf"/><Relationship Id="rId3" Type="http://schemas.openxmlformats.org/officeDocument/2006/relationships/image" Target="../media/image2440.emf"/><Relationship Id="rId21" Type="http://schemas.openxmlformats.org/officeDocument/2006/relationships/image" Target="../media/image253.emf"/><Relationship Id="rId34" Type="http://schemas.openxmlformats.org/officeDocument/2006/relationships/customXml" Target="../ink/ink286.xml"/><Relationship Id="rId42" Type="http://schemas.openxmlformats.org/officeDocument/2006/relationships/customXml" Target="../ink/ink290.xml"/><Relationship Id="rId47" Type="http://schemas.openxmlformats.org/officeDocument/2006/relationships/image" Target="../media/image266.emf"/><Relationship Id="rId7" Type="http://schemas.openxmlformats.org/officeDocument/2006/relationships/image" Target="../media/image246.emf"/><Relationship Id="rId12" Type="http://schemas.openxmlformats.org/officeDocument/2006/relationships/customXml" Target="../ink/ink275.xml"/><Relationship Id="rId17" Type="http://schemas.openxmlformats.org/officeDocument/2006/relationships/image" Target="../media/image251.emf"/><Relationship Id="rId25" Type="http://schemas.openxmlformats.org/officeDocument/2006/relationships/image" Target="../media/image255.emf"/><Relationship Id="rId33" Type="http://schemas.openxmlformats.org/officeDocument/2006/relationships/image" Target="../media/image259.emf"/><Relationship Id="rId38" Type="http://schemas.openxmlformats.org/officeDocument/2006/relationships/customXml" Target="../ink/ink288.xml"/><Relationship Id="rId46" Type="http://schemas.openxmlformats.org/officeDocument/2006/relationships/customXml" Target="../ink/ink292.xml"/><Relationship Id="rId2" Type="http://schemas.openxmlformats.org/officeDocument/2006/relationships/customXml" Target="../ink/ink270.xml"/><Relationship Id="rId16" Type="http://schemas.openxmlformats.org/officeDocument/2006/relationships/customXml" Target="../ink/ink277.xml"/><Relationship Id="rId20" Type="http://schemas.openxmlformats.org/officeDocument/2006/relationships/customXml" Target="../ink/ink279.xml"/><Relationship Id="rId29" Type="http://schemas.openxmlformats.org/officeDocument/2006/relationships/image" Target="../media/image257.emf"/><Relationship Id="rId41" Type="http://schemas.openxmlformats.org/officeDocument/2006/relationships/image" Target="../media/image26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2.xml"/><Relationship Id="rId11" Type="http://schemas.openxmlformats.org/officeDocument/2006/relationships/image" Target="../media/image248.emf"/><Relationship Id="rId24" Type="http://schemas.openxmlformats.org/officeDocument/2006/relationships/customXml" Target="../ink/ink281.xml"/><Relationship Id="rId32" Type="http://schemas.openxmlformats.org/officeDocument/2006/relationships/customXml" Target="../ink/ink285.xml"/><Relationship Id="rId37" Type="http://schemas.openxmlformats.org/officeDocument/2006/relationships/image" Target="../media/image261.emf"/><Relationship Id="rId40" Type="http://schemas.openxmlformats.org/officeDocument/2006/relationships/customXml" Target="../ink/ink289.xml"/><Relationship Id="rId45" Type="http://schemas.openxmlformats.org/officeDocument/2006/relationships/image" Target="../media/image265.emf"/><Relationship Id="rId5" Type="http://schemas.openxmlformats.org/officeDocument/2006/relationships/image" Target="../media/image245.emf"/><Relationship Id="rId15" Type="http://schemas.openxmlformats.org/officeDocument/2006/relationships/image" Target="../media/image250.emf"/><Relationship Id="rId23" Type="http://schemas.openxmlformats.org/officeDocument/2006/relationships/image" Target="../media/image254.emf"/><Relationship Id="rId28" Type="http://schemas.openxmlformats.org/officeDocument/2006/relationships/customXml" Target="../ink/ink283.xml"/><Relationship Id="rId36" Type="http://schemas.openxmlformats.org/officeDocument/2006/relationships/customXml" Target="../ink/ink287.xml"/><Relationship Id="rId49" Type="http://schemas.openxmlformats.org/officeDocument/2006/relationships/image" Target="../media/image267.emf"/><Relationship Id="rId10" Type="http://schemas.openxmlformats.org/officeDocument/2006/relationships/customXml" Target="../ink/ink274.xml"/><Relationship Id="rId19" Type="http://schemas.openxmlformats.org/officeDocument/2006/relationships/image" Target="../media/image252.emf"/><Relationship Id="rId31" Type="http://schemas.openxmlformats.org/officeDocument/2006/relationships/image" Target="../media/image258.emf"/><Relationship Id="rId44" Type="http://schemas.openxmlformats.org/officeDocument/2006/relationships/customXml" Target="../ink/ink291.xml"/><Relationship Id="rId4" Type="http://schemas.openxmlformats.org/officeDocument/2006/relationships/customXml" Target="../ink/ink271.xml"/><Relationship Id="rId9" Type="http://schemas.openxmlformats.org/officeDocument/2006/relationships/image" Target="../media/image247.emf"/><Relationship Id="rId14" Type="http://schemas.openxmlformats.org/officeDocument/2006/relationships/customXml" Target="../ink/ink276.xml"/><Relationship Id="rId22" Type="http://schemas.openxmlformats.org/officeDocument/2006/relationships/customXml" Target="../ink/ink280.xml"/><Relationship Id="rId27" Type="http://schemas.openxmlformats.org/officeDocument/2006/relationships/image" Target="../media/image256.emf"/><Relationship Id="rId30" Type="http://schemas.openxmlformats.org/officeDocument/2006/relationships/customXml" Target="../ink/ink284.xml"/><Relationship Id="rId35" Type="http://schemas.openxmlformats.org/officeDocument/2006/relationships/image" Target="../media/image260.emf"/><Relationship Id="rId43" Type="http://schemas.openxmlformats.org/officeDocument/2006/relationships/image" Target="../media/image264.emf"/><Relationship Id="rId48" Type="http://schemas.openxmlformats.org/officeDocument/2006/relationships/customXml" Target="../ink/ink293.xml"/><Relationship Id="rId8" Type="http://schemas.openxmlformats.org/officeDocument/2006/relationships/customXml" Target="../ink/ink27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8.emf"/><Relationship Id="rId18" Type="http://schemas.openxmlformats.org/officeDocument/2006/relationships/customXml" Target="../ink/ink9.xml"/><Relationship Id="rId3" Type="http://schemas.openxmlformats.org/officeDocument/2006/relationships/image" Target="../media/image3.emf"/><Relationship Id="rId21" Type="http://schemas.openxmlformats.org/officeDocument/2006/relationships/image" Target="../media/image12.emf"/><Relationship Id="rId7" Type="http://schemas.openxmlformats.org/officeDocument/2006/relationships/image" Target="../media/image5.emf"/><Relationship Id="rId12" Type="http://schemas.openxmlformats.org/officeDocument/2006/relationships/customXml" Target="../ink/ink6.xml"/><Relationship Id="rId17" Type="http://schemas.openxmlformats.org/officeDocument/2006/relationships/image" Target="../media/image10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7.emf"/><Relationship Id="rId5" Type="http://schemas.openxmlformats.org/officeDocument/2006/relationships/image" Target="../media/image4.emf"/><Relationship Id="rId15" Type="http://schemas.openxmlformats.org/officeDocument/2006/relationships/image" Target="../media/image9.emf"/><Relationship Id="rId10" Type="http://schemas.openxmlformats.org/officeDocument/2006/relationships/customXml" Target="../ink/ink5.xml"/><Relationship Id="rId19" Type="http://schemas.openxmlformats.org/officeDocument/2006/relationships/image" Target="../media/image11.emf"/><Relationship Id="rId4" Type="http://schemas.openxmlformats.org/officeDocument/2006/relationships/customXml" Target="../ink/ink2.xml"/><Relationship Id="rId9" Type="http://schemas.openxmlformats.org/officeDocument/2006/relationships/image" Target="../media/image6.emf"/><Relationship Id="rId14" Type="http://schemas.openxmlformats.org/officeDocument/2006/relationships/customXml" Target="../ink/ink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13" Type="http://schemas.openxmlformats.org/officeDocument/2006/relationships/image" Target="../media/image17.emf"/><Relationship Id="rId18" Type="http://schemas.openxmlformats.org/officeDocument/2006/relationships/customXml" Target="../ink/ink19.xml"/><Relationship Id="rId26" Type="http://schemas.openxmlformats.org/officeDocument/2006/relationships/customXml" Target="../ink/ink23.xml"/><Relationship Id="rId3" Type="http://schemas.openxmlformats.org/officeDocument/2006/relationships/image" Target="../media/image3.emf"/><Relationship Id="rId21" Type="http://schemas.openxmlformats.org/officeDocument/2006/relationships/image" Target="../media/image21.emf"/><Relationship Id="rId34" Type="http://schemas.openxmlformats.org/officeDocument/2006/relationships/customXml" Target="../ink/ink27.xml"/><Relationship Id="rId7" Type="http://schemas.openxmlformats.org/officeDocument/2006/relationships/image" Target="../media/image14.emf"/><Relationship Id="rId12" Type="http://schemas.openxmlformats.org/officeDocument/2006/relationships/customXml" Target="../ink/ink16.xml"/><Relationship Id="rId17" Type="http://schemas.openxmlformats.org/officeDocument/2006/relationships/image" Target="../media/image19.emf"/><Relationship Id="rId25" Type="http://schemas.openxmlformats.org/officeDocument/2006/relationships/image" Target="../media/image23.emf"/><Relationship Id="rId33" Type="http://schemas.openxmlformats.org/officeDocument/2006/relationships/image" Target="../media/image27.emf"/><Relationship Id="rId2" Type="http://schemas.openxmlformats.org/officeDocument/2006/relationships/customXml" Target="../ink/ink11.xml"/><Relationship Id="rId16" Type="http://schemas.openxmlformats.org/officeDocument/2006/relationships/customXml" Target="../ink/ink18.xml"/><Relationship Id="rId20" Type="http://schemas.openxmlformats.org/officeDocument/2006/relationships/customXml" Target="../ink/ink20.xml"/><Relationship Id="rId29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.xml"/><Relationship Id="rId11" Type="http://schemas.openxmlformats.org/officeDocument/2006/relationships/image" Target="../media/image16.emf"/><Relationship Id="rId24" Type="http://schemas.openxmlformats.org/officeDocument/2006/relationships/customXml" Target="../ink/ink22.xml"/><Relationship Id="rId32" Type="http://schemas.openxmlformats.org/officeDocument/2006/relationships/customXml" Target="../ink/ink26.xml"/><Relationship Id="rId37" Type="http://schemas.openxmlformats.org/officeDocument/2006/relationships/image" Target="../media/image29.emf"/><Relationship Id="rId5" Type="http://schemas.openxmlformats.org/officeDocument/2006/relationships/image" Target="../media/image13.emf"/><Relationship Id="rId15" Type="http://schemas.openxmlformats.org/officeDocument/2006/relationships/image" Target="../media/image18.emf"/><Relationship Id="rId23" Type="http://schemas.openxmlformats.org/officeDocument/2006/relationships/image" Target="../media/image22.emf"/><Relationship Id="rId28" Type="http://schemas.openxmlformats.org/officeDocument/2006/relationships/customXml" Target="../ink/ink24.xml"/><Relationship Id="rId36" Type="http://schemas.openxmlformats.org/officeDocument/2006/relationships/customXml" Target="../ink/ink28.xml"/><Relationship Id="rId10" Type="http://schemas.openxmlformats.org/officeDocument/2006/relationships/customXml" Target="../ink/ink15.xml"/><Relationship Id="rId19" Type="http://schemas.openxmlformats.org/officeDocument/2006/relationships/image" Target="../media/image20.emf"/><Relationship Id="rId31" Type="http://schemas.openxmlformats.org/officeDocument/2006/relationships/image" Target="../media/image26.emf"/><Relationship Id="rId4" Type="http://schemas.openxmlformats.org/officeDocument/2006/relationships/customXml" Target="../ink/ink12.xml"/><Relationship Id="rId9" Type="http://schemas.openxmlformats.org/officeDocument/2006/relationships/image" Target="../media/image15.emf"/><Relationship Id="rId14" Type="http://schemas.openxmlformats.org/officeDocument/2006/relationships/customXml" Target="../ink/ink17.xml"/><Relationship Id="rId22" Type="http://schemas.openxmlformats.org/officeDocument/2006/relationships/customXml" Target="../ink/ink21.xml"/><Relationship Id="rId27" Type="http://schemas.openxmlformats.org/officeDocument/2006/relationships/image" Target="../media/image24.emf"/><Relationship Id="rId30" Type="http://schemas.openxmlformats.org/officeDocument/2006/relationships/customXml" Target="../ink/ink25.xml"/><Relationship Id="rId35" Type="http://schemas.openxmlformats.org/officeDocument/2006/relationships/image" Target="../media/image28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.xml"/><Relationship Id="rId13" Type="http://schemas.openxmlformats.org/officeDocument/2006/relationships/image" Target="../media/image34.emf"/><Relationship Id="rId18" Type="http://schemas.openxmlformats.org/officeDocument/2006/relationships/customXml" Target="../ink/ink37.xml"/><Relationship Id="rId26" Type="http://schemas.openxmlformats.org/officeDocument/2006/relationships/customXml" Target="../ink/ink41.xml"/><Relationship Id="rId39" Type="http://schemas.openxmlformats.org/officeDocument/2006/relationships/image" Target="../media/image47.emf"/><Relationship Id="rId3" Type="http://schemas.openxmlformats.org/officeDocument/2006/relationships/image" Target="../media/image3.emf"/><Relationship Id="rId21" Type="http://schemas.openxmlformats.org/officeDocument/2006/relationships/image" Target="../media/image38.emf"/><Relationship Id="rId34" Type="http://schemas.openxmlformats.org/officeDocument/2006/relationships/customXml" Target="../ink/ink45.xml"/><Relationship Id="rId42" Type="http://schemas.openxmlformats.org/officeDocument/2006/relationships/customXml" Target="../ink/ink49.xml"/><Relationship Id="rId7" Type="http://schemas.openxmlformats.org/officeDocument/2006/relationships/image" Target="../media/image31.emf"/><Relationship Id="rId12" Type="http://schemas.openxmlformats.org/officeDocument/2006/relationships/customXml" Target="../ink/ink34.xml"/><Relationship Id="rId17" Type="http://schemas.openxmlformats.org/officeDocument/2006/relationships/image" Target="../media/image36.emf"/><Relationship Id="rId25" Type="http://schemas.openxmlformats.org/officeDocument/2006/relationships/image" Target="../media/image40.emf"/><Relationship Id="rId33" Type="http://schemas.openxmlformats.org/officeDocument/2006/relationships/image" Target="../media/image44.emf"/><Relationship Id="rId38" Type="http://schemas.openxmlformats.org/officeDocument/2006/relationships/customXml" Target="../ink/ink47.xml"/><Relationship Id="rId2" Type="http://schemas.openxmlformats.org/officeDocument/2006/relationships/customXml" Target="../ink/ink29.xml"/><Relationship Id="rId16" Type="http://schemas.openxmlformats.org/officeDocument/2006/relationships/customXml" Target="../ink/ink36.xml"/><Relationship Id="rId20" Type="http://schemas.openxmlformats.org/officeDocument/2006/relationships/customXml" Target="../ink/ink38.xml"/><Relationship Id="rId29" Type="http://schemas.openxmlformats.org/officeDocument/2006/relationships/image" Target="../media/image42.emf"/><Relationship Id="rId41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1.xml"/><Relationship Id="rId11" Type="http://schemas.openxmlformats.org/officeDocument/2006/relationships/image" Target="../media/image33.emf"/><Relationship Id="rId24" Type="http://schemas.openxmlformats.org/officeDocument/2006/relationships/customXml" Target="../ink/ink40.xml"/><Relationship Id="rId32" Type="http://schemas.openxmlformats.org/officeDocument/2006/relationships/customXml" Target="../ink/ink44.xml"/><Relationship Id="rId37" Type="http://schemas.openxmlformats.org/officeDocument/2006/relationships/image" Target="../media/image46.emf"/><Relationship Id="rId40" Type="http://schemas.openxmlformats.org/officeDocument/2006/relationships/customXml" Target="../ink/ink48.xml"/><Relationship Id="rId5" Type="http://schemas.openxmlformats.org/officeDocument/2006/relationships/image" Target="../media/image30.emf"/><Relationship Id="rId15" Type="http://schemas.openxmlformats.org/officeDocument/2006/relationships/image" Target="../media/image35.emf"/><Relationship Id="rId23" Type="http://schemas.openxmlformats.org/officeDocument/2006/relationships/image" Target="../media/image39.emf"/><Relationship Id="rId28" Type="http://schemas.openxmlformats.org/officeDocument/2006/relationships/customXml" Target="../ink/ink42.xml"/><Relationship Id="rId36" Type="http://schemas.openxmlformats.org/officeDocument/2006/relationships/customXml" Target="../ink/ink46.xml"/><Relationship Id="rId10" Type="http://schemas.openxmlformats.org/officeDocument/2006/relationships/customXml" Target="../ink/ink33.xml"/><Relationship Id="rId19" Type="http://schemas.openxmlformats.org/officeDocument/2006/relationships/image" Target="../media/image37.emf"/><Relationship Id="rId31" Type="http://schemas.openxmlformats.org/officeDocument/2006/relationships/image" Target="../media/image43.emf"/><Relationship Id="rId4" Type="http://schemas.openxmlformats.org/officeDocument/2006/relationships/customXml" Target="../ink/ink30.xml"/><Relationship Id="rId9" Type="http://schemas.openxmlformats.org/officeDocument/2006/relationships/image" Target="../media/image32.emf"/><Relationship Id="rId14" Type="http://schemas.openxmlformats.org/officeDocument/2006/relationships/customXml" Target="../ink/ink35.xml"/><Relationship Id="rId22" Type="http://schemas.openxmlformats.org/officeDocument/2006/relationships/customXml" Target="../ink/ink39.xml"/><Relationship Id="rId27" Type="http://schemas.openxmlformats.org/officeDocument/2006/relationships/image" Target="../media/image41.emf"/><Relationship Id="rId30" Type="http://schemas.openxmlformats.org/officeDocument/2006/relationships/customXml" Target="../ink/ink43.xml"/><Relationship Id="rId35" Type="http://schemas.openxmlformats.org/officeDocument/2006/relationships/image" Target="../media/image45.emf"/><Relationship Id="rId43" Type="http://schemas.openxmlformats.org/officeDocument/2006/relationships/image" Target="../media/image49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53.xml"/><Relationship Id="rId13" Type="http://schemas.openxmlformats.org/officeDocument/2006/relationships/image" Target="../media/image54.emf"/><Relationship Id="rId18" Type="http://schemas.openxmlformats.org/officeDocument/2006/relationships/customXml" Target="../ink/ink58.xml"/><Relationship Id="rId26" Type="http://schemas.openxmlformats.org/officeDocument/2006/relationships/customXml" Target="../ink/ink62.xml"/><Relationship Id="rId3" Type="http://schemas.openxmlformats.org/officeDocument/2006/relationships/image" Target="../media/image3.emf"/><Relationship Id="rId21" Type="http://schemas.openxmlformats.org/officeDocument/2006/relationships/image" Target="../media/image58.emf"/><Relationship Id="rId7" Type="http://schemas.openxmlformats.org/officeDocument/2006/relationships/image" Target="../media/image51.emf"/><Relationship Id="rId12" Type="http://schemas.openxmlformats.org/officeDocument/2006/relationships/customXml" Target="../ink/ink55.xml"/><Relationship Id="rId17" Type="http://schemas.openxmlformats.org/officeDocument/2006/relationships/image" Target="../media/image56.emf"/><Relationship Id="rId25" Type="http://schemas.openxmlformats.org/officeDocument/2006/relationships/image" Target="../media/image60.emf"/><Relationship Id="rId2" Type="http://schemas.openxmlformats.org/officeDocument/2006/relationships/customXml" Target="../ink/ink50.xml"/><Relationship Id="rId16" Type="http://schemas.openxmlformats.org/officeDocument/2006/relationships/customXml" Target="../ink/ink57.xml"/><Relationship Id="rId20" Type="http://schemas.openxmlformats.org/officeDocument/2006/relationships/customXml" Target="../ink/ink59.xml"/><Relationship Id="rId29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2.xml"/><Relationship Id="rId11" Type="http://schemas.openxmlformats.org/officeDocument/2006/relationships/image" Target="../media/image53.emf"/><Relationship Id="rId24" Type="http://schemas.openxmlformats.org/officeDocument/2006/relationships/customXml" Target="../ink/ink61.xml"/><Relationship Id="rId5" Type="http://schemas.openxmlformats.org/officeDocument/2006/relationships/image" Target="../media/image50.emf"/><Relationship Id="rId15" Type="http://schemas.openxmlformats.org/officeDocument/2006/relationships/image" Target="../media/image55.emf"/><Relationship Id="rId23" Type="http://schemas.openxmlformats.org/officeDocument/2006/relationships/image" Target="../media/image59.emf"/><Relationship Id="rId28" Type="http://schemas.openxmlformats.org/officeDocument/2006/relationships/customXml" Target="../ink/ink63.xml"/><Relationship Id="rId10" Type="http://schemas.openxmlformats.org/officeDocument/2006/relationships/customXml" Target="../ink/ink54.xml"/><Relationship Id="rId19" Type="http://schemas.openxmlformats.org/officeDocument/2006/relationships/image" Target="../media/image57.emf"/><Relationship Id="rId31" Type="http://schemas.openxmlformats.org/officeDocument/2006/relationships/image" Target="../media/image63.emf"/><Relationship Id="rId4" Type="http://schemas.openxmlformats.org/officeDocument/2006/relationships/customXml" Target="../ink/ink51.xml"/><Relationship Id="rId9" Type="http://schemas.openxmlformats.org/officeDocument/2006/relationships/image" Target="../media/image52.emf"/><Relationship Id="rId14" Type="http://schemas.openxmlformats.org/officeDocument/2006/relationships/customXml" Target="../ink/ink56.xml"/><Relationship Id="rId22" Type="http://schemas.openxmlformats.org/officeDocument/2006/relationships/customXml" Target="../ink/ink60.xml"/><Relationship Id="rId27" Type="http://schemas.openxmlformats.org/officeDocument/2006/relationships/image" Target="../media/image61.emf"/><Relationship Id="rId30" Type="http://schemas.openxmlformats.org/officeDocument/2006/relationships/customXml" Target="../ink/ink64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0.emf"/><Relationship Id="rId18" Type="http://schemas.openxmlformats.org/officeDocument/2006/relationships/customXml" Target="../ink/ink73.xml"/><Relationship Id="rId26" Type="http://schemas.openxmlformats.org/officeDocument/2006/relationships/customXml" Target="../ink/ink77.xml"/><Relationship Id="rId39" Type="http://schemas.openxmlformats.org/officeDocument/2006/relationships/image" Target="../media/image81.emf"/><Relationship Id="rId21" Type="http://schemas.openxmlformats.org/officeDocument/2006/relationships/image" Target="../media/image72.emf"/><Relationship Id="rId34" Type="http://schemas.openxmlformats.org/officeDocument/2006/relationships/customXml" Target="../ink/ink81.xml"/><Relationship Id="rId42" Type="http://schemas.openxmlformats.org/officeDocument/2006/relationships/customXml" Target="../ink/ink85.xml"/><Relationship Id="rId47" Type="http://schemas.openxmlformats.org/officeDocument/2006/relationships/image" Target="../media/image85.emf"/><Relationship Id="rId50" Type="http://schemas.openxmlformats.org/officeDocument/2006/relationships/customXml" Target="../ink/ink89.xml"/><Relationship Id="rId55" Type="http://schemas.openxmlformats.org/officeDocument/2006/relationships/image" Target="../media/image89.emf"/><Relationship Id="rId63" Type="http://schemas.openxmlformats.org/officeDocument/2006/relationships/image" Target="../media/image93.emf"/><Relationship Id="rId7" Type="http://schemas.openxmlformats.org/officeDocument/2006/relationships/image" Target="../media/image66.emf"/><Relationship Id="rId2" Type="http://schemas.openxmlformats.org/officeDocument/2006/relationships/customXml" Target="../ink/ink65.xml"/><Relationship Id="rId16" Type="http://schemas.openxmlformats.org/officeDocument/2006/relationships/customXml" Target="../ink/ink72.xml"/><Relationship Id="rId20" Type="http://schemas.openxmlformats.org/officeDocument/2006/relationships/customXml" Target="../ink/ink74.xml"/><Relationship Id="rId29" Type="http://schemas.openxmlformats.org/officeDocument/2006/relationships/image" Target="../media/image76.emf"/><Relationship Id="rId41" Type="http://schemas.openxmlformats.org/officeDocument/2006/relationships/image" Target="../media/image82.emf"/><Relationship Id="rId54" Type="http://schemas.openxmlformats.org/officeDocument/2006/relationships/customXml" Target="../ink/ink91.xml"/><Relationship Id="rId62" Type="http://schemas.openxmlformats.org/officeDocument/2006/relationships/customXml" Target="../ink/ink9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7.xml"/><Relationship Id="rId11" Type="http://schemas.openxmlformats.org/officeDocument/2006/relationships/image" Target="../media/image68.emf"/><Relationship Id="rId24" Type="http://schemas.openxmlformats.org/officeDocument/2006/relationships/customXml" Target="../ink/ink76.xml"/><Relationship Id="rId32" Type="http://schemas.openxmlformats.org/officeDocument/2006/relationships/customXml" Target="../ink/ink80.xml"/><Relationship Id="rId37" Type="http://schemas.openxmlformats.org/officeDocument/2006/relationships/image" Target="../media/image80.emf"/><Relationship Id="rId40" Type="http://schemas.openxmlformats.org/officeDocument/2006/relationships/customXml" Target="../ink/ink84.xml"/><Relationship Id="rId45" Type="http://schemas.openxmlformats.org/officeDocument/2006/relationships/image" Target="../media/image84.emf"/><Relationship Id="rId53" Type="http://schemas.openxmlformats.org/officeDocument/2006/relationships/image" Target="../media/image88.emf"/><Relationship Id="rId58" Type="http://schemas.openxmlformats.org/officeDocument/2006/relationships/customXml" Target="../ink/ink93.xml"/><Relationship Id="rId5" Type="http://schemas.openxmlformats.org/officeDocument/2006/relationships/image" Target="../media/image65.emf"/><Relationship Id="rId15" Type="http://schemas.openxmlformats.org/officeDocument/2006/relationships/image" Target="../media/image69.emf"/><Relationship Id="rId23" Type="http://schemas.openxmlformats.org/officeDocument/2006/relationships/image" Target="../media/image73.emf"/><Relationship Id="rId28" Type="http://schemas.openxmlformats.org/officeDocument/2006/relationships/customXml" Target="../ink/ink78.xml"/><Relationship Id="rId36" Type="http://schemas.openxmlformats.org/officeDocument/2006/relationships/customXml" Target="../ink/ink82.xml"/><Relationship Id="rId49" Type="http://schemas.openxmlformats.org/officeDocument/2006/relationships/image" Target="../media/image86.emf"/><Relationship Id="rId57" Type="http://schemas.openxmlformats.org/officeDocument/2006/relationships/image" Target="../media/image90.emf"/><Relationship Id="rId61" Type="http://schemas.openxmlformats.org/officeDocument/2006/relationships/image" Target="../media/image92.emf"/><Relationship Id="rId10" Type="http://schemas.openxmlformats.org/officeDocument/2006/relationships/customXml" Target="../ink/ink69.xml"/><Relationship Id="rId19" Type="http://schemas.openxmlformats.org/officeDocument/2006/relationships/image" Target="../media/image71.emf"/><Relationship Id="rId31" Type="http://schemas.openxmlformats.org/officeDocument/2006/relationships/image" Target="../media/image77.emf"/><Relationship Id="rId44" Type="http://schemas.openxmlformats.org/officeDocument/2006/relationships/customXml" Target="../ink/ink86.xml"/><Relationship Id="rId52" Type="http://schemas.openxmlformats.org/officeDocument/2006/relationships/customXml" Target="../ink/ink90.xml"/><Relationship Id="rId60" Type="http://schemas.openxmlformats.org/officeDocument/2006/relationships/customXml" Target="../ink/ink94.xml"/><Relationship Id="rId4" Type="http://schemas.openxmlformats.org/officeDocument/2006/relationships/customXml" Target="../ink/ink66.xml"/><Relationship Id="rId9" Type="http://schemas.openxmlformats.org/officeDocument/2006/relationships/image" Target="../media/image67.emf"/><Relationship Id="rId14" Type="http://schemas.openxmlformats.org/officeDocument/2006/relationships/customXml" Target="../ink/ink71.xml"/><Relationship Id="rId22" Type="http://schemas.openxmlformats.org/officeDocument/2006/relationships/customXml" Target="../ink/ink75.xml"/><Relationship Id="rId27" Type="http://schemas.openxmlformats.org/officeDocument/2006/relationships/image" Target="../media/image75.emf"/><Relationship Id="rId30" Type="http://schemas.openxmlformats.org/officeDocument/2006/relationships/customXml" Target="../ink/ink79.xml"/><Relationship Id="rId35" Type="http://schemas.openxmlformats.org/officeDocument/2006/relationships/image" Target="../media/image79.emf"/><Relationship Id="rId43" Type="http://schemas.openxmlformats.org/officeDocument/2006/relationships/image" Target="../media/image83.emf"/><Relationship Id="rId48" Type="http://schemas.openxmlformats.org/officeDocument/2006/relationships/customXml" Target="../ink/ink88.xml"/><Relationship Id="rId56" Type="http://schemas.openxmlformats.org/officeDocument/2006/relationships/customXml" Target="../ink/ink92.xml"/><Relationship Id="rId8" Type="http://schemas.openxmlformats.org/officeDocument/2006/relationships/customXml" Target="../ink/ink68.xml"/><Relationship Id="rId51" Type="http://schemas.openxmlformats.org/officeDocument/2006/relationships/image" Target="../media/image87.emf"/><Relationship Id="rId3" Type="http://schemas.openxmlformats.org/officeDocument/2006/relationships/image" Target="../media/image64.emf"/><Relationship Id="rId12" Type="http://schemas.openxmlformats.org/officeDocument/2006/relationships/customXml" Target="../ink/ink70.xml"/><Relationship Id="rId17" Type="http://schemas.openxmlformats.org/officeDocument/2006/relationships/image" Target="../media/image70.emf"/><Relationship Id="rId25" Type="http://schemas.openxmlformats.org/officeDocument/2006/relationships/image" Target="../media/image74.emf"/><Relationship Id="rId33" Type="http://schemas.openxmlformats.org/officeDocument/2006/relationships/image" Target="../media/image78.emf"/><Relationship Id="rId38" Type="http://schemas.openxmlformats.org/officeDocument/2006/relationships/customXml" Target="../ink/ink83.xml"/><Relationship Id="rId46" Type="http://schemas.openxmlformats.org/officeDocument/2006/relationships/customXml" Target="../ink/ink87.xml"/><Relationship Id="rId59" Type="http://schemas.openxmlformats.org/officeDocument/2006/relationships/image" Target="../media/image9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99.xml"/><Relationship Id="rId13" Type="http://schemas.openxmlformats.org/officeDocument/2006/relationships/image" Target="../media/image97.emf"/><Relationship Id="rId18" Type="http://schemas.openxmlformats.org/officeDocument/2006/relationships/customXml" Target="../ink/ink104.xml"/><Relationship Id="rId26" Type="http://schemas.openxmlformats.org/officeDocument/2006/relationships/customXml" Target="../ink/ink108.xml"/><Relationship Id="rId39" Type="http://schemas.openxmlformats.org/officeDocument/2006/relationships/image" Target="../media/image110.emf"/><Relationship Id="rId3" Type="http://schemas.openxmlformats.org/officeDocument/2006/relationships/image" Target="../media/image3.emf"/><Relationship Id="rId21" Type="http://schemas.openxmlformats.org/officeDocument/2006/relationships/image" Target="../media/image101.emf"/><Relationship Id="rId34" Type="http://schemas.openxmlformats.org/officeDocument/2006/relationships/customXml" Target="../ink/ink112.xml"/><Relationship Id="rId42" Type="http://schemas.openxmlformats.org/officeDocument/2006/relationships/customXml" Target="../ink/ink116.xml"/><Relationship Id="rId7" Type="http://schemas.openxmlformats.org/officeDocument/2006/relationships/image" Target="../media/image94.emf"/><Relationship Id="rId12" Type="http://schemas.openxmlformats.org/officeDocument/2006/relationships/customXml" Target="../ink/ink101.xml"/><Relationship Id="rId17" Type="http://schemas.openxmlformats.org/officeDocument/2006/relationships/image" Target="../media/image99.emf"/><Relationship Id="rId25" Type="http://schemas.openxmlformats.org/officeDocument/2006/relationships/image" Target="../media/image103.emf"/><Relationship Id="rId33" Type="http://schemas.openxmlformats.org/officeDocument/2006/relationships/image" Target="../media/image107.emf"/><Relationship Id="rId38" Type="http://schemas.openxmlformats.org/officeDocument/2006/relationships/customXml" Target="../ink/ink114.xml"/><Relationship Id="rId2" Type="http://schemas.openxmlformats.org/officeDocument/2006/relationships/customXml" Target="../ink/ink96.xml"/><Relationship Id="rId16" Type="http://schemas.openxmlformats.org/officeDocument/2006/relationships/customXml" Target="../ink/ink103.xml"/><Relationship Id="rId20" Type="http://schemas.openxmlformats.org/officeDocument/2006/relationships/customXml" Target="../ink/ink105.xml"/><Relationship Id="rId29" Type="http://schemas.openxmlformats.org/officeDocument/2006/relationships/image" Target="../media/image105.emf"/><Relationship Id="rId41" Type="http://schemas.openxmlformats.org/officeDocument/2006/relationships/image" Target="../media/image11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8.xml"/><Relationship Id="rId11" Type="http://schemas.openxmlformats.org/officeDocument/2006/relationships/image" Target="../media/image96.emf"/><Relationship Id="rId24" Type="http://schemas.openxmlformats.org/officeDocument/2006/relationships/customXml" Target="../ink/ink107.xml"/><Relationship Id="rId32" Type="http://schemas.openxmlformats.org/officeDocument/2006/relationships/customXml" Target="../ink/ink111.xml"/><Relationship Id="rId37" Type="http://schemas.openxmlformats.org/officeDocument/2006/relationships/image" Target="../media/image109.emf"/><Relationship Id="rId40" Type="http://schemas.openxmlformats.org/officeDocument/2006/relationships/customXml" Target="../ink/ink115.xml"/><Relationship Id="rId45" Type="http://schemas.openxmlformats.org/officeDocument/2006/relationships/image" Target="../media/image113.emf"/><Relationship Id="rId5" Type="http://schemas.openxmlformats.org/officeDocument/2006/relationships/image" Target="../media/image4.emf"/><Relationship Id="rId15" Type="http://schemas.openxmlformats.org/officeDocument/2006/relationships/image" Target="../media/image98.emf"/><Relationship Id="rId23" Type="http://schemas.openxmlformats.org/officeDocument/2006/relationships/image" Target="../media/image102.emf"/><Relationship Id="rId28" Type="http://schemas.openxmlformats.org/officeDocument/2006/relationships/customXml" Target="../ink/ink109.xml"/><Relationship Id="rId36" Type="http://schemas.openxmlformats.org/officeDocument/2006/relationships/customXml" Target="../ink/ink113.xml"/><Relationship Id="rId10" Type="http://schemas.openxmlformats.org/officeDocument/2006/relationships/customXml" Target="../ink/ink100.xml"/><Relationship Id="rId19" Type="http://schemas.openxmlformats.org/officeDocument/2006/relationships/image" Target="../media/image100.emf"/><Relationship Id="rId31" Type="http://schemas.openxmlformats.org/officeDocument/2006/relationships/image" Target="../media/image106.emf"/><Relationship Id="rId44" Type="http://schemas.openxmlformats.org/officeDocument/2006/relationships/customXml" Target="../ink/ink117.xml"/><Relationship Id="rId4" Type="http://schemas.openxmlformats.org/officeDocument/2006/relationships/customXml" Target="../ink/ink97.xml"/><Relationship Id="rId9" Type="http://schemas.openxmlformats.org/officeDocument/2006/relationships/image" Target="../media/image95.emf"/><Relationship Id="rId14" Type="http://schemas.openxmlformats.org/officeDocument/2006/relationships/customXml" Target="../ink/ink102.xml"/><Relationship Id="rId22" Type="http://schemas.openxmlformats.org/officeDocument/2006/relationships/customXml" Target="../ink/ink106.xml"/><Relationship Id="rId27" Type="http://schemas.openxmlformats.org/officeDocument/2006/relationships/image" Target="../media/image104.emf"/><Relationship Id="rId30" Type="http://schemas.openxmlformats.org/officeDocument/2006/relationships/customXml" Target="../ink/ink110.xml"/><Relationship Id="rId35" Type="http://schemas.openxmlformats.org/officeDocument/2006/relationships/image" Target="../media/image108.emf"/><Relationship Id="rId43" Type="http://schemas.openxmlformats.org/officeDocument/2006/relationships/image" Target="../media/image1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1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4.emf"/><Relationship Id="rId4" Type="http://schemas.openxmlformats.org/officeDocument/2006/relationships/customXml" Target="../ink/ink1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2952737" y="571480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2400" dirty="0" smtClean="0">
                <a:latin typeface="Lucida Sans Unicode" pitchFamily="34" charset="0"/>
              </a:rPr>
              <a:t>MAT203: Linear Algebra</a:t>
            </a:r>
          </a:p>
        </p:txBody>
      </p:sp>
      <p:sp>
        <p:nvSpPr>
          <p:cNvPr id="76803" name="Rectangle 10"/>
          <p:cNvSpPr>
            <a:spLocks noChangeArrowheads="1"/>
          </p:cNvSpPr>
          <p:nvPr/>
        </p:nvSpPr>
        <p:spPr bwMode="auto">
          <a:xfrm>
            <a:off x="2881297" y="4868863"/>
            <a:ext cx="6572297" cy="1049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ko-KR" sz="1600" b="1" dirty="0">
                <a:latin typeface="Lucida Sans Unicode" pitchFamily="34" charset="0"/>
              </a:rPr>
              <a:t>In </a:t>
            </a:r>
            <a:r>
              <a:rPr lang="en-US" altLang="ko-KR" sz="1600" b="1" dirty="0" err="1">
                <a:latin typeface="Lucida Sans Unicode" pitchFamily="34" charset="0"/>
              </a:rPr>
              <a:t>Ryu</a:t>
            </a:r>
            <a:endParaRPr lang="en-US" altLang="ko-KR" sz="1600" b="1" dirty="0">
              <a:latin typeface="Lucida Sans Unicode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en-US" altLang="ko-KR" sz="1600" b="1" dirty="0" smtClean="0">
                <a:latin typeface="Lucida Sans Unicode" pitchFamily="34" charset="0"/>
              </a:rPr>
              <a:t>October</a:t>
            </a:r>
            <a:r>
              <a:rPr lang="ko-KR" altLang="en-US" sz="1600" b="1" dirty="0" smtClean="0">
                <a:latin typeface="Lucida Sans Unicode" pitchFamily="34" charset="0"/>
              </a:rPr>
              <a:t> </a:t>
            </a:r>
            <a:r>
              <a:rPr lang="en-US" altLang="ko-KR" sz="1600" b="1" dirty="0" smtClean="0">
                <a:latin typeface="Lucida Sans Unicode" pitchFamily="34" charset="0"/>
              </a:rPr>
              <a:t> </a:t>
            </a:r>
            <a:r>
              <a:rPr lang="en-US" altLang="ko-KR" sz="1600" b="1" dirty="0" smtClean="0">
                <a:latin typeface="Lucida Sans Unicode" pitchFamily="34" charset="0"/>
              </a:rPr>
              <a:t>26</a:t>
            </a:r>
            <a:r>
              <a:rPr lang="en-US" altLang="ko-KR" sz="1600" b="1" smtClean="0">
                <a:latin typeface="Lucida Sans Unicode" pitchFamily="34" charset="0"/>
              </a:rPr>
              <a:t>, 2016</a:t>
            </a:r>
            <a:endParaRPr lang="en-US" altLang="ko-KR" sz="1600" b="1" dirty="0">
              <a:latin typeface="Lucida Sans Unicode" pitchFamily="34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7" name="Text Box 11"/>
          <p:cNvSpPr txBox="1">
            <a:spLocks noChangeArrowheads="1"/>
          </p:cNvSpPr>
          <p:nvPr/>
        </p:nvSpPr>
        <p:spPr bwMode="auto">
          <a:xfrm>
            <a:off x="4176864" y="1966863"/>
            <a:ext cx="5456655" cy="1408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Orthogonal (Orthonormal) Matrices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Gram-Schmidt 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Factorization A=</a:t>
            </a:r>
            <a:r>
              <a:rPr lang="en-US" altLang="ko-KR" sz="1900" dirty="0" err="1" smtClean="0">
                <a:latin typeface="Arial" charset="0"/>
              </a:rPr>
              <a:t>QR</a:t>
            </a:r>
            <a:endParaRPr lang="en-US" altLang="ko-KR" sz="1900" dirty="0" smtClean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Orthogonal (Orthonormal) Matrices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잉크 10"/>
              <p14:cNvContentPartPr/>
              <p14:nvPr/>
            </p14:nvContentPartPr>
            <p14:xfrm>
              <a:off x="934760" y="389600"/>
              <a:ext cx="8748360" cy="482328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1440" y="381320"/>
                <a:ext cx="8766720" cy="484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2" name="잉크 51"/>
              <p14:cNvContentPartPr/>
              <p14:nvPr/>
            </p14:nvContentPartPr>
            <p14:xfrm>
              <a:off x="3745280" y="2281040"/>
              <a:ext cx="387360" cy="74484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33040" y="2270960"/>
                <a:ext cx="412920" cy="76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6" name="잉크 115"/>
              <p14:cNvContentPartPr/>
              <p14:nvPr/>
            </p14:nvContentPartPr>
            <p14:xfrm>
              <a:off x="5017880" y="5330240"/>
              <a:ext cx="604440" cy="36072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03120" y="5315480"/>
                <a:ext cx="633960" cy="39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5" name="잉크 134"/>
              <p14:cNvContentPartPr/>
              <p14:nvPr/>
            </p14:nvContentPartPr>
            <p14:xfrm>
              <a:off x="4289600" y="3910760"/>
              <a:ext cx="365040" cy="34452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78440" y="3905000"/>
                <a:ext cx="39096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9" name="잉크 148"/>
              <p14:cNvContentPartPr/>
              <p14:nvPr/>
            </p14:nvContentPartPr>
            <p14:xfrm>
              <a:off x="3967400" y="5347160"/>
              <a:ext cx="1222920" cy="541440"/>
            </p14:xfrm>
          </p:contentPart>
        </mc:Choice>
        <mc:Fallback xmlns="">
          <p:pic>
            <p:nvPicPr>
              <p:cNvPr id="149" name="잉크 14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53360" y="5332400"/>
                <a:ext cx="1247040" cy="57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1147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Orthogonal (Orthonormal) Matrices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7" name="잉크 26"/>
              <p14:cNvContentPartPr/>
              <p14:nvPr/>
            </p14:nvContentPartPr>
            <p14:xfrm>
              <a:off x="599960" y="389600"/>
              <a:ext cx="8890560" cy="606852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9520" y="381320"/>
                <a:ext cx="8915760" cy="609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66" name="잉크 265"/>
              <p14:cNvContentPartPr/>
              <p14:nvPr/>
            </p14:nvContentPartPr>
            <p14:xfrm>
              <a:off x="8192720" y="5727680"/>
              <a:ext cx="1538280" cy="693000"/>
            </p14:xfrm>
          </p:contentPart>
        </mc:Choice>
        <mc:Fallback xmlns="">
          <p:pic>
            <p:nvPicPr>
              <p:cNvPr id="266" name="잉크 26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77960" y="5725520"/>
                <a:ext cx="1567800" cy="70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6705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Orthogonal (Orthonormal) Matrices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1262000" y="1004480"/>
              <a:ext cx="499320" cy="31428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9760" y="994040"/>
                <a:ext cx="51480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잉크 15"/>
              <p14:cNvContentPartPr/>
              <p14:nvPr/>
            </p14:nvContentPartPr>
            <p14:xfrm>
              <a:off x="1935560" y="813320"/>
              <a:ext cx="147600" cy="85464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24760" y="802520"/>
                <a:ext cx="164880" cy="87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잉크 16"/>
              <p14:cNvContentPartPr/>
              <p14:nvPr/>
            </p14:nvContentPartPr>
            <p14:xfrm>
              <a:off x="2156600" y="1042640"/>
              <a:ext cx="1252800" cy="33696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45440" y="1032560"/>
                <a:ext cx="127728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잉크 24"/>
              <p14:cNvContentPartPr/>
              <p14:nvPr/>
            </p14:nvContentPartPr>
            <p14:xfrm>
              <a:off x="3419120" y="745640"/>
              <a:ext cx="198720" cy="90180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09400" y="735920"/>
                <a:ext cx="223200" cy="9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9" name="잉크 28"/>
              <p14:cNvContentPartPr/>
              <p14:nvPr/>
            </p14:nvContentPartPr>
            <p14:xfrm>
              <a:off x="3693440" y="389600"/>
              <a:ext cx="51480" cy="36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85160" y="381320"/>
                <a:ext cx="6804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57" name="잉크 256"/>
              <p14:cNvContentPartPr/>
              <p14:nvPr/>
            </p14:nvContentPartPr>
            <p14:xfrm>
              <a:off x="4656080" y="685160"/>
              <a:ext cx="156600" cy="1079640"/>
            </p14:xfrm>
          </p:contentPart>
        </mc:Choice>
        <mc:Fallback xmlns="">
          <p:pic>
            <p:nvPicPr>
              <p:cNvPr id="257" name="잉크 25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44560" y="673640"/>
                <a:ext cx="178560" cy="10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60" name="잉크 259"/>
              <p14:cNvContentPartPr/>
              <p14:nvPr/>
            </p14:nvContentPartPr>
            <p14:xfrm>
              <a:off x="4909160" y="722240"/>
              <a:ext cx="1446480" cy="974880"/>
            </p14:xfrm>
          </p:contentPart>
        </mc:Choice>
        <mc:Fallback xmlns="">
          <p:pic>
            <p:nvPicPr>
              <p:cNvPr id="260" name="잉크 25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96920" y="713600"/>
                <a:ext cx="1470240" cy="9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73" name="잉크 272"/>
              <p14:cNvContentPartPr/>
              <p14:nvPr/>
            </p14:nvContentPartPr>
            <p14:xfrm>
              <a:off x="6449960" y="640160"/>
              <a:ext cx="168480" cy="994320"/>
            </p14:xfrm>
          </p:contentPart>
        </mc:Choice>
        <mc:Fallback xmlns="">
          <p:pic>
            <p:nvPicPr>
              <p:cNvPr id="273" name="잉크 27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440960" y="630440"/>
                <a:ext cx="191160" cy="10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10" name="잉크 309"/>
              <p14:cNvContentPartPr/>
              <p14:nvPr/>
            </p14:nvContentPartPr>
            <p14:xfrm>
              <a:off x="4069640" y="2284280"/>
              <a:ext cx="736200" cy="51840"/>
            </p14:xfrm>
          </p:contentPart>
        </mc:Choice>
        <mc:Fallback xmlns="">
          <p:pic>
            <p:nvPicPr>
              <p:cNvPr id="310" name="잉크 30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58840" y="2273480"/>
                <a:ext cx="76140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13" name="잉크 312"/>
              <p14:cNvContentPartPr/>
              <p14:nvPr/>
            </p14:nvContentPartPr>
            <p14:xfrm>
              <a:off x="3894680" y="843200"/>
              <a:ext cx="657360" cy="490680"/>
            </p14:xfrm>
          </p:contentPart>
        </mc:Choice>
        <mc:Fallback xmlns="">
          <p:pic>
            <p:nvPicPr>
              <p:cNvPr id="313" name="잉크 3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887120" y="836000"/>
                <a:ext cx="677880" cy="51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64" name="잉크 363"/>
              <p14:cNvContentPartPr/>
              <p14:nvPr/>
            </p14:nvContentPartPr>
            <p14:xfrm>
              <a:off x="751880" y="882080"/>
              <a:ext cx="8832960" cy="5471280"/>
            </p14:xfrm>
          </p:contentPart>
        </mc:Choice>
        <mc:Fallback xmlns="">
          <p:pic>
            <p:nvPicPr>
              <p:cNvPr id="364" name="잉크 36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1440" y="868760"/>
                <a:ext cx="8854200" cy="54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22" name="잉크 421"/>
              <p14:cNvContentPartPr/>
              <p14:nvPr/>
            </p14:nvContentPartPr>
            <p14:xfrm>
              <a:off x="3314360" y="5765840"/>
              <a:ext cx="1870920" cy="234360"/>
            </p14:xfrm>
          </p:contentPart>
        </mc:Choice>
        <mc:Fallback xmlns="">
          <p:pic>
            <p:nvPicPr>
              <p:cNvPr id="422" name="잉크 42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01400" y="5754320"/>
                <a:ext cx="1898640" cy="25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9042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Gram-Schmidt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3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Gram-Schmidt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7" name="잉크 36"/>
              <p14:cNvContentPartPr/>
              <p14:nvPr/>
            </p14:nvContentPartPr>
            <p14:xfrm>
              <a:off x="777080" y="389600"/>
              <a:ext cx="4698720" cy="94968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6640" y="381320"/>
                <a:ext cx="4723920" cy="9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4" name="잉크 53"/>
              <p14:cNvContentPartPr/>
              <p14:nvPr/>
            </p14:nvContentPartPr>
            <p14:xfrm>
              <a:off x="1674560" y="3944600"/>
              <a:ext cx="2584440" cy="7344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62320" y="3934160"/>
                <a:ext cx="260316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6" name="잉크 55"/>
              <p14:cNvContentPartPr/>
              <p14:nvPr/>
            </p14:nvContentPartPr>
            <p14:xfrm>
              <a:off x="4096640" y="3876920"/>
              <a:ext cx="352440" cy="41940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82240" y="3862520"/>
                <a:ext cx="375480" cy="4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1" name="잉크 60"/>
              <p14:cNvContentPartPr/>
              <p14:nvPr/>
            </p14:nvContentPartPr>
            <p14:xfrm>
              <a:off x="1665200" y="3064760"/>
              <a:ext cx="1203480" cy="93924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50800" y="3050000"/>
                <a:ext cx="1232640" cy="9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4" name="잉크 63"/>
              <p14:cNvContentPartPr/>
              <p14:nvPr/>
            </p14:nvContentPartPr>
            <p14:xfrm>
              <a:off x="2811440" y="2759480"/>
              <a:ext cx="624960" cy="36216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05320" y="2750480"/>
                <a:ext cx="64512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5" name="잉크 64"/>
              <p14:cNvContentPartPr/>
              <p14:nvPr/>
            </p14:nvContentPartPr>
            <p14:xfrm>
              <a:off x="5368880" y="1412000"/>
              <a:ext cx="558000" cy="21564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365280" y="1400480"/>
                <a:ext cx="56340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6" name="잉크 65"/>
              <p14:cNvContentPartPr/>
              <p14:nvPr/>
            </p14:nvContentPartPr>
            <p14:xfrm>
              <a:off x="5777840" y="1509920"/>
              <a:ext cx="194400" cy="18720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771360" y="1495160"/>
                <a:ext cx="20844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7" name="잉크 66"/>
              <p14:cNvContentPartPr/>
              <p14:nvPr/>
            </p14:nvContentPartPr>
            <p14:xfrm>
              <a:off x="5431160" y="1367000"/>
              <a:ext cx="443160" cy="23112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24320" y="1352600"/>
                <a:ext cx="45756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3" name="잉크 72"/>
              <p14:cNvContentPartPr/>
              <p14:nvPr/>
            </p14:nvContentPartPr>
            <p14:xfrm>
              <a:off x="6057560" y="1590920"/>
              <a:ext cx="3019320" cy="84888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044600" y="1577240"/>
                <a:ext cx="3044160" cy="87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8" name="잉크 87"/>
              <p14:cNvContentPartPr/>
              <p14:nvPr/>
            </p14:nvContentPartPr>
            <p14:xfrm>
              <a:off x="7937120" y="2644640"/>
              <a:ext cx="81000" cy="66960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926680" y="2623400"/>
                <a:ext cx="103680" cy="71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9" name="잉크 88"/>
              <p14:cNvContentPartPr/>
              <p14:nvPr/>
            </p14:nvContentPartPr>
            <p14:xfrm>
              <a:off x="7917680" y="3174920"/>
              <a:ext cx="317880" cy="18180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905800" y="3149720"/>
                <a:ext cx="34056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5" name="잉크 94"/>
              <p14:cNvContentPartPr/>
              <p14:nvPr/>
            </p14:nvContentPartPr>
            <p14:xfrm>
              <a:off x="6777560" y="3622040"/>
              <a:ext cx="2943000" cy="110016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762800" y="3607280"/>
                <a:ext cx="2972520" cy="11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2" name="잉크 131"/>
              <p14:cNvContentPartPr/>
              <p14:nvPr/>
            </p14:nvContentPartPr>
            <p14:xfrm>
              <a:off x="8094080" y="5186240"/>
              <a:ext cx="841680" cy="11340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079680" y="5171480"/>
                <a:ext cx="87084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4" name="잉크 133"/>
              <p14:cNvContentPartPr/>
              <p14:nvPr/>
            </p14:nvContentPartPr>
            <p14:xfrm>
              <a:off x="7387040" y="4983560"/>
              <a:ext cx="1886040" cy="1437120"/>
            </p14:xfrm>
          </p:contentPart>
        </mc:Choice>
        <mc:Fallback xmlns="">
          <p:pic>
            <p:nvPicPr>
              <p:cNvPr id="134" name="잉크 13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372280" y="4969160"/>
                <a:ext cx="1912320" cy="146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2045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Gram-Schmidt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7" name="잉크 36"/>
              <p14:cNvContentPartPr/>
              <p14:nvPr/>
            </p14:nvContentPartPr>
            <p14:xfrm>
              <a:off x="777080" y="389600"/>
              <a:ext cx="4698720" cy="94968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6640" y="381320"/>
                <a:ext cx="4723920" cy="9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4" name="잉크 53"/>
              <p14:cNvContentPartPr/>
              <p14:nvPr/>
            </p14:nvContentPartPr>
            <p14:xfrm>
              <a:off x="1674560" y="3944600"/>
              <a:ext cx="2584440" cy="7344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62320" y="3934160"/>
                <a:ext cx="260316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6" name="잉크 55"/>
              <p14:cNvContentPartPr/>
              <p14:nvPr/>
            </p14:nvContentPartPr>
            <p14:xfrm>
              <a:off x="4096640" y="1590920"/>
              <a:ext cx="4980240" cy="285300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82240" y="1577240"/>
                <a:ext cx="5006520" cy="287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1" name="잉크 60"/>
              <p14:cNvContentPartPr/>
              <p14:nvPr/>
            </p14:nvContentPartPr>
            <p14:xfrm>
              <a:off x="1665200" y="3064760"/>
              <a:ext cx="1203480" cy="95688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50800" y="3050000"/>
                <a:ext cx="1232640" cy="9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5" name="잉크 64"/>
              <p14:cNvContentPartPr/>
              <p14:nvPr/>
            </p14:nvContentPartPr>
            <p14:xfrm>
              <a:off x="5368880" y="1412000"/>
              <a:ext cx="558000" cy="21564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65280" y="1400480"/>
                <a:ext cx="56340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6" name="잉크 65"/>
              <p14:cNvContentPartPr/>
              <p14:nvPr/>
            </p14:nvContentPartPr>
            <p14:xfrm>
              <a:off x="5777840" y="1509920"/>
              <a:ext cx="194400" cy="18720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771360" y="1495160"/>
                <a:ext cx="20844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7" name="잉크 66"/>
              <p14:cNvContentPartPr/>
              <p14:nvPr/>
            </p14:nvContentPartPr>
            <p14:xfrm>
              <a:off x="5431160" y="1367000"/>
              <a:ext cx="443160" cy="23112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24320" y="1352600"/>
                <a:ext cx="45756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0" name="잉크 149"/>
              <p14:cNvContentPartPr/>
              <p14:nvPr/>
            </p14:nvContentPartPr>
            <p14:xfrm>
              <a:off x="1611200" y="2825000"/>
              <a:ext cx="108720" cy="1184760"/>
            </p14:xfrm>
          </p:contentPart>
        </mc:Choice>
        <mc:Fallback xmlns="">
          <p:pic>
            <p:nvPicPr>
              <p:cNvPr id="150" name="잉크 1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96800" y="2810600"/>
                <a:ext cx="137880" cy="12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3" name="잉크 152"/>
              <p14:cNvContentPartPr/>
              <p14:nvPr/>
            </p14:nvContentPartPr>
            <p14:xfrm>
              <a:off x="1706960" y="2867840"/>
              <a:ext cx="110520" cy="81360"/>
            </p14:xfrm>
          </p:contentPart>
        </mc:Choice>
        <mc:Fallback xmlns="">
          <p:pic>
            <p:nvPicPr>
              <p:cNvPr id="153" name="잉크 15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03720" y="2858480"/>
                <a:ext cx="12528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2" name="잉크 161"/>
              <p14:cNvContentPartPr/>
              <p14:nvPr/>
            </p14:nvContentPartPr>
            <p14:xfrm>
              <a:off x="1331480" y="3286520"/>
              <a:ext cx="176040" cy="164160"/>
            </p14:xfrm>
          </p:contentPart>
        </mc:Choice>
        <mc:Fallback xmlns="">
          <p:pic>
            <p:nvPicPr>
              <p:cNvPr id="162" name="잉크 16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320680" y="3272480"/>
                <a:ext cx="20160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5" name="잉크 214"/>
              <p14:cNvContentPartPr/>
              <p14:nvPr/>
            </p14:nvContentPartPr>
            <p14:xfrm>
              <a:off x="7979960" y="4537880"/>
              <a:ext cx="1047240" cy="492480"/>
            </p14:xfrm>
          </p:contentPart>
        </mc:Choice>
        <mc:Fallback xmlns="">
          <p:pic>
            <p:nvPicPr>
              <p:cNvPr id="215" name="잉크 21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967000" y="4526000"/>
                <a:ext cx="1074960" cy="51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6" name="잉크 215"/>
              <p14:cNvContentPartPr/>
              <p14:nvPr/>
            </p14:nvContentPartPr>
            <p14:xfrm>
              <a:off x="5586680" y="4800680"/>
              <a:ext cx="3022920" cy="483840"/>
            </p14:xfrm>
          </p:contentPart>
        </mc:Choice>
        <mc:Fallback xmlns="">
          <p:pic>
            <p:nvPicPr>
              <p:cNvPr id="216" name="잉크 21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576960" y="4792040"/>
                <a:ext cx="304524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2" name="잉크 231"/>
              <p14:cNvContentPartPr/>
              <p14:nvPr/>
            </p14:nvContentPartPr>
            <p14:xfrm>
              <a:off x="2811440" y="2759480"/>
              <a:ext cx="624960" cy="1638360"/>
            </p14:xfrm>
          </p:contentPart>
        </mc:Choice>
        <mc:Fallback xmlns="">
          <p:pic>
            <p:nvPicPr>
              <p:cNvPr id="232" name="잉크 23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805320" y="2750480"/>
                <a:ext cx="645120" cy="166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3" name="잉크 232"/>
              <p14:cNvContentPartPr/>
              <p14:nvPr/>
            </p14:nvContentPartPr>
            <p14:xfrm>
              <a:off x="786440" y="5608520"/>
              <a:ext cx="5833800" cy="801720"/>
            </p14:xfrm>
          </p:contentPart>
        </mc:Choice>
        <mc:Fallback xmlns="">
          <p:pic>
            <p:nvPicPr>
              <p:cNvPr id="233" name="잉크 23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71680" y="5599516"/>
                <a:ext cx="5858280" cy="8254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4" name="잉크 253"/>
              <p14:cNvContentPartPr/>
              <p14:nvPr/>
            </p14:nvContentPartPr>
            <p14:xfrm>
              <a:off x="3229400" y="5358680"/>
              <a:ext cx="892800" cy="541440"/>
            </p14:xfrm>
          </p:contentPart>
        </mc:Choice>
        <mc:Fallback xmlns="">
          <p:pic>
            <p:nvPicPr>
              <p:cNvPr id="254" name="잉크 25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214640" y="5348240"/>
                <a:ext cx="922320" cy="56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88" name="잉크 287"/>
              <p14:cNvContentPartPr/>
              <p14:nvPr/>
            </p14:nvContentPartPr>
            <p14:xfrm>
              <a:off x="5320640" y="5657480"/>
              <a:ext cx="1526760" cy="905400"/>
            </p14:xfrm>
          </p:contentPart>
        </mc:Choice>
        <mc:Fallback xmlns="">
          <p:pic>
            <p:nvPicPr>
              <p:cNvPr id="288" name="잉크 28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314160" y="5644520"/>
                <a:ext cx="1545480" cy="9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96" name="잉크 295"/>
              <p14:cNvContentPartPr/>
              <p14:nvPr/>
            </p14:nvContentPartPr>
            <p14:xfrm>
              <a:off x="6980600" y="5778080"/>
              <a:ext cx="2292480" cy="642600"/>
            </p14:xfrm>
          </p:contentPart>
        </mc:Choice>
        <mc:Fallback xmlns="">
          <p:pic>
            <p:nvPicPr>
              <p:cNvPr id="296" name="잉크 29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967278" y="5771240"/>
                <a:ext cx="2317324" cy="66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8388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Gram-Schmidt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4" name="잉크 53"/>
              <p14:cNvContentPartPr/>
              <p14:nvPr/>
            </p14:nvContentPartPr>
            <p14:xfrm>
              <a:off x="1674560" y="3944600"/>
              <a:ext cx="2584440" cy="7344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62320" y="3934160"/>
                <a:ext cx="260316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1" name="잉크 60"/>
              <p14:cNvContentPartPr/>
              <p14:nvPr/>
            </p14:nvContentPartPr>
            <p14:xfrm>
              <a:off x="1665200" y="3064760"/>
              <a:ext cx="1203480" cy="93924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50800" y="3050000"/>
                <a:ext cx="1232640" cy="9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5" name="잉크 64"/>
              <p14:cNvContentPartPr/>
              <p14:nvPr/>
            </p14:nvContentPartPr>
            <p14:xfrm>
              <a:off x="5368880" y="1412000"/>
              <a:ext cx="558000" cy="21564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5280" y="1400480"/>
                <a:ext cx="56340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6" name="잉크 65"/>
              <p14:cNvContentPartPr/>
              <p14:nvPr/>
            </p14:nvContentPartPr>
            <p14:xfrm>
              <a:off x="5777840" y="1509920"/>
              <a:ext cx="194400" cy="18720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71360" y="1495160"/>
                <a:ext cx="20844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7" name="잉크 66"/>
              <p14:cNvContentPartPr/>
              <p14:nvPr/>
            </p14:nvContentPartPr>
            <p14:xfrm>
              <a:off x="5431160" y="1367000"/>
              <a:ext cx="443160" cy="23112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24320" y="1352600"/>
                <a:ext cx="45756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0" name="잉크 149"/>
              <p14:cNvContentPartPr/>
              <p14:nvPr/>
            </p14:nvContentPartPr>
            <p14:xfrm>
              <a:off x="1611200" y="2825000"/>
              <a:ext cx="240480" cy="1196640"/>
            </p14:xfrm>
          </p:contentPart>
        </mc:Choice>
        <mc:Fallback xmlns="">
          <p:pic>
            <p:nvPicPr>
              <p:cNvPr id="150" name="잉크 14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96800" y="2810600"/>
                <a:ext cx="269640" cy="122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" name="잉크 4"/>
              <p14:cNvContentPartPr/>
              <p14:nvPr/>
            </p14:nvContentPartPr>
            <p14:xfrm>
              <a:off x="777080" y="389600"/>
              <a:ext cx="5182200" cy="94968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6640" y="381320"/>
                <a:ext cx="5198040" cy="9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" name="잉크 6"/>
              <p14:cNvContentPartPr/>
              <p14:nvPr/>
            </p14:nvContentPartPr>
            <p14:xfrm>
              <a:off x="2811440" y="2759480"/>
              <a:ext cx="624960" cy="163836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05320" y="2750480"/>
                <a:ext cx="645120" cy="166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" name="잉크 7"/>
              <p14:cNvContentPartPr/>
              <p14:nvPr/>
            </p14:nvContentPartPr>
            <p14:xfrm>
              <a:off x="356600" y="3138920"/>
              <a:ext cx="1286280" cy="90108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41840" y="3124160"/>
                <a:ext cx="1307160" cy="9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" name="잉크 13"/>
              <p14:cNvContentPartPr/>
              <p14:nvPr/>
            </p14:nvContentPartPr>
            <p14:xfrm>
              <a:off x="393320" y="3439880"/>
              <a:ext cx="141480" cy="16632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79280" y="3426560"/>
                <a:ext cx="16812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" name="잉크 14"/>
              <p14:cNvContentPartPr/>
              <p14:nvPr/>
            </p14:nvContentPartPr>
            <p14:xfrm>
              <a:off x="1706960" y="2867840"/>
              <a:ext cx="110520" cy="8136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703720" y="2858480"/>
                <a:ext cx="12528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8" name="잉크 17"/>
              <p14:cNvContentPartPr/>
              <p14:nvPr/>
            </p14:nvContentPartPr>
            <p14:xfrm>
              <a:off x="6057560" y="1590920"/>
              <a:ext cx="3019320" cy="8593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044600" y="1577240"/>
                <a:ext cx="3044160" cy="88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" name="잉크 21"/>
              <p14:cNvContentPartPr/>
              <p14:nvPr/>
            </p14:nvContentPartPr>
            <p14:xfrm>
              <a:off x="4960280" y="2700080"/>
              <a:ext cx="535320" cy="9093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46240" y="2690000"/>
                <a:ext cx="564120" cy="9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6" name="잉크 25"/>
              <p14:cNvContentPartPr/>
              <p14:nvPr/>
            </p14:nvContentPartPr>
            <p14:xfrm>
              <a:off x="4096640" y="3876920"/>
              <a:ext cx="352440" cy="41940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82240" y="3862520"/>
                <a:ext cx="375480" cy="4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38" name="잉크 237"/>
              <p14:cNvContentPartPr/>
              <p14:nvPr/>
            </p14:nvContentPartPr>
            <p14:xfrm>
              <a:off x="5612600" y="3097520"/>
              <a:ext cx="2954880" cy="757080"/>
            </p14:xfrm>
          </p:contentPart>
        </mc:Choice>
        <mc:Fallback xmlns="">
          <p:pic>
            <p:nvPicPr>
              <p:cNvPr id="238" name="잉크 23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603240" y="3088160"/>
                <a:ext cx="2979000" cy="78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53" name="잉크 252"/>
              <p14:cNvContentPartPr/>
              <p14:nvPr/>
            </p14:nvContentPartPr>
            <p14:xfrm>
              <a:off x="7938560" y="3001760"/>
              <a:ext cx="1007640" cy="477720"/>
            </p14:xfrm>
          </p:contentPart>
        </mc:Choice>
        <mc:Fallback xmlns="">
          <p:pic>
            <p:nvPicPr>
              <p:cNvPr id="253" name="잉크 25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925600" y="2987000"/>
                <a:ext cx="103536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9" name="잉크 68"/>
              <p14:cNvContentPartPr/>
              <p14:nvPr/>
            </p14:nvContentPartPr>
            <p14:xfrm>
              <a:off x="8032160" y="3946400"/>
              <a:ext cx="880200" cy="7632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024240" y="3931640"/>
                <a:ext cx="902880" cy="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4" name="잉크 73"/>
              <p14:cNvContentPartPr/>
              <p14:nvPr/>
            </p14:nvContentPartPr>
            <p14:xfrm>
              <a:off x="855920" y="5225120"/>
              <a:ext cx="5244480" cy="76104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42600" y="5215040"/>
                <a:ext cx="5272560" cy="78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6" name="잉크 85"/>
              <p14:cNvContentPartPr/>
              <p14:nvPr/>
            </p14:nvContentPartPr>
            <p14:xfrm>
              <a:off x="6571640" y="4019120"/>
              <a:ext cx="792720" cy="3240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560480" y="4011200"/>
                <a:ext cx="81864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87" name="잉크 86"/>
              <p14:cNvContentPartPr/>
              <p14:nvPr/>
            </p14:nvContentPartPr>
            <p14:xfrm>
              <a:off x="6549320" y="4222880"/>
              <a:ext cx="2796480" cy="72360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535280" y="4209560"/>
                <a:ext cx="2825280" cy="75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99" name="잉크 298"/>
              <p14:cNvContentPartPr/>
              <p14:nvPr/>
            </p14:nvContentPartPr>
            <p14:xfrm>
              <a:off x="445160" y="4986800"/>
              <a:ext cx="5883120" cy="1474560"/>
            </p14:xfrm>
          </p:contentPart>
        </mc:Choice>
        <mc:Fallback xmlns="">
          <p:pic>
            <p:nvPicPr>
              <p:cNvPr id="299" name="잉크 29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41560" y="4979600"/>
                <a:ext cx="5891760" cy="149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00" name="잉크 299"/>
              <p14:cNvContentPartPr/>
              <p14:nvPr/>
            </p14:nvContentPartPr>
            <p14:xfrm>
              <a:off x="1331480" y="3286520"/>
              <a:ext cx="176040" cy="164160"/>
            </p14:xfrm>
          </p:contentPart>
        </mc:Choice>
        <mc:Fallback xmlns="">
          <p:pic>
            <p:nvPicPr>
              <p:cNvPr id="300" name="잉크 29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320680" y="3272480"/>
                <a:ext cx="20160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01" name="잉크 300"/>
              <p14:cNvContentPartPr/>
              <p14:nvPr/>
            </p14:nvContentPartPr>
            <p14:xfrm>
              <a:off x="9259400" y="6390080"/>
              <a:ext cx="13680" cy="30600"/>
            </p14:xfrm>
          </p:contentPart>
        </mc:Choice>
        <mc:Fallback xmlns="">
          <p:pic>
            <p:nvPicPr>
              <p:cNvPr id="301" name="잉크 30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244241" y="6383960"/>
                <a:ext cx="4067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02" name="잉크 301"/>
              <p14:cNvContentPartPr/>
              <p14:nvPr/>
            </p14:nvContentPartPr>
            <p14:xfrm>
              <a:off x="-1151440" y="3251240"/>
              <a:ext cx="360" cy="360"/>
            </p14:xfrm>
          </p:contentPart>
        </mc:Choice>
        <mc:Fallback xmlns="">
          <p:pic>
            <p:nvPicPr>
              <p:cNvPr id="302" name="잉크 301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-1154680" y="3244760"/>
                <a:ext cx="6840" cy="1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7908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Gram-Schmidt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잉크 10"/>
              <p14:cNvContentPartPr/>
              <p14:nvPr/>
            </p14:nvContentPartPr>
            <p14:xfrm>
              <a:off x="636680" y="834200"/>
              <a:ext cx="2741040" cy="47412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3360" y="820880"/>
                <a:ext cx="2757240" cy="50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잉크 16"/>
              <p14:cNvContentPartPr/>
              <p14:nvPr/>
            </p14:nvContentPartPr>
            <p14:xfrm>
              <a:off x="3693440" y="389600"/>
              <a:ext cx="51480" cy="36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85160" y="381320"/>
                <a:ext cx="6804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잉크 28"/>
              <p14:cNvContentPartPr/>
              <p14:nvPr/>
            </p14:nvContentPartPr>
            <p14:xfrm>
              <a:off x="3554480" y="849680"/>
              <a:ext cx="177840" cy="8006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40080" y="836360"/>
                <a:ext cx="202680" cy="82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잉크 29"/>
              <p14:cNvContentPartPr/>
              <p14:nvPr/>
            </p14:nvContentPartPr>
            <p14:xfrm>
              <a:off x="4061000" y="845720"/>
              <a:ext cx="118800" cy="7956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48400" y="832400"/>
                <a:ext cx="144360" cy="82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1" name="잉크 30"/>
              <p14:cNvContentPartPr/>
              <p14:nvPr/>
            </p14:nvContentPartPr>
            <p14:xfrm>
              <a:off x="4436480" y="1052720"/>
              <a:ext cx="945720" cy="31140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31440" y="1041560"/>
                <a:ext cx="958680" cy="32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8" name="잉크 37"/>
              <p14:cNvContentPartPr/>
              <p14:nvPr/>
            </p14:nvContentPartPr>
            <p14:xfrm>
              <a:off x="5476520" y="805040"/>
              <a:ext cx="151560" cy="75852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61760" y="791360"/>
                <a:ext cx="174600" cy="78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1" name="잉크 40"/>
              <p14:cNvContentPartPr/>
              <p14:nvPr/>
            </p14:nvContentPartPr>
            <p14:xfrm>
              <a:off x="5718080" y="856160"/>
              <a:ext cx="144720" cy="65520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704400" y="843560"/>
                <a:ext cx="163800" cy="68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3" name="잉크 42"/>
              <p14:cNvContentPartPr/>
              <p14:nvPr/>
            </p14:nvContentPartPr>
            <p14:xfrm>
              <a:off x="5987000" y="796760"/>
              <a:ext cx="121320" cy="81180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74760" y="783800"/>
                <a:ext cx="148320" cy="83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5" name="잉크 54"/>
              <p14:cNvContentPartPr/>
              <p14:nvPr/>
            </p14:nvContentPartPr>
            <p14:xfrm>
              <a:off x="3836720" y="929240"/>
              <a:ext cx="65520" cy="69264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826280" y="917000"/>
                <a:ext cx="90720" cy="71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6" name="잉크 55"/>
              <p14:cNvContentPartPr/>
              <p14:nvPr/>
            </p14:nvContentPartPr>
            <p14:xfrm>
              <a:off x="874640" y="2318840"/>
              <a:ext cx="1548720" cy="128772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59880" y="2304440"/>
                <a:ext cx="1571040" cy="13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7" name="잉크 66"/>
              <p14:cNvContentPartPr/>
              <p14:nvPr/>
            </p14:nvContentPartPr>
            <p14:xfrm>
              <a:off x="2399960" y="3074120"/>
              <a:ext cx="186120" cy="66636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385200" y="3060440"/>
                <a:ext cx="211680" cy="69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0" name="잉크 69"/>
              <p14:cNvContentPartPr/>
              <p14:nvPr/>
            </p14:nvContentPartPr>
            <p14:xfrm>
              <a:off x="2187200" y="3078800"/>
              <a:ext cx="173160" cy="76608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172440" y="3064760"/>
                <a:ext cx="195840" cy="79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1" name="잉크 70"/>
              <p14:cNvContentPartPr/>
              <p14:nvPr/>
            </p14:nvContentPartPr>
            <p14:xfrm>
              <a:off x="2621720" y="3000680"/>
              <a:ext cx="158400" cy="90648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606960" y="2986280"/>
                <a:ext cx="187920" cy="9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5" name="잉크 74"/>
              <p14:cNvContentPartPr/>
              <p14:nvPr/>
            </p14:nvContentPartPr>
            <p14:xfrm>
              <a:off x="3318320" y="3264560"/>
              <a:ext cx="801000" cy="3600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304280" y="3249800"/>
                <a:ext cx="8298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7" name="잉크 86"/>
              <p14:cNvContentPartPr/>
              <p14:nvPr/>
            </p14:nvContentPartPr>
            <p14:xfrm>
              <a:off x="2954360" y="3326840"/>
              <a:ext cx="176400" cy="1620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940320" y="3312080"/>
                <a:ext cx="20520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90" name="잉크 89"/>
              <p14:cNvContentPartPr/>
              <p14:nvPr/>
            </p14:nvContentPartPr>
            <p14:xfrm>
              <a:off x="4126520" y="2912120"/>
              <a:ext cx="239400" cy="83700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111760" y="2897360"/>
                <a:ext cx="267480" cy="86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96" name="잉크 95"/>
              <p14:cNvContentPartPr/>
              <p14:nvPr/>
            </p14:nvContentPartPr>
            <p14:xfrm>
              <a:off x="4583000" y="2880080"/>
              <a:ext cx="183600" cy="960840"/>
            </p14:xfrm>
          </p:contentPart>
        </mc:Choice>
        <mc:Fallback xmlns="">
          <p:pic>
            <p:nvPicPr>
              <p:cNvPr id="96" name="잉크 9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71120" y="2867120"/>
                <a:ext cx="208800" cy="9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4" name="잉크 103"/>
              <p14:cNvContentPartPr/>
              <p14:nvPr/>
            </p14:nvContentPartPr>
            <p14:xfrm>
              <a:off x="5763080" y="2882600"/>
              <a:ext cx="140040" cy="716040"/>
            </p14:xfrm>
          </p:contentPart>
        </mc:Choice>
        <mc:Fallback xmlns="">
          <p:pic>
            <p:nvPicPr>
              <p:cNvPr id="104" name="잉크 10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750871" y="2869280"/>
                <a:ext cx="165894" cy="74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05" name="잉크 104"/>
              <p14:cNvContentPartPr/>
              <p14:nvPr/>
            </p14:nvContentPartPr>
            <p14:xfrm>
              <a:off x="5532320" y="2843000"/>
              <a:ext cx="187560" cy="78912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517560" y="2828600"/>
                <a:ext cx="211680" cy="81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07" name="잉크 106"/>
              <p14:cNvContentPartPr/>
              <p14:nvPr/>
            </p14:nvContentPartPr>
            <p14:xfrm>
              <a:off x="6006080" y="2822840"/>
              <a:ext cx="139320" cy="847440"/>
            </p14:xfrm>
          </p:contentPart>
        </mc:Choice>
        <mc:Fallback xmlns="">
          <p:pic>
            <p:nvPicPr>
              <p:cNvPr id="107" name="잉크 10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994560" y="2808440"/>
                <a:ext cx="165600" cy="87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09" name="잉크 108"/>
              <p14:cNvContentPartPr/>
              <p14:nvPr/>
            </p14:nvContentPartPr>
            <p14:xfrm>
              <a:off x="6641840" y="1055600"/>
              <a:ext cx="520920" cy="254376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631040" y="1045880"/>
                <a:ext cx="543960" cy="256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12" name="잉크 111"/>
              <p14:cNvContentPartPr/>
              <p14:nvPr/>
            </p14:nvContentPartPr>
            <p14:xfrm>
              <a:off x="6819320" y="3197960"/>
              <a:ext cx="339120" cy="18000"/>
            </p14:xfrm>
          </p:contentPart>
        </mc:Choice>
        <mc:Fallback xmlns="">
          <p:pic>
            <p:nvPicPr>
              <p:cNvPr id="112" name="잉크 11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806000" y="3183200"/>
                <a:ext cx="36432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21" name="잉크 120"/>
              <p14:cNvContentPartPr/>
              <p14:nvPr/>
            </p14:nvContentPartPr>
            <p14:xfrm>
              <a:off x="7271480" y="2768840"/>
              <a:ext cx="188280" cy="83592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256720" y="2756960"/>
                <a:ext cx="210240" cy="85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27" name="잉크 126"/>
              <p14:cNvContentPartPr/>
              <p14:nvPr/>
            </p14:nvContentPartPr>
            <p14:xfrm>
              <a:off x="6303440" y="3185720"/>
              <a:ext cx="196200" cy="3348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288680" y="3172040"/>
                <a:ext cx="22572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35" name="잉크 134"/>
              <p14:cNvContentPartPr/>
              <p14:nvPr/>
            </p14:nvContentPartPr>
            <p14:xfrm>
              <a:off x="8618960" y="2769200"/>
              <a:ext cx="313200" cy="90648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606720" y="2754440"/>
                <a:ext cx="340200" cy="9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37" name="잉크 136"/>
              <p14:cNvContentPartPr/>
              <p14:nvPr/>
            </p14:nvContentPartPr>
            <p14:xfrm>
              <a:off x="8432840" y="2748680"/>
              <a:ext cx="177480" cy="78408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418080" y="2735000"/>
                <a:ext cx="202680" cy="81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39" name="잉크 138"/>
              <p14:cNvContentPartPr/>
              <p14:nvPr/>
            </p14:nvContentPartPr>
            <p14:xfrm>
              <a:off x="8945120" y="2726360"/>
              <a:ext cx="216720" cy="88020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941160" y="2712320"/>
                <a:ext cx="234720" cy="90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44" name="잉크 143"/>
              <p14:cNvContentPartPr/>
              <p14:nvPr/>
            </p14:nvContentPartPr>
            <p14:xfrm>
              <a:off x="1730720" y="4780160"/>
              <a:ext cx="702720" cy="40248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716320" y="4766840"/>
                <a:ext cx="729360" cy="43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51" name="잉크 150"/>
              <p14:cNvContentPartPr/>
              <p14:nvPr/>
            </p14:nvContentPartPr>
            <p14:xfrm>
              <a:off x="2913320" y="3483080"/>
              <a:ext cx="1422360" cy="2719080"/>
            </p14:xfrm>
          </p:contentPart>
        </mc:Choice>
        <mc:Fallback xmlns="">
          <p:pic>
            <p:nvPicPr>
              <p:cNvPr id="151" name="잉크 15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898560" y="3469398"/>
                <a:ext cx="1449360" cy="27460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63" name="잉크 162"/>
              <p14:cNvContentPartPr/>
              <p14:nvPr/>
            </p14:nvContentPartPr>
            <p14:xfrm>
              <a:off x="2578880" y="4478120"/>
              <a:ext cx="139320" cy="1759680"/>
            </p14:xfrm>
          </p:contentPart>
        </mc:Choice>
        <mc:Fallback xmlns="">
          <p:pic>
            <p:nvPicPr>
              <p:cNvPr id="163" name="잉크 162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565560" y="4465880"/>
                <a:ext cx="163080" cy="178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71" name="잉크 170"/>
              <p14:cNvContentPartPr/>
              <p14:nvPr/>
            </p14:nvContentPartPr>
            <p14:xfrm>
              <a:off x="3456200" y="2916800"/>
              <a:ext cx="460440" cy="264240"/>
            </p14:xfrm>
          </p:contentPart>
        </mc:Choice>
        <mc:Fallback xmlns="">
          <p:pic>
            <p:nvPicPr>
              <p:cNvPr id="171" name="잉크 170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441440" y="2907440"/>
                <a:ext cx="48996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79" name="잉크 178"/>
              <p14:cNvContentPartPr/>
              <p14:nvPr/>
            </p14:nvContentPartPr>
            <p14:xfrm>
              <a:off x="4424240" y="4317560"/>
              <a:ext cx="250920" cy="1877040"/>
            </p14:xfrm>
          </p:contentPart>
        </mc:Choice>
        <mc:Fallback xmlns="">
          <p:pic>
            <p:nvPicPr>
              <p:cNvPr id="179" name="잉크 17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413800" y="4311440"/>
                <a:ext cx="273600" cy="18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80" name="잉크 179"/>
              <p14:cNvContentPartPr/>
              <p14:nvPr/>
            </p14:nvContentPartPr>
            <p14:xfrm>
              <a:off x="3452240" y="4049000"/>
              <a:ext cx="34560" cy="185040"/>
            </p14:xfrm>
          </p:contentPart>
        </mc:Choice>
        <mc:Fallback xmlns="">
          <p:pic>
            <p:nvPicPr>
              <p:cNvPr id="180" name="잉크 17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440360" y="4033160"/>
                <a:ext cx="4896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81" name="잉크 180"/>
              <p14:cNvContentPartPr/>
              <p14:nvPr/>
            </p14:nvContentPartPr>
            <p14:xfrm>
              <a:off x="3560960" y="3952880"/>
              <a:ext cx="17280" cy="243360"/>
            </p14:xfrm>
          </p:contentPart>
        </mc:Choice>
        <mc:Fallback xmlns="">
          <p:pic>
            <p:nvPicPr>
              <p:cNvPr id="181" name="잉크 18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557000" y="3937040"/>
                <a:ext cx="31320" cy="27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82" name="잉크 181"/>
              <p14:cNvContentPartPr/>
              <p14:nvPr/>
            </p14:nvContentPartPr>
            <p14:xfrm>
              <a:off x="3344240" y="4119560"/>
              <a:ext cx="511200" cy="206640"/>
            </p14:xfrm>
          </p:contentPart>
        </mc:Choice>
        <mc:Fallback xmlns="">
          <p:pic>
            <p:nvPicPr>
              <p:cNvPr id="182" name="잉크 18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337400" y="4103360"/>
                <a:ext cx="52380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88" name="잉크 187"/>
              <p14:cNvContentPartPr/>
              <p14:nvPr/>
            </p14:nvContentPartPr>
            <p14:xfrm>
              <a:off x="5609000" y="4251680"/>
              <a:ext cx="3908520" cy="1805760"/>
            </p14:xfrm>
          </p:contentPart>
        </mc:Choice>
        <mc:Fallback xmlns="">
          <p:pic>
            <p:nvPicPr>
              <p:cNvPr id="188" name="잉크 187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594240" y="4236920"/>
                <a:ext cx="3938040" cy="18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06" name="잉크 205"/>
              <p14:cNvContentPartPr/>
              <p14:nvPr/>
            </p14:nvContentPartPr>
            <p14:xfrm>
              <a:off x="7626800" y="2790080"/>
              <a:ext cx="194760" cy="810720"/>
            </p14:xfrm>
          </p:contentPart>
        </mc:Choice>
        <mc:Fallback xmlns="">
          <p:pic>
            <p:nvPicPr>
              <p:cNvPr id="206" name="잉크 20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624280" y="2777840"/>
                <a:ext cx="20988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07" name="잉크 206"/>
              <p14:cNvContentPartPr/>
              <p14:nvPr/>
            </p14:nvContentPartPr>
            <p14:xfrm>
              <a:off x="7626440" y="2825360"/>
              <a:ext cx="19800" cy="174240"/>
            </p14:xfrm>
          </p:contentPart>
        </mc:Choice>
        <mc:Fallback xmlns="">
          <p:pic>
            <p:nvPicPr>
              <p:cNvPr id="207" name="잉크 206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617080" y="2816000"/>
                <a:ext cx="4392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08" name="잉크 207"/>
              <p14:cNvContentPartPr/>
              <p14:nvPr/>
            </p14:nvContentPartPr>
            <p14:xfrm>
              <a:off x="7559480" y="3157280"/>
              <a:ext cx="12240" cy="137880"/>
            </p14:xfrm>
          </p:contentPart>
        </mc:Choice>
        <mc:Fallback xmlns="">
          <p:pic>
            <p:nvPicPr>
              <p:cNvPr id="208" name="잉크 207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551200" y="3144680"/>
                <a:ext cx="35280" cy="16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209" name="잉크 208"/>
              <p14:cNvContentPartPr/>
              <p14:nvPr/>
            </p14:nvContentPartPr>
            <p14:xfrm>
              <a:off x="7538960" y="3447440"/>
              <a:ext cx="16200" cy="112680"/>
            </p14:xfrm>
          </p:contentPart>
        </mc:Choice>
        <mc:Fallback xmlns="">
          <p:pic>
            <p:nvPicPr>
              <p:cNvPr id="209" name="잉크 20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526000" y="3442760"/>
                <a:ext cx="4392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210" name="잉크 209"/>
              <p14:cNvContentPartPr/>
              <p14:nvPr/>
            </p14:nvContentPartPr>
            <p14:xfrm>
              <a:off x="4519640" y="2930120"/>
              <a:ext cx="20520" cy="172440"/>
            </p14:xfrm>
          </p:contentPart>
        </mc:Choice>
        <mc:Fallback xmlns="">
          <p:pic>
            <p:nvPicPr>
              <p:cNvPr id="210" name="잉크 209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509560" y="2917160"/>
                <a:ext cx="4356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11" name="잉크 210"/>
              <p14:cNvContentPartPr/>
              <p14:nvPr/>
            </p14:nvContentPartPr>
            <p14:xfrm>
              <a:off x="4463840" y="3308480"/>
              <a:ext cx="13320" cy="141480"/>
            </p14:xfrm>
          </p:contentPart>
        </mc:Choice>
        <mc:Fallback xmlns="">
          <p:pic>
            <p:nvPicPr>
              <p:cNvPr id="211" name="잉크 210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454480" y="3295880"/>
                <a:ext cx="3744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12" name="잉크 211"/>
              <p14:cNvContentPartPr/>
              <p14:nvPr/>
            </p14:nvContentPartPr>
            <p14:xfrm>
              <a:off x="4448720" y="3579200"/>
              <a:ext cx="13680" cy="166680"/>
            </p14:xfrm>
          </p:contentPart>
        </mc:Choice>
        <mc:Fallback xmlns="">
          <p:pic>
            <p:nvPicPr>
              <p:cNvPr id="212" name="잉크 211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436480" y="3576680"/>
                <a:ext cx="3852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36" name="잉크 235"/>
              <p14:cNvContentPartPr/>
              <p14:nvPr/>
            </p14:nvContentPartPr>
            <p14:xfrm>
              <a:off x="7825880" y="788480"/>
              <a:ext cx="115200" cy="850680"/>
            </p14:xfrm>
          </p:contentPart>
        </mc:Choice>
        <mc:Fallback xmlns="">
          <p:pic>
            <p:nvPicPr>
              <p:cNvPr id="236" name="잉크 23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811840" y="774800"/>
                <a:ext cx="134640" cy="87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237" name="잉크 236"/>
              <p14:cNvContentPartPr/>
              <p14:nvPr/>
            </p14:nvContentPartPr>
            <p14:xfrm>
              <a:off x="5154320" y="3185360"/>
              <a:ext cx="160560" cy="21600"/>
            </p14:xfrm>
          </p:contentPart>
        </mc:Choice>
        <mc:Fallback xmlns="">
          <p:pic>
            <p:nvPicPr>
              <p:cNvPr id="237" name="잉크 23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140311" y="3170600"/>
                <a:ext cx="188936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238" name="잉크 237"/>
              <p14:cNvContentPartPr/>
              <p14:nvPr/>
            </p14:nvContentPartPr>
            <p14:xfrm>
              <a:off x="5178800" y="3250160"/>
              <a:ext cx="171360" cy="26280"/>
            </p14:xfrm>
          </p:contentPart>
        </mc:Choice>
        <mc:Fallback xmlns="">
          <p:pic>
            <p:nvPicPr>
              <p:cNvPr id="238" name="잉크 237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167663" y="3248000"/>
                <a:ext cx="192555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239" name="잉크 238"/>
              <p14:cNvContentPartPr/>
              <p14:nvPr/>
            </p14:nvContentPartPr>
            <p14:xfrm>
              <a:off x="8131880" y="3051800"/>
              <a:ext cx="150120" cy="11520"/>
            </p14:xfrm>
          </p:contentPart>
        </mc:Choice>
        <mc:Fallback xmlns="">
          <p:pic>
            <p:nvPicPr>
              <p:cNvPr id="239" name="잉크 23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8117085" y="3037760"/>
                <a:ext cx="179711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240" name="잉크 239"/>
              <p14:cNvContentPartPr/>
              <p14:nvPr/>
            </p14:nvContentPartPr>
            <p14:xfrm>
              <a:off x="8128280" y="3116960"/>
              <a:ext cx="159840" cy="39600"/>
            </p14:xfrm>
          </p:contentPart>
        </mc:Choice>
        <mc:Fallback xmlns="">
          <p:pic>
            <p:nvPicPr>
              <p:cNvPr id="240" name="잉크 23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8116012" y="3114440"/>
                <a:ext cx="180046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241" name="잉크 240"/>
              <p14:cNvContentPartPr/>
              <p14:nvPr/>
            </p14:nvContentPartPr>
            <p14:xfrm>
              <a:off x="8108120" y="830600"/>
              <a:ext cx="428400" cy="758160"/>
            </p14:xfrm>
          </p:contentPart>
        </mc:Choice>
        <mc:Fallback xmlns="">
          <p:pic>
            <p:nvPicPr>
              <p:cNvPr id="241" name="잉크 24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101640" y="819440"/>
                <a:ext cx="439920" cy="78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246" name="잉크 245"/>
              <p14:cNvContentPartPr/>
              <p14:nvPr/>
            </p14:nvContentPartPr>
            <p14:xfrm>
              <a:off x="8634080" y="744200"/>
              <a:ext cx="136800" cy="905040"/>
            </p14:xfrm>
          </p:contentPart>
        </mc:Choice>
        <mc:Fallback xmlns="">
          <p:pic>
            <p:nvPicPr>
              <p:cNvPr id="246" name="잉크 245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621480" y="733040"/>
                <a:ext cx="164160" cy="9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253" name="잉크 252"/>
              <p14:cNvContentPartPr/>
              <p14:nvPr/>
            </p14:nvContentPartPr>
            <p14:xfrm>
              <a:off x="8866280" y="1035080"/>
              <a:ext cx="569520" cy="338760"/>
            </p14:xfrm>
          </p:contentPart>
        </mc:Choice>
        <mc:Fallback xmlns="">
          <p:pic>
            <p:nvPicPr>
              <p:cNvPr id="253" name="잉크 25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854760" y="1021400"/>
                <a:ext cx="587520" cy="36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4494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Gram-Schmidt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잉크 8"/>
              <p14:cNvContentPartPr/>
              <p14:nvPr/>
            </p14:nvContentPartPr>
            <p14:xfrm>
              <a:off x="570080" y="389600"/>
              <a:ext cx="8607960" cy="532800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6040" y="381320"/>
                <a:ext cx="8633880" cy="535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2501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Factorization A=</a:t>
            </a:r>
            <a:r>
              <a:rPr lang="en-US" altLang="ko-KR" sz="2400" dirty="0" err="1">
                <a:latin typeface="Arial" charset="0"/>
              </a:rPr>
              <a:t>QR</a:t>
            </a:r>
            <a:endParaRPr lang="en-US" altLang="ko-KR" sz="2400" dirty="0">
              <a:latin typeface="Arial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14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Orthogonal (Orthonormal) Matrices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53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Factorization A=</a:t>
            </a:r>
            <a:r>
              <a:rPr lang="en-US" altLang="ko-KR" dirty="0" err="1">
                <a:latin typeface="Arial" charset="0"/>
              </a:rPr>
              <a:t>QR</a:t>
            </a:r>
            <a:endParaRPr lang="en-US" altLang="ko-KR" dirty="0"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6" name="잉크 35"/>
              <p14:cNvContentPartPr/>
              <p14:nvPr/>
            </p14:nvContentPartPr>
            <p14:xfrm>
              <a:off x="1632080" y="2133080"/>
              <a:ext cx="1125000" cy="25200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18400" y="2120840"/>
                <a:ext cx="114264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7" name="잉크 36"/>
              <p14:cNvContentPartPr/>
              <p14:nvPr/>
            </p14:nvContentPartPr>
            <p14:xfrm>
              <a:off x="2790560" y="1682360"/>
              <a:ext cx="195120" cy="107460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78320" y="1669400"/>
                <a:ext cx="222120" cy="11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6" name="잉크 45"/>
              <p14:cNvContentPartPr/>
              <p14:nvPr/>
            </p14:nvContentPartPr>
            <p14:xfrm>
              <a:off x="4068200" y="1664720"/>
              <a:ext cx="199440" cy="103644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54160" y="1651760"/>
                <a:ext cx="223560" cy="10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8" name="잉크 77"/>
              <p14:cNvContentPartPr/>
              <p14:nvPr/>
            </p14:nvContentPartPr>
            <p14:xfrm>
              <a:off x="2032400" y="958760"/>
              <a:ext cx="279360" cy="46908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17640" y="945080"/>
                <a:ext cx="308880" cy="49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9" name="잉크 78"/>
              <p14:cNvContentPartPr/>
              <p14:nvPr/>
            </p14:nvContentPartPr>
            <p14:xfrm>
              <a:off x="2881280" y="1134080"/>
              <a:ext cx="802440" cy="5904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70120" y="1119320"/>
                <a:ext cx="82836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0" name="잉크 79"/>
              <p14:cNvContentPartPr/>
              <p14:nvPr/>
            </p14:nvContentPartPr>
            <p14:xfrm>
              <a:off x="7406840" y="1500200"/>
              <a:ext cx="458280" cy="37260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395320" y="1491200"/>
                <a:ext cx="479160" cy="3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1" name="잉크 80"/>
              <p14:cNvContentPartPr/>
              <p14:nvPr/>
            </p14:nvContentPartPr>
            <p14:xfrm>
              <a:off x="5205800" y="1602080"/>
              <a:ext cx="207720" cy="96480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94640" y="1590200"/>
                <a:ext cx="233640" cy="9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0" name="잉크 89"/>
              <p14:cNvContentPartPr/>
              <p14:nvPr/>
            </p14:nvContentPartPr>
            <p14:xfrm>
              <a:off x="7993640" y="3351680"/>
              <a:ext cx="30600" cy="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0" y="0"/>
                <a:ext cx="306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3" name="잉크 92"/>
              <p14:cNvContentPartPr/>
              <p14:nvPr/>
            </p14:nvContentPartPr>
            <p14:xfrm>
              <a:off x="2991080" y="389600"/>
              <a:ext cx="6280920" cy="518364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76320" y="381320"/>
                <a:ext cx="6297840" cy="520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3" name="잉크 102"/>
              <p14:cNvContentPartPr/>
              <p14:nvPr/>
            </p14:nvContentPartPr>
            <p14:xfrm>
              <a:off x="1400600" y="1835720"/>
              <a:ext cx="102960" cy="97884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386920" y="1821680"/>
                <a:ext cx="129240" cy="100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5713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Factorization A=</a:t>
            </a:r>
            <a:r>
              <a:rPr lang="en-US" altLang="ko-KR" dirty="0" err="1">
                <a:latin typeface="Arial" charset="0"/>
              </a:rPr>
              <a:t>QR</a:t>
            </a:r>
            <a:endParaRPr lang="en-US" altLang="ko-KR" dirty="0"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703640" y="389600"/>
              <a:ext cx="8749800" cy="603108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2840" y="381320"/>
                <a:ext cx="8775360" cy="605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5" name="잉크 184"/>
              <p14:cNvContentPartPr/>
              <p14:nvPr/>
            </p14:nvContentPartPr>
            <p14:xfrm>
              <a:off x="4144160" y="5276600"/>
              <a:ext cx="208800" cy="1078560"/>
            </p14:xfrm>
          </p:contentPart>
        </mc:Choice>
        <mc:Fallback xmlns="">
          <p:pic>
            <p:nvPicPr>
              <p:cNvPr id="185" name="잉크 18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29760" y="5263640"/>
                <a:ext cx="232560" cy="10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6" name="잉크 205"/>
              <p14:cNvContentPartPr/>
              <p14:nvPr/>
            </p14:nvContentPartPr>
            <p14:xfrm>
              <a:off x="5586680" y="5142680"/>
              <a:ext cx="263520" cy="1172160"/>
            </p14:xfrm>
          </p:contentPart>
        </mc:Choice>
        <mc:Fallback xmlns="">
          <p:pic>
            <p:nvPicPr>
              <p:cNvPr id="206" name="잉크 20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73360" y="5129360"/>
                <a:ext cx="291600" cy="119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85390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Factorization A=</a:t>
            </a:r>
            <a:r>
              <a:rPr lang="en-US" altLang="ko-KR" dirty="0" err="1">
                <a:latin typeface="Arial" charset="0"/>
              </a:rPr>
              <a:t>QR</a:t>
            </a:r>
            <a:endParaRPr lang="en-US" altLang="ko-KR" dirty="0"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잉크 3"/>
              <p14:cNvContentPartPr/>
              <p14:nvPr/>
            </p14:nvContentPartPr>
            <p14:xfrm>
              <a:off x="842240" y="389600"/>
              <a:ext cx="8025480" cy="454860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4680" y="381320"/>
                <a:ext cx="8047800" cy="45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잉크 12"/>
              <p14:cNvContentPartPr/>
              <p14:nvPr/>
            </p14:nvContentPartPr>
            <p14:xfrm>
              <a:off x="9259760" y="6390080"/>
              <a:ext cx="13320" cy="3060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45000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8" name="잉크 157"/>
              <p14:cNvContentPartPr/>
              <p14:nvPr/>
            </p14:nvContentPartPr>
            <p14:xfrm>
              <a:off x="3803240" y="3908240"/>
              <a:ext cx="219600" cy="178632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88480" y="3897440"/>
                <a:ext cx="244800" cy="180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0" name="잉크 179"/>
              <p14:cNvContentPartPr/>
              <p14:nvPr/>
            </p14:nvContentPartPr>
            <p14:xfrm>
              <a:off x="1885880" y="4321520"/>
              <a:ext cx="1705680" cy="605520"/>
            </p14:xfrm>
          </p:contentPart>
        </mc:Choice>
        <mc:Fallback xmlns="">
          <p:pic>
            <p:nvPicPr>
              <p:cNvPr id="180" name="잉크 17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65000" y="4303880"/>
                <a:ext cx="1736640" cy="6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92" name="잉크 191"/>
              <p14:cNvContentPartPr/>
              <p14:nvPr/>
            </p14:nvContentPartPr>
            <p14:xfrm>
              <a:off x="6244760" y="5296760"/>
              <a:ext cx="600120" cy="401400"/>
            </p14:xfrm>
          </p:contentPart>
        </mc:Choice>
        <mc:Fallback xmlns="">
          <p:pic>
            <p:nvPicPr>
              <p:cNvPr id="192" name="잉크 19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30000" y="5287400"/>
                <a:ext cx="61920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5" name="잉크 194"/>
              <p14:cNvContentPartPr/>
              <p14:nvPr/>
            </p14:nvContentPartPr>
            <p14:xfrm>
              <a:off x="6976640" y="3729320"/>
              <a:ext cx="348120" cy="1912320"/>
            </p14:xfrm>
          </p:contentPart>
        </mc:Choice>
        <mc:Fallback xmlns="">
          <p:pic>
            <p:nvPicPr>
              <p:cNvPr id="195" name="잉크 19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964040" y="3716000"/>
                <a:ext cx="375480" cy="19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" name="잉크 6"/>
              <p14:cNvContentPartPr/>
              <p14:nvPr/>
            </p14:nvContentPartPr>
            <p14:xfrm>
              <a:off x="7764320" y="5086880"/>
              <a:ext cx="1593720" cy="129744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47040" y="5066720"/>
                <a:ext cx="1625760" cy="133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16143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Factorization A=</a:t>
            </a:r>
            <a:r>
              <a:rPr lang="en-US" altLang="ko-KR" dirty="0" err="1">
                <a:latin typeface="Arial" charset="0"/>
              </a:rPr>
              <a:t>QR</a:t>
            </a:r>
            <a:endParaRPr lang="en-US" altLang="ko-KR" dirty="0"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922160" y="1310480"/>
              <a:ext cx="435960" cy="3276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7400" y="1296080"/>
                <a:ext cx="45432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잉크 9"/>
              <p14:cNvContentPartPr/>
              <p14:nvPr/>
            </p14:nvContentPartPr>
            <p14:xfrm>
              <a:off x="1591760" y="924560"/>
              <a:ext cx="110520" cy="123120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79160" y="912680"/>
                <a:ext cx="133560" cy="12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잉크 12"/>
              <p14:cNvContentPartPr/>
              <p14:nvPr/>
            </p14:nvContentPartPr>
            <p14:xfrm>
              <a:off x="5695760" y="834200"/>
              <a:ext cx="436680" cy="33660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1360" y="827360"/>
                <a:ext cx="465840" cy="35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잉크 27"/>
              <p14:cNvContentPartPr/>
              <p14:nvPr/>
            </p14:nvContentPartPr>
            <p14:xfrm>
              <a:off x="2911520" y="810440"/>
              <a:ext cx="160920" cy="134640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98920" y="797840"/>
                <a:ext cx="186480" cy="137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1" name="잉크 30"/>
              <p14:cNvContentPartPr/>
              <p14:nvPr/>
            </p14:nvContentPartPr>
            <p14:xfrm>
              <a:off x="3208880" y="1423880"/>
              <a:ext cx="159840" cy="8064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96280" y="1410200"/>
                <a:ext cx="17496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2" name="잉크 31"/>
              <p14:cNvContentPartPr/>
              <p14:nvPr/>
            </p14:nvContentPartPr>
            <p14:xfrm>
              <a:off x="3584720" y="833120"/>
              <a:ext cx="194400" cy="1194120"/>
            </p14:xfrm>
          </p:contentPart>
        </mc:Choice>
        <mc:Fallback xmlns="">
          <p:pic>
            <p:nvPicPr>
              <p:cNvPr id="32" name="잉크 3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69960" y="819440"/>
                <a:ext cx="217440" cy="121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9" name="잉크 58"/>
              <p14:cNvContentPartPr/>
              <p14:nvPr/>
            </p14:nvContentPartPr>
            <p14:xfrm>
              <a:off x="3693440" y="389600"/>
              <a:ext cx="2333520" cy="176328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85160" y="381320"/>
                <a:ext cx="2356560" cy="178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0" name="잉크 59"/>
              <p14:cNvContentPartPr/>
              <p14:nvPr/>
            </p14:nvContentPartPr>
            <p14:xfrm>
              <a:off x="1798040" y="1005200"/>
              <a:ext cx="1077480" cy="112356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784720" y="992600"/>
                <a:ext cx="1105560" cy="11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7" name="잉크 76"/>
              <p14:cNvContentPartPr/>
              <p14:nvPr/>
            </p14:nvContentPartPr>
            <p14:xfrm>
              <a:off x="6173480" y="765440"/>
              <a:ext cx="164520" cy="131508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167360" y="753200"/>
                <a:ext cx="183240" cy="13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1" name="잉크 80"/>
              <p14:cNvContentPartPr/>
              <p14:nvPr/>
            </p14:nvContentPartPr>
            <p14:xfrm>
              <a:off x="8073920" y="1329920"/>
              <a:ext cx="311400" cy="74088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063480" y="1315160"/>
                <a:ext cx="336600" cy="76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2" name="잉크 81"/>
              <p14:cNvContentPartPr/>
              <p14:nvPr/>
            </p14:nvContentPartPr>
            <p14:xfrm>
              <a:off x="6536360" y="762920"/>
              <a:ext cx="137160" cy="1333440"/>
            </p14:xfrm>
          </p:contentPart>
        </mc:Choice>
        <mc:Fallback xmlns="">
          <p:pic>
            <p:nvPicPr>
              <p:cNvPr id="82" name="잉크 8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521600" y="749960"/>
                <a:ext cx="164520" cy="136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7" name="잉크 96"/>
              <p14:cNvContentPartPr/>
              <p14:nvPr/>
            </p14:nvContentPartPr>
            <p14:xfrm>
              <a:off x="6796280" y="746360"/>
              <a:ext cx="1728000" cy="1364400"/>
            </p14:xfrm>
          </p:contentPart>
        </mc:Choice>
        <mc:Fallback xmlns="">
          <p:pic>
            <p:nvPicPr>
              <p:cNvPr id="97" name="잉크 9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785120" y="731600"/>
                <a:ext cx="1753920" cy="13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5" name="잉크 104"/>
              <p14:cNvContentPartPr/>
              <p14:nvPr/>
            </p14:nvContentPartPr>
            <p14:xfrm>
              <a:off x="8617520" y="709640"/>
              <a:ext cx="210240" cy="125136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608160" y="699200"/>
                <a:ext cx="234360" cy="127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6" name="잉크 105"/>
              <p14:cNvContentPartPr/>
              <p14:nvPr/>
            </p14:nvContentPartPr>
            <p14:xfrm>
              <a:off x="8948000" y="998360"/>
              <a:ext cx="788040" cy="30924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936840" y="983600"/>
                <a:ext cx="813960" cy="33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8" name="잉크 117"/>
              <p14:cNvContentPartPr/>
              <p14:nvPr/>
            </p14:nvContentPartPr>
            <p14:xfrm>
              <a:off x="657200" y="2655800"/>
              <a:ext cx="9035640" cy="376488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54680" y="2650040"/>
                <a:ext cx="9052920" cy="37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2" name="잉크 121"/>
              <p14:cNvContentPartPr/>
              <p14:nvPr/>
            </p14:nvContentPartPr>
            <p14:xfrm>
              <a:off x="3710360" y="1406240"/>
              <a:ext cx="529920" cy="27972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697040" y="1396880"/>
                <a:ext cx="558000" cy="30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3" name="잉크 122"/>
              <p14:cNvContentPartPr/>
              <p14:nvPr/>
            </p14:nvContentPartPr>
            <p14:xfrm>
              <a:off x="3922400" y="1853720"/>
              <a:ext cx="1203840" cy="27576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907640" y="1842560"/>
                <a:ext cx="123336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59" name="잉크 258"/>
              <p14:cNvContentPartPr/>
              <p14:nvPr/>
            </p14:nvContentPartPr>
            <p14:xfrm>
              <a:off x="3783440" y="5734880"/>
              <a:ext cx="1550520" cy="460440"/>
            </p14:xfrm>
          </p:contentPart>
        </mc:Choice>
        <mc:Fallback xmlns="">
          <p:pic>
            <p:nvPicPr>
              <p:cNvPr id="259" name="잉크 25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769400" y="5703560"/>
                <a:ext cx="1580400" cy="50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60" name="잉크 259"/>
              <p14:cNvContentPartPr/>
              <p14:nvPr/>
            </p14:nvContentPartPr>
            <p14:xfrm>
              <a:off x="5003480" y="5684480"/>
              <a:ext cx="318600" cy="250560"/>
            </p14:xfrm>
          </p:contentPart>
        </mc:Choice>
        <mc:Fallback xmlns="">
          <p:pic>
            <p:nvPicPr>
              <p:cNvPr id="260" name="잉크 25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992680" y="5662160"/>
                <a:ext cx="342000" cy="30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61" name="잉크 260"/>
              <p14:cNvContentPartPr/>
              <p14:nvPr/>
            </p14:nvContentPartPr>
            <p14:xfrm>
              <a:off x="5207960" y="4878800"/>
              <a:ext cx="2677320" cy="978480"/>
            </p14:xfrm>
          </p:contentPart>
        </mc:Choice>
        <mc:Fallback xmlns="">
          <p:pic>
            <p:nvPicPr>
              <p:cNvPr id="261" name="잉크 26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200040" y="4855040"/>
                <a:ext cx="2697120" cy="10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62" name="잉크 261"/>
              <p14:cNvContentPartPr/>
              <p14:nvPr/>
            </p14:nvContentPartPr>
            <p14:xfrm>
              <a:off x="1890560" y="5775560"/>
              <a:ext cx="1877040" cy="884520"/>
            </p14:xfrm>
          </p:contentPart>
        </mc:Choice>
        <mc:Fallback xmlns="">
          <p:pic>
            <p:nvPicPr>
              <p:cNvPr id="262" name="잉크 26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880840" y="5761520"/>
                <a:ext cx="1897560" cy="9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63" name="잉크 262"/>
              <p14:cNvContentPartPr/>
              <p14:nvPr/>
            </p14:nvContentPartPr>
            <p14:xfrm>
              <a:off x="2099720" y="4874840"/>
              <a:ext cx="2438280" cy="753120"/>
            </p14:xfrm>
          </p:contentPart>
        </mc:Choice>
        <mc:Fallback xmlns="">
          <p:pic>
            <p:nvPicPr>
              <p:cNvPr id="263" name="잉크 26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087120" y="4852880"/>
                <a:ext cx="2464200" cy="80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78" name="잉크 277"/>
              <p14:cNvContentPartPr/>
              <p14:nvPr/>
            </p14:nvContentPartPr>
            <p14:xfrm>
              <a:off x="245360" y="4997960"/>
              <a:ext cx="7194600" cy="1270800"/>
            </p14:xfrm>
          </p:contentPart>
        </mc:Choice>
        <mc:Fallback xmlns="">
          <p:pic>
            <p:nvPicPr>
              <p:cNvPr id="278" name="잉크 27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35640" y="4990760"/>
                <a:ext cx="7219080" cy="129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97" name="잉크 296"/>
              <p14:cNvContentPartPr/>
              <p14:nvPr/>
            </p14:nvContentPartPr>
            <p14:xfrm>
              <a:off x="2390960" y="6014960"/>
              <a:ext cx="1059480" cy="406800"/>
            </p14:xfrm>
          </p:contentPart>
        </mc:Choice>
        <mc:Fallback xmlns="">
          <p:pic>
            <p:nvPicPr>
              <p:cNvPr id="297" name="잉크 29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376200" y="6000200"/>
                <a:ext cx="1089000" cy="43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72367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266700" indent="-266700" eaLnBrk="1" hangingPunct="1"/>
            <a:r>
              <a:rPr lang="en-US" altLang="ko-KR" smtClean="0">
                <a:solidFill>
                  <a:srgbClr val="0000FF"/>
                </a:solidFill>
                <a:latin typeface="Arial" charset="0"/>
              </a:rPr>
              <a:t>Q &amp; A</a:t>
            </a:r>
          </a:p>
        </p:txBody>
      </p:sp>
      <p:pic>
        <p:nvPicPr>
          <p:cNvPr id="143362" name="Picture 7" descr="ques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29038" y="1773238"/>
            <a:ext cx="2416175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Orthogonal (Orthonormal) Matrices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잉크 17"/>
              <p14:cNvContentPartPr/>
              <p14:nvPr/>
            </p14:nvContentPartPr>
            <p14:xfrm>
              <a:off x="3693453" y="389600"/>
              <a:ext cx="51480" cy="36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8893" y="381320"/>
                <a:ext cx="6316560" cy="31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잉크 9"/>
              <p14:cNvContentPartPr/>
              <p14:nvPr/>
            </p14:nvContentPartPr>
            <p14:xfrm>
              <a:off x="748640" y="802880"/>
              <a:ext cx="8996400" cy="304020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8200" y="791000"/>
                <a:ext cx="9021600" cy="30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3" name="잉크 52"/>
              <p14:cNvContentPartPr/>
              <p14:nvPr/>
            </p14:nvContentPartPr>
            <p14:xfrm>
              <a:off x="3164960" y="1345040"/>
              <a:ext cx="1817640" cy="93888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52720" y="1333160"/>
                <a:ext cx="1833480" cy="9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2" name="잉크 151"/>
              <p14:cNvContentPartPr/>
              <p14:nvPr/>
            </p14:nvContentPartPr>
            <p14:xfrm>
              <a:off x="2986400" y="1714040"/>
              <a:ext cx="270360" cy="47808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72720" y="1701080"/>
                <a:ext cx="298800" cy="50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5" name="잉크 184"/>
              <p14:cNvContentPartPr/>
              <p14:nvPr/>
            </p14:nvContentPartPr>
            <p14:xfrm>
              <a:off x="3015200" y="4320440"/>
              <a:ext cx="215640" cy="1559160"/>
            </p14:xfrm>
          </p:contentPart>
        </mc:Choice>
        <mc:Fallback xmlns="">
          <p:pic>
            <p:nvPicPr>
              <p:cNvPr id="185" name="잉크 18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01880" y="4307120"/>
                <a:ext cx="237960" cy="158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3" name="잉크 192"/>
              <p14:cNvContentPartPr/>
              <p14:nvPr/>
            </p14:nvContentPartPr>
            <p14:xfrm>
              <a:off x="4863440" y="4155560"/>
              <a:ext cx="234720" cy="1668960"/>
            </p14:xfrm>
          </p:contentPart>
        </mc:Choice>
        <mc:Fallback xmlns="">
          <p:pic>
            <p:nvPicPr>
              <p:cNvPr id="193" name="잉크 19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51200" y="4143320"/>
                <a:ext cx="260280" cy="169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8" name="잉크 217"/>
              <p14:cNvContentPartPr/>
              <p14:nvPr/>
            </p14:nvContentPartPr>
            <p14:xfrm>
              <a:off x="3322640" y="4871960"/>
              <a:ext cx="1527480" cy="509040"/>
            </p14:xfrm>
          </p:contentPart>
        </mc:Choice>
        <mc:Fallback xmlns="">
          <p:pic>
            <p:nvPicPr>
              <p:cNvPr id="218" name="잉크 21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08600" y="4858280"/>
                <a:ext cx="1548360" cy="53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9" name="잉크 218"/>
              <p14:cNvContentPartPr/>
              <p14:nvPr/>
            </p14:nvContentPartPr>
            <p14:xfrm>
              <a:off x="6300920" y="4700960"/>
              <a:ext cx="3228840" cy="1271880"/>
            </p14:xfrm>
          </p:contentPart>
        </mc:Choice>
        <mc:Fallback xmlns="">
          <p:pic>
            <p:nvPicPr>
              <p:cNvPr id="219" name="잉크 21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293000" y="4688360"/>
                <a:ext cx="3251160" cy="129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27" name="잉크 226"/>
              <p14:cNvContentPartPr/>
              <p14:nvPr/>
            </p14:nvContentPartPr>
            <p14:xfrm>
              <a:off x="6114440" y="4465520"/>
              <a:ext cx="3306960" cy="1861200"/>
            </p14:xfrm>
          </p:contentPart>
        </mc:Choice>
        <mc:Fallback xmlns="">
          <p:pic>
            <p:nvPicPr>
              <p:cNvPr id="227" name="잉크 22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109760" y="4456880"/>
                <a:ext cx="3318120" cy="187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7405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Orthogonal (Orthonormal) Matrices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잉크 6"/>
              <p14:cNvContentPartPr/>
              <p14:nvPr/>
            </p14:nvContentPartPr>
            <p14:xfrm>
              <a:off x="693920" y="389600"/>
              <a:ext cx="7079760" cy="15048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0960" y="381320"/>
                <a:ext cx="7105320" cy="152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3" name="잉크 52"/>
              <p14:cNvContentPartPr/>
              <p14:nvPr/>
            </p14:nvContentPartPr>
            <p14:xfrm>
              <a:off x="1945280" y="2748320"/>
              <a:ext cx="245520" cy="182340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30880" y="2734640"/>
                <a:ext cx="272880" cy="18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4" name="잉크 63"/>
              <p14:cNvContentPartPr/>
              <p14:nvPr/>
            </p14:nvContentPartPr>
            <p14:xfrm>
              <a:off x="3168560" y="4164560"/>
              <a:ext cx="255240" cy="36828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54160" y="4155560"/>
                <a:ext cx="28440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7" name="잉크 66"/>
              <p14:cNvContentPartPr/>
              <p14:nvPr/>
            </p14:nvContentPartPr>
            <p14:xfrm>
              <a:off x="3826280" y="2651480"/>
              <a:ext cx="195480" cy="183636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12240" y="2637440"/>
                <a:ext cx="224280" cy="18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4" name="잉크 73"/>
              <p14:cNvContentPartPr/>
              <p14:nvPr/>
            </p14:nvContentPartPr>
            <p14:xfrm>
              <a:off x="2803520" y="2716280"/>
              <a:ext cx="358200" cy="195120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88760" y="2705120"/>
                <a:ext cx="387720" cy="19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5" name="잉크 74"/>
              <p14:cNvContentPartPr/>
              <p14:nvPr/>
            </p14:nvContentPartPr>
            <p14:xfrm>
              <a:off x="4287800" y="2600000"/>
              <a:ext cx="217440" cy="179208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74120" y="2586320"/>
                <a:ext cx="245880" cy="18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6" name="잉크 75"/>
              <p14:cNvContentPartPr/>
              <p14:nvPr/>
            </p14:nvContentPartPr>
            <p14:xfrm>
              <a:off x="4540160" y="3246560"/>
              <a:ext cx="1613880" cy="466200"/>
            </p14:xfrm>
          </p:contentPart>
        </mc:Choice>
        <mc:Fallback xmlns="">
          <p:pic>
            <p:nvPicPr>
              <p:cNvPr id="76" name="잉크 7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525400" y="3233240"/>
                <a:ext cx="1641240" cy="49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0" name="잉크 79"/>
              <p14:cNvContentPartPr/>
              <p14:nvPr/>
            </p14:nvContentPartPr>
            <p14:xfrm>
              <a:off x="6076280" y="2368880"/>
              <a:ext cx="330120" cy="193860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063680" y="2355200"/>
                <a:ext cx="357480" cy="19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4" name="잉크 83"/>
              <p14:cNvContentPartPr/>
              <p14:nvPr/>
            </p14:nvContentPartPr>
            <p14:xfrm>
              <a:off x="7342040" y="2457440"/>
              <a:ext cx="1266120" cy="156564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331240" y="2443760"/>
                <a:ext cx="1279440" cy="158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5" name="잉크 84"/>
              <p14:cNvContentPartPr/>
              <p14:nvPr/>
            </p14:nvContentPartPr>
            <p14:xfrm>
              <a:off x="6933080" y="2276720"/>
              <a:ext cx="262800" cy="177156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918680" y="2262320"/>
                <a:ext cx="289440" cy="180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6" name="잉크 95"/>
              <p14:cNvContentPartPr/>
              <p14:nvPr/>
            </p14:nvContentPartPr>
            <p14:xfrm>
              <a:off x="8735240" y="2225600"/>
              <a:ext cx="352080" cy="1866600"/>
            </p14:xfrm>
          </p:contentPart>
        </mc:Choice>
        <mc:Fallback xmlns="">
          <p:pic>
            <p:nvPicPr>
              <p:cNvPr id="96" name="잉크 9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723720" y="2213720"/>
                <a:ext cx="378360" cy="18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7" name="잉크 96"/>
              <p14:cNvContentPartPr/>
              <p14:nvPr/>
            </p14:nvContentPartPr>
            <p14:xfrm>
              <a:off x="4504160" y="4706000"/>
              <a:ext cx="23040" cy="308520"/>
            </p14:xfrm>
          </p:contentPart>
        </mc:Choice>
        <mc:Fallback xmlns="">
          <p:pic>
            <p:nvPicPr>
              <p:cNvPr id="97" name="잉크 9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495880" y="4685840"/>
                <a:ext cx="42840" cy="35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8" name="잉크 97"/>
              <p14:cNvContentPartPr/>
              <p14:nvPr/>
            </p14:nvContentPartPr>
            <p14:xfrm>
              <a:off x="4599560" y="4675400"/>
              <a:ext cx="24840" cy="321480"/>
            </p14:xfrm>
          </p:contentPart>
        </mc:Choice>
        <mc:Fallback xmlns="">
          <p:pic>
            <p:nvPicPr>
              <p:cNvPr id="98" name="잉크 9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593080" y="4666760"/>
                <a:ext cx="43560" cy="3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99" name="잉크 98"/>
              <p14:cNvContentPartPr/>
              <p14:nvPr/>
            </p14:nvContentPartPr>
            <p14:xfrm>
              <a:off x="4370240" y="4938200"/>
              <a:ext cx="483840" cy="16704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359800" y="4918040"/>
                <a:ext cx="50688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0" name="잉크 99"/>
              <p14:cNvContentPartPr/>
              <p14:nvPr/>
            </p14:nvContentPartPr>
            <p14:xfrm>
              <a:off x="6599720" y="3182840"/>
              <a:ext cx="142920" cy="106560"/>
            </p14:xfrm>
          </p:contentPart>
        </mc:Choice>
        <mc:Fallback xmlns="">
          <p:pic>
            <p:nvPicPr>
              <p:cNvPr id="100" name="잉크 9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584960" y="3168080"/>
                <a:ext cx="164520" cy="1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1" name="잉크 100"/>
              <p14:cNvContentPartPr/>
              <p14:nvPr/>
            </p14:nvContentPartPr>
            <p14:xfrm>
              <a:off x="7451840" y="3361760"/>
              <a:ext cx="273240" cy="46440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437080" y="3348440"/>
                <a:ext cx="302760" cy="49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6" name="잉크 105"/>
              <p14:cNvContentPartPr/>
              <p14:nvPr/>
            </p14:nvContentPartPr>
            <p14:xfrm>
              <a:off x="3884960" y="5226920"/>
              <a:ext cx="4660560" cy="60264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870200" y="5215400"/>
                <a:ext cx="4678920" cy="62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7549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Orthogonal (Orthonormal) Matrices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잉크 12"/>
              <p14:cNvContentPartPr/>
              <p14:nvPr/>
            </p14:nvContentPartPr>
            <p14:xfrm>
              <a:off x="691760" y="389600"/>
              <a:ext cx="3820320" cy="14007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7720" y="381320"/>
                <a:ext cx="3844440" cy="142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6" name="잉크 45"/>
              <p14:cNvContentPartPr/>
              <p14:nvPr/>
            </p14:nvContentPartPr>
            <p14:xfrm>
              <a:off x="2910080" y="2118320"/>
              <a:ext cx="826920" cy="62676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95320" y="2105720"/>
                <a:ext cx="856440" cy="65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4" name="잉크 53"/>
              <p14:cNvContentPartPr/>
              <p14:nvPr/>
            </p14:nvContentPartPr>
            <p14:xfrm>
              <a:off x="3841400" y="2009600"/>
              <a:ext cx="189000" cy="107496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9160" y="1996280"/>
                <a:ext cx="216000" cy="110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0" name="잉크 59"/>
              <p14:cNvContentPartPr/>
              <p14:nvPr/>
            </p14:nvContentPartPr>
            <p14:xfrm>
              <a:off x="4188800" y="1994120"/>
              <a:ext cx="169560" cy="96912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75840" y="1981160"/>
                <a:ext cx="195480" cy="9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4" name="잉크 63"/>
              <p14:cNvContentPartPr/>
              <p14:nvPr/>
            </p14:nvContentPartPr>
            <p14:xfrm>
              <a:off x="4421720" y="2037680"/>
              <a:ext cx="142920" cy="88344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08400" y="2025080"/>
                <a:ext cx="165240" cy="9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7" name="잉크 66"/>
              <p14:cNvContentPartPr/>
              <p14:nvPr/>
            </p14:nvContentPartPr>
            <p14:xfrm>
              <a:off x="4654640" y="1991960"/>
              <a:ext cx="165960" cy="100152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42400" y="1979720"/>
                <a:ext cx="192960" cy="10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9" name="잉크 78"/>
              <p14:cNvContentPartPr/>
              <p14:nvPr/>
            </p14:nvContentPartPr>
            <p14:xfrm>
              <a:off x="5852720" y="1893320"/>
              <a:ext cx="172080" cy="98100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839400" y="1880000"/>
                <a:ext cx="200160" cy="10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1" name="잉크 80"/>
              <p14:cNvContentPartPr/>
              <p14:nvPr/>
            </p14:nvContentPartPr>
            <p14:xfrm>
              <a:off x="2735840" y="3707360"/>
              <a:ext cx="141120" cy="106380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721080" y="3692960"/>
                <a:ext cx="169560" cy="10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5" name="잉크 84"/>
              <p14:cNvContentPartPr/>
              <p14:nvPr/>
            </p14:nvContentPartPr>
            <p14:xfrm>
              <a:off x="2118080" y="2877560"/>
              <a:ext cx="1713960" cy="295560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105840" y="2863160"/>
                <a:ext cx="1740960" cy="29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2" name="잉크 91"/>
              <p14:cNvContentPartPr/>
              <p14:nvPr/>
            </p14:nvContentPartPr>
            <p14:xfrm>
              <a:off x="2669960" y="2067560"/>
              <a:ext cx="139320" cy="982080"/>
            </p14:xfrm>
          </p:contentPart>
        </mc:Choice>
        <mc:Fallback xmlns="">
          <p:pic>
            <p:nvPicPr>
              <p:cNvPr id="92" name="잉크 9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655200" y="2052800"/>
                <a:ext cx="168840" cy="10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8" name="잉크 97"/>
              <p14:cNvContentPartPr/>
              <p14:nvPr/>
            </p14:nvContentPartPr>
            <p14:xfrm>
              <a:off x="5368880" y="1941560"/>
              <a:ext cx="162720" cy="876960"/>
            </p14:xfrm>
          </p:contentPart>
        </mc:Choice>
        <mc:Fallback xmlns="">
          <p:pic>
            <p:nvPicPr>
              <p:cNvPr id="98" name="잉크 9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354840" y="1927160"/>
                <a:ext cx="191520" cy="90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9" name="잉크 98"/>
              <p14:cNvContentPartPr/>
              <p14:nvPr/>
            </p14:nvContentPartPr>
            <p14:xfrm>
              <a:off x="5570840" y="2009960"/>
              <a:ext cx="248760" cy="260424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558240" y="1998800"/>
                <a:ext cx="264600" cy="263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0" name="잉크 99"/>
              <p14:cNvContentPartPr/>
              <p14:nvPr/>
            </p14:nvContentPartPr>
            <p14:xfrm>
              <a:off x="3918800" y="3682520"/>
              <a:ext cx="153720" cy="1058760"/>
            </p14:xfrm>
          </p:contentPart>
        </mc:Choice>
        <mc:Fallback xmlns="">
          <p:pic>
            <p:nvPicPr>
              <p:cNvPr id="100" name="잉크 9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905480" y="3670640"/>
                <a:ext cx="181800" cy="10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8" name="잉크 107"/>
              <p14:cNvContentPartPr/>
              <p14:nvPr/>
            </p14:nvContentPartPr>
            <p14:xfrm>
              <a:off x="4428200" y="3668840"/>
              <a:ext cx="194400" cy="937080"/>
            </p14:xfrm>
          </p:contentPart>
        </mc:Choice>
        <mc:Fallback xmlns="">
          <p:pic>
            <p:nvPicPr>
              <p:cNvPr id="108" name="잉크 10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415960" y="3659480"/>
                <a:ext cx="217440" cy="9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9" name="잉크 108"/>
              <p14:cNvContentPartPr/>
              <p14:nvPr/>
            </p14:nvContentPartPr>
            <p14:xfrm>
              <a:off x="4230920" y="3655160"/>
              <a:ext cx="113400" cy="111240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216520" y="3642200"/>
                <a:ext cx="139320" cy="11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10" name="잉크 109"/>
              <p14:cNvContentPartPr/>
              <p14:nvPr/>
            </p14:nvContentPartPr>
            <p14:xfrm>
              <a:off x="4653200" y="3588200"/>
              <a:ext cx="189000" cy="1067040"/>
            </p14:xfrm>
          </p:contentPart>
        </mc:Choice>
        <mc:Fallback xmlns="">
          <p:pic>
            <p:nvPicPr>
              <p:cNvPr id="110" name="잉크 10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646000" y="3574520"/>
                <a:ext cx="210960" cy="10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14" name="잉크 113"/>
              <p14:cNvContentPartPr/>
              <p14:nvPr/>
            </p14:nvContentPartPr>
            <p14:xfrm>
              <a:off x="5062520" y="3966200"/>
              <a:ext cx="139320" cy="109800"/>
            </p14:xfrm>
          </p:contentPart>
        </mc:Choice>
        <mc:Fallback xmlns="">
          <p:pic>
            <p:nvPicPr>
              <p:cNvPr id="114" name="잉크 11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049560" y="3954320"/>
                <a:ext cx="15588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0" name="잉크 119"/>
              <p14:cNvContentPartPr/>
              <p14:nvPr/>
            </p14:nvContentPartPr>
            <p14:xfrm>
              <a:off x="5382920" y="3582080"/>
              <a:ext cx="145440" cy="102816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368880" y="3573080"/>
                <a:ext cx="170280" cy="10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3" name="잉크 122"/>
              <p14:cNvContentPartPr/>
              <p14:nvPr/>
            </p14:nvContentPartPr>
            <p14:xfrm>
              <a:off x="5017520" y="2180240"/>
              <a:ext cx="154080" cy="10116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007440" y="2168360"/>
                <a:ext cx="17100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4" name="잉크 123"/>
              <p14:cNvContentPartPr/>
              <p14:nvPr/>
            </p14:nvContentPartPr>
            <p14:xfrm>
              <a:off x="5872520" y="3591080"/>
              <a:ext cx="163800" cy="1102680"/>
            </p14:xfrm>
          </p:contentPart>
        </mc:Choice>
        <mc:Fallback xmlns="">
          <p:pic>
            <p:nvPicPr>
              <p:cNvPr id="124" name="잉크 12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870360" y="3579560"/>
                <a:ext cx="178200" cy="112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0097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Orthogonal (Orthonormal) Matrices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잉크 9"/>
              <p14:cNvContentPartPr/>
              <p14:nvPr/>
            </p14:nvContentPartPr>
            <p14:xfrm>
              <a:off x="3693440" y="389600"/>
              <a:ext cx="51480" cy="36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85160" y="381320"/>
                <a:ext cx="6804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잉크 24"/>
              <p14:cNvContentPartPr/>
              <p14:nvPr/>
            </p14:nvContentPartPr>
            <p14:xfrm>
              <a:off x="3234080" y="1135160"/>
              <a:ext cx="157320" cy="111564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19320" y="1122560"/>
                <a:ext cx="180720" cy="11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잉크 39"/>
              <p14:cNvContentPartPr/>
              <p14:nvPr/>
            </p14:nvContentPartPr>
            <p14:xfrm>
              <a:off x="1013600" y="880640"/>
              <a:ext cx="1392480" cy="35208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04600" y="868400"/>
                <a:ext cx="1405440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잉크 41"/>
              <p14:cNvContentPartPr/>
              <p14:nvPr/>
            </p14:nvContentPartPr>
            <p14:xfrm>
              <a:off x="2446760" y="1496600"/>
              <a:ext cx="608760" cy="30024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34160" y="1487960"/>
                <a:ext cx="624960" cy="3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7" name="잉크 46"/>
              <p14:cNvContentPartPr/>
              <p14:nvPr/>
            </p14:nvContentPartPr>
            <p14:xfrm>
              <a:off x="4890080" y="1169360"/>
              <a:ext cx="773640" cy="209520"/>
            </p14:xfrm>
          </p:contentPart>
        </mc:Choice>
        <mc:Fallback xmlns="">
          <p:pic>
            <p:nvPicPr>
              <p:cNvPr id="47" name="잉크 4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881080" y="1162880"/>
                <a:ext cx="79740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9" name="잉크 48"/>
              <p14:cNvContentPartPr/>
              <p14:nvPr/>
            </p14:nvContentPartPr>
            <p14:xfrm>
              <a:off x="5783960" y="1111040"/>
              <a:ext cx="173520" cy="99576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778560" y="1100600"/>
                <a:ext cx="193320" cy="101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4" name="잉크 53"/>
              <p14:cNvContentPartPr/>
              <p14:nvPr/>
            </p14:nvContentPartPr>
            <p14:xfrm>
              <a:off x="2523800" y="2951360"/>
              <a:ext cx="1678320" cy="49644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09400" y="2945600"/>
                <a:ext cx="1696320" cy="51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2" name="잉크 61"/>
              <p14:cNvContentPartPr/>
              <p14:nvPr/>
            </p14:nvContentPartPr>
            <p14:xfrm>
              <a:off x="3568160" y="1126880"/>
              <a:ext cx="788400" cy="27684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555920" y="1112480"/>
                <a:ext cx="815400" cy="3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7" name="잉크 66"/>
              <p14:cNvContentPartPr/>
              <p14:nvPr/>
            </p14:nvContentPartPr>
            <p14:xfrm>
              <a:off x="4417760" y="2759840"/>
              <a:ext cx="262440" cy="141048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403000" y="2747600"/>
                <a:ext cx="286920" cy="143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7" name="잉크 76"/>
              <p14:cNvContentPartPr/>
              <p14:nvPr/>
            </p14:nvContentPartPr>
            <p14:xfrm>
              <a:off x="3564560" y="1876040"/>
              <a:ext cx="2048040" cy="27828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554120" y="1867760"/>
                <a:ext cx="206676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8" name="잉크 77"/>
              <p14:cNvContentPartPr/>
              <p14:nvPr/>
            </p14:nvContentPartPr>
            <p14:xfrm>
              <a:off x="4682720" y="2801240"/>
              <a:ext cx="944280" cy="110628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672280" y="2788280"/>
                <a:ext cx="969480" cy="11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9" name="잉크 88"/>
              <p14:cNvContentPartPr/>
              <p14:nvPr/>
            </p14:nvContentPartPr>
            <p14:xfrm>
              <a:off x="6181760" y="2706200"/>
              <a:ext cx="665280" cy="23004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168800" y="2691440"/>
                <a:ext cx="68328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0" name="잉크 89"/>
              <p14:cNvContentPartPr/>
              <p14:nvPr/>
            </p14:nvContentPartPr>
            <p14:xfrm>
              <a:off x="6176000" y="3621320"/>
              <a:ext cx="643320" cy="25884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161600" y="3606560"/>
                <a:ext cx="67248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92" name="잉크 91"/>
              <p14:cNvContentPartPr/>
              <p14:nvPr/>
            </p14:nvContentPartPr>
            <p14:xfrm>
              <a:off x="6934880" y="2629880"/>
              <a:ext cx="234720" cy="1383120"/>
            </p14:xfrm>
          </p:contentPart>
        </mc:Choice>
        <mc:Fallback xmlns="">
          <p:pic>
            <p:nvPicPr>
              <p:cNvPr id="92" name="잉크 9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932720" y="2618000"/>
                <a:ext cx="251640" cy="140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8420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Orthogonal (Orthonormal) Matrices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잉크 12"/>
              <p14:cNvContentPartPr/>
              <p14:nvPr/>
            </p14:nvContentPartPr>
            <p14:xfrm>
              <a:off x="2659880" y="2243240"/>
              <a:ext cx="244080" cy="20232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46200" y="2235320"/>
                <a:ext cx="26352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잉크 16"/>
              <p14:cNvContentPartPr/>
              <p14:nvPr/>
            </p14:nvContentPartPr>
            <p14:xfrm>
              <a:off x="1933040" y="1675160"/>
              <a:ext cx="128880" cy="94608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18280" y="1661840"/>
                <a:ext cx="156240" cy="9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3" name="잉크 22"/>
              <p14:cNvContentPartPr/>
              <p14:nvPr/>
            </p14:nvContentPartPr>
            <p14:xfrm>
              <a:off x="1247960" y="913040"/>
              <a:ext cx="1154880" cy="36684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33200" y="908360"/>
                <a:ext cx="1172160" cy="38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잉크 24"/>
              <p14:cNvContentPartPr/>
              <p14:nvPr/>
            </p14:nvContentPartPr>
            <p14:xfrm>
              <a:off x="3057320" y="1595600"/>
              <a:ext cx="182880" cy="97200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45080" y="1583360"/>
                <a:ext cx="209880" cy="9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1" name="잉크 30"/>
              <p14:cNvContentPartPr/>
              <p14:nvPr/>
            </p14:nvContentPartPr>
            <p14:xfrm>
              <a:off x="3772640" y="1996280"/>
              <a:ext cx="1766520" cy="8028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60040" y="1983680"/>
                <a:ext cx="179388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" name="잉크 38"/>
              <p14:cNvContentPartPr/>
              <p14:nvPr/>
            </p14:nvContentPartPr>
            <p14:xfrm>
              <a:off x="3693453" y="389600"/>
              <a:ext cx="51480" cy="36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685173" y="381320"/>
                <a:ext cx="6804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0" name="잉크 39"/>
              <p14:cNvContentPartPr/>
              <p14:nvPr/>
            </p14:nvContentPartPr>
            <p14:xfrm>
              <a:off x="6277160" y="1547000"/>
              <a:ext cx="39960" cy="20592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64560" y="1537280"/>
                <a:ext cx="5616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1" name="잉크 40"/>
              <p14:cNvContentPartPr/>
              <p14:nvPr/>
            </p14:nvContentPartPr>
            <p14:xfrm>
              <a:off x="2326160" y="1734920"/>
              <a:ext cx="19080" cy="21960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313200" y="1721960"/>
                <a:ext cx="4140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3" name="잉크 42"/>
              <p14:cNvContentPartPr/>
              <p14:nvPr/>
            </p14:nvContentPartPr>
            <p14:xfrm>
              <a:off x="2299160" y="2298320"/>
              <a:ext cx="10800" cy="17280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284400" y="2286800"/>
                <a:ext cx="3384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7" name="잉크 56"/>
              <p14:cNvContentPartPr/>
              <p14:nvPr/>
            </p14:nvContentPartPr>
            <p14:xfrm>
              <a:off x="6707000" y="1376360"/>
              <a:ext cx="165240" cy="99864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692240" y="1363760"/>
                <a:ext cx="191160" cy="10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3" name="잉크 62"/>
              <p14:cNvContentPartPr/>
              <p14:nvPr/>
            </p14:nvContentPartPr>
            <p14:xfrm>
              <a:off x="7368320" y="1421360"/>
              <a:ext cx="257400" cy="82296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353560" y="1409120"/>
                <a:ext cx="277920" cy="84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6" name="잉크 65"/>
              <p14:cNvContentPartPr/>
              <p14:nvPr/>
            </p14:nvContentPartPr>
            <p14:xfrm>
              <a:off x="7709240" y="1314080"/>
              <a:ext cx="169560" cy="104796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703480" y="1301840"/>
                <a:ext cx="190080" cy="10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2" name="잉크 71"/>
              <p14:cNvContentPartPr/>
              <p14:nvPr/>
            </p14:nvContentPartPr>
            <p14:xfrm>
              <a:off x="1172000" y="3110120"/>
              <a:ext cx="3090600" cy="332640"/>
            </p14:xfrm>
          </p:contentPart>
        </mc:Choice>
        <mc:Fallback xmlns="">
          <p:pic>
            <p:nvPicPr>
              <p:cNvPr id="72" name="잉크 7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160120" y="3101489"/>
                <a:ext cx="3117240" cy="3560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3" name="잉크 72"/>
              <p14:cNvContentPartPr/>
              <p14:nvPr/>
            </p14:nvContentPartPr>
            <p14:xfrm>
              <a:off x="2831600" y="1725200"/>
              <a:ext cx="37800" cy="16704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825120" y="1712960"/>
                <a:ext cx="5616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93" name="잉크 92"/>
              <p14:cNvContentPartPr/>
              <p14:nvPr/>
            </p14:nvContentPartPr>
            <p14:xfrm>
              <a:off x="2054720" y="4720400"/>
              <a:ext cx="1203840" cy="46368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039960" y="4716440"/>
                <a:ext cx="1233360" cy="48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95" name="잉크 94"/>
              <p14:cNvContentPartPr/>
              <p14:nvPr/>
            </p14:nvContentPartPr>
            <p14:xfrm>
              <a:off x="5403800" y="1897640"/>
              <a:ext cx="1127880" cy="41436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391560" y="1883240"/>
                <a:ext cx="115452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96" name="잉크 95"/>
              <p14:cNvContentPartPr/>
              <p14:nvPr/>
            </p14:nvContentPartPr>
            <p14:xfrm>
              <a:off x="3925280" y="1658240"/>
              <a:ext cx="1501560" cy="192240"/>
            </p14:xfrm>
          </p:contentPart>
        </mc:Choice>
        <mc:Fallback xmlns="">
          <p:pic>
            <p:nvPicPr>
              <p:cNvPr id="96" name="잉크 9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911600" y="1645640"/>
                <a:ext cx="153000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98" name="잉크 97"/>
              <p14:cNvContentPartPr/>
              <p14:nvPr/>
            </p14:nvContentPartPr>
            <p14:xfrm>
              <a:off x="3075680" y="4345640"/>
              <a:ext cx="11880" cy="198720"/>
            </p14:xfrm>
          </p:contentPart>
        </mc:Choice>
        <mc:Fallback xmlns="">
          <p:pic>
            <p:nvPicPr>
              <p:cNvPr id="98" name="잉크 9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060920" y="4331600"/>
                <a:ext cx="3456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99" name="잉크 98"/>
              <p14:cNvContentPartPr/>
              <p14:nvPr/>
            </p14:nvContentPartPr>
            <p14:xfrm>
              <a:off x="3568880" y="3898520"/>
              <a:ext cx="196920" cy="175212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554120" y="3884120"/>
                <a:ext cx="222480" cy="177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13" name="잉크 112"/>
              <p14:cNvContentPartPr/>
              <p14:nvPr/>
            </p14:nvContentPartPr>
            <p14:xfrm>
              <a:off x="7054760" y="1496240"/>
              <a:ext cx="26280" cy="15480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048280" y="1482920"/>
                <a:ext cx="4500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14" name="잉크 113"/>
              <p14:cNvContentPartPr/>
              <p14:nvPr/>
            </p14:nvContentPartPr>
            <p14:xfrm>
              <a:off x="7077800" y="2093840"/>
              <a:ext cx="8280" cy="144360"/>
            </p14:xfrm>
          </p:contentPart>
        </mc:Choice>
        <mc:Fallback xmlns="">
          <p:pic>
            <p:nvPicPr>
              <p:cNvPr id="114" name="잉크 11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063400" y="2083040"/>
                <a:ext cx="3744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5" name="잉크 124"/>
              <p14:cNvContentPartPr/>
              <p14:nvPr/>
            </p14:nvContentPartPr>
            <p14:xfrm>
              <a:off x="5409920" y="3785120"/>
              <a:ext cx="28800" cy="206280"/>
            </p14:xfrm>
          </p:contentPart>
        </mc:Choice>
        <mc:Fallback xmlns="">
          <p:pic>
            <p:nvPicPr>
              <p:cNvPr id="125" name="잉크 12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406320" y="3771800"/>
                <a:ext cx="4140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6" name="잉크 125"/>
              <p14:cNvContentPartPr/>
              <p14:nvPr/>
            </p14:nvContentPartPr>
            <p14:xfrm>
              <a:off x="5288240" y="3724640"/>
              <a:ext cx="881640" cy="1799640"/>
            </p14:xfrm>
          </p:contentPart>
        </mc:Choice>
        <mc:Fallback xmlns="">
          <p:pic>
            <p:nvPicPr>
              <p:cNvPr id="126" name="잉크 12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274200" y="3712040"/>
                <a:ext cx="897840" cy="18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31" name="잉크 130"/>
              <p14:cNvContentPartPr/>
              <p14:nvPr/>
            </p14:nvContentPartPr>
            <p14:xfrm>
              <a:off x="4097720" y="3854600"/>
              <a:ext cx="893520" cy="156888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091240" y="3841640"/>
                <a:ext cx="906120" cy="159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32" name="잉크 131"/>
              <p14:cNvContentPartPr/>
              <p14:nvPr/>
            </p14:nvContentPartPr>
            <p14:xfrm>
              <a:off x="5852000" y="4836320"/>
              <a:ext cx="288000" cy="76716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838320" y="4825880"/>
                <a:ext cx="306720" cy="78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36" name="잉크 135"/>
              <p14:cNvContentPartPr/>
              <p14:nvPr/>
            </p14:nvContentPartPr>
            <p14:xfrm>
              <a:off x="6507200" y="3780440"/>
              <a:ext cx="267840" cy="162144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496040" y="3769280"/>
                <a:ext cx="290880" cy="163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42" name="잉크 141"/>
              <p14:cNvContentPartPr/>
              <p14:nvPr/>
            </p14:nvContentPartPr>
            <p14:xfrm>
              <a:off x="7514480" y="3748760"/>
              <a:ext cx="174240" cy="1684800"/>
            </p14:xfrm>
          </p:contentPart>
        </mc:Choice>
        <mc:Fallback xmlns="">
          <p:pic>
            <p:nvPicPr>
              <p:cNvPr id="142" name="잉크 14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493600" y="3732560"/>
                <a:ext cx="209520" cy="172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48" name="잉크 147"/>
              <p14:cNvContentPartPr/>
              <p14:nvPr/>
            </p14:nvContentPartPr>
            <p14:xfrm>
              <a:off x="7158080" y="4447160"/>
              <a:ext cx="165613" cy="122760"/>
            </p14:xfrm>
          </p:contentPart>
        </mc:Choice>
        <mc:Fallback xmlns="">
          <p:pic>
            <p:nvPicPr>
              <p:cNvPr id="148" name="잉크 14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139719" y="4428080"/>
                <a:ext cx="187575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56" name="잉크 155"/>
              <p14:cNvContentPartPr/>
              <p14:nvPr/>
            </p14:nvContentPartPr>
            <p14:xfrm>
              <a:off x="8020280" y="4011200"/>
              <a:ext cx="1252813" cy="2409480"/>
            </p14:xfrm>
          </p:contentPart>
        </mc:Choice>
        <mc:Fallback xmlns="">
          <p:pic>
            <p:nvPicPr>
              <p:cNvPr id="156" name="잉크 15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006960" y="3997160"/>
                <a:ext cx="1277653" cy="243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58" name="잉크 157"/>
              <p14:cNvContentPartPr/>
              <p14:nvPr/>
            </p14:nvContentPartPr>
            <p14:xfrm>
              <a:off x="7997240" y="3736880"/>
              <a:ext cx="1348560" cy="149004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977080" y="3718520"/>
                <a:ext cx="1377000" cy="151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59" name="잉크 158"/>
              <p14:cNvContentPartPr/>
              <p14:nvPr/>
            </p14:nvContentPartPr>
            <p14:xfrm>
              <a:off x="9138080" y="3784760"/>
              <a:ext cx="222480" cy="1699560"/>
            </p14:xfrm>
          </p:contentPart>
        </mc:Choice>
        <mc:Fallback xmlns="">
          <p:pic>
            <p:nvPicPr>
              <p:cNvPr id="159" name="잉크 15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133760" y="3779000"/>
                <a:ext cx="248040" cy="171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7280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Orthogonal (Orthonormal) Matrices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잉크 17"/>
              <p14:cNvContentPartPr/>
              <p14:nvPr/>
            </p14:nvContentPartPr>
            <p14:xfrm>
              <a:off x="3693453" y="389600"/>
              <a:ext cx="51480" cy="36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8893" y="381320"/>
                <a:ext cx="6316560" cy="31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잉크 7"/>
              <p14:cNvContentPartPr/>
              <p14:nvPr/>
            </p14:nvContentPartPr>
            <p14:xfrm>
              <a:off x="1142840" y="822680"/>
              <a:ext cx="1285920" cy="38808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40320" y="815480"/>
                <a:ext cx="1293120" cy="41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잉크 16"/>
              <p14:cNvContentPartPr/>
              <p14:nvPr/>
            </p14:nvContentPartPr>
            <p14:xfrm>
              <a:off x="2490680" y="1495160"/>
              <a:ext cx="587160" cy="27720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76280" y="1481840"/>
                <a:ext cx="60552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" name="잉크 25"/>
              <p14:cNvContentPartPr/>
              <p14:nvPr/>
            </p14:nvContentPartPr>
            <p14:xfrm>
              <a:off x="3316160" y="1301480"/>
              <a:ext cx="220680" cy="103320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01400" y="1288880"/>
                <a:ext cx="243360" cy="10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4" name="잉크 33"/>
              <p14:cNvContentPartPr/>
              <p14:nvPr/>
            </p14:nvContentPartPr>
            <p14:xfrm>
              <a:off x="4637720" y="1215800"/>
              <a:ext cx="163440" cy="115812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24400" y="1202480"/>
                <a:ext cx="191520" cy="11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1" name="잉크 50"/>
              <p14:cNvContentPartPr/>
              <p14:nvPr/>
            </p14:nvContentPartPr>
            <p14:xfrm>
              <a:off x="3789200" y="3084560"/>
              <a:ext cx="189720" cy="1150200"/>
            </p14:xfrm>
          </p:contentPart>
        </mc:Choice>
        <mc:Fallback xmlns="">
          <p:pic>
            <p:nvPicPr>
              <p:cNvPr id="51" name="잉크 5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74440" y="3071240"/>
                <a:ext cx="216360" cy="11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2" name="잉크 101"/>
              <p14:cNvContentPartPr/>
              <p14:nvPr/>
            </p14:nvContentPartPr>
            <p14:xfrm>
              <a:off x="8896520" y="913040"/>
              <a:ext cx="553320" cy="101556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882840" y="899720"/>
                <a:ext cx="577080" cy="10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7" name="잉크 106"/>
              <p14:cNvContentPartPr/>
              <p14:nvPr/>
            </p14:nvContentPartPr>
            <p14:xfrm>
              <a:off x="9478280" y="867320"/>
              <a:ext cx="125640" cy="1036440"/>
            </p14:xfrm>
          </p:contentPart>
        </mc:Choice>
        <mc:Fallback xmlns="">
          <p:pic>
            <p:nvPicPr>
              <p:cNvPr id="107" name="잉크 10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467120" y="854360"/>
                <a:ext cx="151560" cy="10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9" name="잉크 108"/>
              <p14:cNvContentPartPr/>
              <p14:nvPr/>
            </p14:nvContentPartPr>
            <p14:xfrm>
              <a:off x="8759360" y="906920"/>
              <a:ext cx="129960" cy="117936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744600" y="895040"/>
                <a:ext cx="156600" cy="12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0" name="잉크 109"/>
              <p14:cNvContentPartPr/>
              <p14:nvPr/>
            </p14:nvContentPartPr>
            <p14:xfrm>
              <a:off x="7523120" y="1015280"/>
              <a:ext cx="803160" cy="643320"/>
            </p14:xfrm>
          </p:contentPart>
        </mc:Choice>
        <mc:Fallback xmlns="">
          <p:pic>
            <p:nvPicPr>
              <p:cNvPr id="110" name="잉크 10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509800" y="1001960"/>
                <a:ext cx="827280" cy="67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4" name="잉크 123"/>
              <p14:cNvContentPartPr/>
              <p14:nvPr/>
            </p14:nvContentPartPr>
            <p14:xfrm>
              <a:off x="7372640" y="966320"/>
              <a:ext cx="150840" cy="818640"/>
            </p14:xfrm>
          </p:contentPart>
        </mc:Choice>
        <mc:Fallback xmlns="">
          <p:pic>
            <p:nvPicPr>
              <p:cNvPr id="124" name="잉크 12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359680" y="955520"/>
                <a:ext cx="177840" cy="83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5" name="잉크 124"/>
              <p14:cNvContentPartPr/>
              <p14:nvPr/>
            </p14:nvContentPartPr>
            <p14:xfrm>
              <a:off x="6784760" y="1076120"/>
              <a:ext cx="589680" cy="1652040"/>
            </p14:xfrm>
          </p:contentPart>
        </mc:Choice>
        <mc:Fallback xmlns="">
          <p:pic>
            <p:nvPicPr>
              <p:cNvPr id="125" name="잉크 12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770720" y="1070720"/>
                <a:ext cx="618480" cy="167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7" name="잉크 126"/>
              <p14:cNvContentPartPr/>
              <p14:nvPr/>
            </p14:nvContentPartPr>
            <p14:xfrm>
              <a:off x="8390000" y="920240"/>
              <a:ext cx="185760" cy="76500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377400" y="906920"/>
                <a:ext cx="213120" cy="79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8" name="잉크 127"/>
              <p14:cNvContentPartPr/>
              <p14:nvPr/>
            </p14:nvContentPartPr>
            <p14:xfrm>
              <a:off x="7760360" y="2156480"/>
              <a:ext cx="165600" cy="66096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751360" y="2144600"/>
                <a:ext cx="189360" cy="68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9" name="잉크 128"/>
              <p14:cNvContentPartPr/>
              <p14:nvPr/>
            </p14:nvContentPartPr>
            <p14:xfrm>
              <a:off x="7370480" y="2274560"/>
              <a:ext cx="368640" cy="50508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355720" y="2259800"/>
                <a:ext cx="398160" cy="53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1" name="잉크 130"/>
              <p14:cNvContentPartPr/>
              <p14:nvPr/>
            </p14:nvContentPartPr>
            <p14:xfrm>
              <a:off x="3109520" y="1332800"/>
              <a:ext cx="1384560" cy="96804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102680" y="1320560"/>
                <a:ext cx="1402200" cy="99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2" name="잉크 131"/>
              <p14:cNvContentPartPr/>
              <p14:nvPr/>
            </p14:nvContentPartPr>
            <p14:xfrm>
              <a:off x="4178360" y="3161960"/>
              <a:ext cx="3600" cy="14544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163600" y="3151880"/>
                <a:ext cx="3204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3" name="잉크 132"/>
              <p14:cNvContentPartPr/>
              <p14:nvPr/>
            </p14:nvContentPartPr>
            <p14:xfrm>
              <a:off x="2427680" y="3296960"/>
              <a:ext cx="1145160" cy="72864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412920" y="3291920"/>
                <a:ext cx="1172520" cy="74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6" name="잉크 135"/>
              <p14:cNvContentPartPr/>
              <p14:nvPr/>
            </p14:nvContentPartPr>
            <p14:xfrm>
              <a:off x="5104280" y="1188440"/>
              <a:ext cx="1688760" cy="65052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092760" y="1182320"/>
                <a:ext cx="1704960" cy="65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39" name="잉크 138"/>
              <p14:cNvContentPartPr/>
              <p14:nvPr/>
            </p14:nvContentPartPr>
            <p14:xfrm>
              <a:off x="5447360" y="2964320"/>
              <a:ext cx="218160" cy="125604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441240" y="2954240"/>
                <a:ext cx="234720" cy="127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40" name="잉크 139"/>
              <p14:cNvContentPartPr/>
              <p14:nvPr/>
            </p14:nvContentPartPr>
            <p14:xfrm>
              <a:off x="4046240" y="3072320"/>
              <a:ext cx="1373760" cy="1116360"/>
            </p14:xfrm>
          </p:contentPart>
        </mc:Choice>
        <mc:Fallback xmlns="">
          <p:pic>
            <p:nvPicPr>
              <p:cNvPr id="140" name="잉크 13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035440" y="3059000"/>
                <a:ext cx="1399320" cy="114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55286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Orthogonal (Orthonormal) Matrices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잉크 10"/>
              <p14:cNvContentPartPr/>
              <p14:nvPr/>
            </p14:nvContentPartPr>
            <p14:xfrm>
              <a:off x="721640" y="389600"/>
              <a:ext cx="8270640" cy="530820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7960" y="381320"/>
                <a:ext cx="8294040" cy="533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6095436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6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7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8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9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디자인 사용자 지정">
  <a:themeElements>
    <a:clrScheme name="1_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디자인 사용자 지정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1_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2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2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3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4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5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61021</TotalTime>
  <Words>93</Words>
  <Application>Microsoft Office PowerPoint</Application>
  <PresentationFormat>A4 용지(210x297mm)</PresentationFormat>
  <Paragraphs>30</Paragraphs>
  <Slides>24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13</vt:i4>
      </vt:variant>
      <vt:variant>
        <vt:lpstr>슬라이드 제목</vt:lpstr>
      </vt:variant>
      <vt:variant>
        <vt:i4>24</vt:i4>
      </vt:variant>
    </vt:vector>
  </HeadingPairs>
  <TitlesOfParts>
    <vt:vector size="46" baseType="lpstr">
      <vt:lpstr>굴림</vt:lpstr>
      <vt:lpstr>돋움</vt:lpstr>
      <vt:lpstr>Arial</vt:lpstr>
      <vt:lpstr>Arial Black</vt:lpstr>
      <vt:lpstr>Arial Rounded MT Bold</vt:lpstr>
      <vt:lpstr>Comic Sans MS</vt:lpstr>
      <vt:lpstr>Lucida Sans Unicode</vt:lpstr>
      <vt:lpstr>Trebuchet MS</vt:lpstr>
      <vt:lpstr>Wingdings</vt:lpstr>
      <vt:lpstr>디자인 사용자 지정</vt:lpstr>
      <vt:lpstr>1_디자인 사용자 지정</vt:lpstr>
      <vt:lpstr>NORMAL</vt:lpstr>
      <vt:lpstr>1_NORMAL</vt:lpstr>
      <vt:lpstr>2_NORMAL</vt:lpstr>
      <vt:lpstr>2_디자인 사용자 지정</vt:lpstr>
      <vt:lpstr>3_디자인 사용자 지정</vt:lpstr>
      <vt:lpstr>4_디자인 사용자 지정</vt:lpstr>
      <vt:lpstr>5_디자인 사용자 지정</vt:lpstr>
      <vt:lpstr>6_디자인 사용자 지정</vt:lpstr>
      <vt:lpstr>7_디자인 사용자 지정</vt:lpstr>
      <vt:lpstr>8_디자인 사용자 지정</vt:lpstr>
      <vt:lpstr>9_디자인 사용자 지정</vt:lpstr>
      <vt:lpstr>PowerPoint 프레젠테이션</vt:lpstr>
      <vt:lpstr>PowerPoint 프레젠테이션</vt:lpstr>
      <vt:lpstr>Orthogonal (Orthonormal) Matrices</vt:lpstr>
      <vt:lpstr>Orthogonal (Orthonormal) Matrices</vt:lpstr>
      <vt:lpstr>Orthogonal (Orthonormal) Matrices</vt:lpstr>
      <vt:lpstr>Orthogonal (Orthonormal) Matrices</vt:lpstr>
      <vt:lpstr>Orthogonal (Orthonormal) Matrices</vt:lpstr>
      <vt:lpstr>Orthogonal (Orthonormal) Matrices</vt:lpstr>
      <vt:lpstr>Orthogonal (Orthonormal) Matrices</vt:lpstr>
      <vt:lpstr>Orthogonal (Orthonormal) Matrices</vt:lpstr>
      <vt:lpstr>Orthogonal (Orthonormal) Matrices</vt:lpstr>
      <vt:lpstr>Orthogonal (Orthonormal) Matrices</vt:lpstr>
      <vt:lpstr>PowerPoint 프레젠테이션</vt:lpstr>
      <vt:lpstr>Gram-Schmidt</vt:lpstr>
      <vt:lpstr>Gram-Schmidt</vt:lpstr>
      <vt:lpstr>Gram-Schmidt</vt:lpstr>
      <vt:lpstr>Gram-Schmidt</vt:lpstr>
      <vt:lpstr>Gram-Schmidt</vt:lpstr>
      <vt:lpstr>PowerPoint 프레젠테이션</vt:lpstr>
      <vt:lpstr>Factorization A=QR</vt:lpstr>
      <vt:lpstr>Factorization A=QR</vt:lpstr>
      <vt:lpstr>Factorization A=QR</vt:lpstr>
      <vt:lpstr>Factorization A=QR</vt:lpstr>
      <vt:lpstr>Q &amp; A</vt:lpstr>
    </vt:vector>
  </TitlesOfParts>
  <Company>LG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J2</dc:creator>
  <cp:lastModifiedBy>software</cp:lastModifiedBy>
  <cp:revision>5652</cp:revision>
  <cp:lastPrinted>2016-10-12T03:15:25Z</cp:lastPrinted>
  <dcterms:created xsi:type="dcterms:W3CDTF">2003-10-06T13:01:17Z</dcterms:created>
  <dcterms:modified xsi:type="dcterms:W3CDTF">2016-10-12T03:17:32Z</dcterms:modified>
</cp:coreProperties>
</file>

<file path=docProps/thumbnail.jpeg>
</file>